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482A00-5445-C7A5-9215-823BC59E99DF}" v="11" dt="2021-10-05T13:23:21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402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2524"/>
            <a:ext cx="8229600" cy="805681"/>
          </a:xfrm>
        </p:spPr>
        <p:txBody>
          <a:bodyPr>
            <a:noAutofit/>
          </a:bodyPr>
          <a:lstStyle/>
          <a:p>
            <a:r>
              <a:rPr lang="en-GB" sz="7200" b="1" dirty="0">
                <a:solidFill>
                  <a:srgbClr val="0070C0"/>
                </a:solidFill>
              </a:rPr>
              <a:t>N5 Philosophy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80"/>
          <a:stretch/>
        </p:blipFill>
        <p:spPr bwMode="auto">
          <a:xfrm>
            <a:off x="244761" y="4153677"/>
            <a:ext cx="4017348" cy="239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D5E9DC03-26D2-174B-B302-8A2F142C1B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7"/>
          <a:stretch/>
        </p:blipFill>
        <p:spPr>
          <a:xfrm>
            <a:off x="244761" y="304800"/>
            <a:ext cx="8697076" cy="133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04429-9D47-2045-8246-206AF5BB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rebuchet MS" panose="020B0603020202020204" pitchFamily="34" charset="0"/>
              </a:rPr>
              <a:t>Course Overview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BEE2AC-FFF1-F344-88FF-118555462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74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b="1" dirty="0"/>
              <a:t>There are 3 key units of study:</a:t>
            </a:r>
          </a:p>
          <a:p>
            <a:pPr marL="0" indent="0">
              <a:buNone/>
            </a:pPr>
            <a:endParaRPr lang="en-GB" sz="1700" dirty="0"/>
          </a:p>
          <a:p>
            <a:r>
              <a:rPr lang="en-GB" sz="1700" b="1" dirty="0"/>
              <a:t>Arguments in Action</a:t>
            </a:r>
          </a:p>
          <a:p>
            <a:pPr marL="400050" lvl="1" indent="0">
              <a:buNone/>
            </a:pPr>
            <a:r>
              <a:rPr lang="en-GB" sz="1700" dirty="0"/>
              <a:t>A unit which develops knowledge and understanding of arguments and the ability to analyse.</a:t>
            </a:r>
          </a:p>
          <a:p>
            <a:r>
              <a:rPr lang="en-GB" sz="1700" b="1" dirty="0"/>
              <a:t>Knowledge and Doubt</a:t>
            </a:r>
          </a:p>
          <a:p>
            <a:pPr marL="400050" lvl="1" indent="0">
              <a:buNone/>
            </a:pPr>
            <a:r>
              <a:rPr lang="en-GB" sz="1700" dirty="0"/>
              <a:t>This area of study is based on the work of Descartes and Hume.</a:t>
            </a:r>
          </a:p>
          <a:p>
            <a:r>
              <a:rPr lang="en-GB" sz="1700" b="1" dirty="0"/>
              <a:t>Moral Philosophy</a:t>
            </a:r>
          </a:p>
          <a:p>
            <a:pPr marL="400050" lvl="1" indent="0">
              <a:buNone/>
            </a:pPr>
            <a:r>
              <a:rPr lang="en-GB" sz="1700" dirty="0"/>
              <a:t>Candidates demonstrate knowledge and understanding of utilitarianism and Kantian ethics and their application to given situations or issues, and respond to quotations.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2840083A-39C2-9942-A454-5F9A2E70C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7"/>
          <a:stretch/>
        </p:blipFill>
        <p:spPr>
          <a:xfrm>
            <a:off x="383030" y="5756372"/>
            <a:ext cx="8377939" cy="83985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4B8CD977-3295-C845-AFED-D921FE96B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80"/>
          <a:stretch/>
        </p:blipFill>
        <p:spPr bwMode="auto">
          <a:xfrm>
            <a:off x="457200" y="261775"/>
            <a:ext cx="1853760" cy="110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17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04429-9D47-2045-8246-206AF5BB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500" dirty="0">
                <a:latin typeface="Trebuchet MS" panose="020B0603020202020204" pitchFamily="34" charset="0"/>
              </a:rPr>
              <a:t>Course Assessment Overview</a:t>
            </a:r>
            <a:endParaRPr lang="en-US" sz="3500" dirty="0">
              <a:latin typeface="Trebuchet MS" panose="020B0603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BEE2AC-FFF1-F344-88FF-118555462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74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700" dirty="0"/>
          </a:p>
          <a:p>
            <a:endParaRPr lang="en-GB" sz="170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2840083A-39C2-9942-A454-5F9A2E70C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7"/>
          <a:stretch/>
        </p:blipFill>
        <p:spPr>
          <a:xfrm>
            <a:off x="383030" y="5756372"/>
            <a:ext cx="8377939" cy="83985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4B8CD977-3295-C845-AFED-D921FE96B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80"/>
          <a:stretch/>
        </p:blipFill>
        <p:spPr bwMode="auto">
          <a:xfrm>
            <a:off x="457200" y="261775"/>
            <a:ext cx="1853760" cy="110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8308254A-F891-1A46-AD3F-1DF4706071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4"/>
          <a:stretch/>
        </p:blipFill>
        <p:spPr>
          <a:xfrm>
            <a:off x="383030" y="1695303"/>
            <a:ext cx="8303770" cy="1143000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AEB4A1A2-BC7B-3446-BEF3-8E0EAE04B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3" y="3629242"/>
            <a:ext cx="3666153" cy="16920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121B51-60B5-BE4E-8515-DEB382504959}"/>
              </a:ext>
            </a:extLst>
          </p:cNvPr>
          <p:cNvSpPr txBox="1"/>
          <p:nvPr/>
        </p:nvSpPr>
        <p:spPr>
          <a:xfrm>
            <a:off x="3660192" y="251978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7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>
                <a:solidFill>
                  <a:schemeClr val="accent3">
                    <a:lumMod val="75000"/>
                  </a:schemeClr>
                </a:solidFill>
              </a:rPr>
              <a:t>Homework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4015">
            <a:off x="298237" y="-82761"/>
            <a:ext cx="2300126" cy="23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8485" y="1981200"/>
            <a:ext cx="8305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500" dirty="0">
                <a:latin typeface="Trebuchet MS" panose="020B0603020202020204" pitchFamily="34" charset="0"/>
              </a:rPr>
              <a:t>Pupils should regularly go over their notes and revise that week’s work at home.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500" dirty="0">
                <a:latin typeface="Trebuchet MS" panose="020B0603020202020204" pitchFamily="34" charset="0"/>
              </a:rPr>
              <a:t>Pupils should catch up on missed work at home or attend a catch up/revision session.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500" dirty="0">
                <a:latin typeface="Trebuchet MS" panose="020B0603020202020204" pitchFamily="34" charset="0"/>
              </a:rPr>
              <a:t>Any homework tasks will be displayed on Show My Homework.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500" dirty="0">
                <a:latin typeface="Trebuchet MS" panose="020B0603020202020204" pitchFamily="34" charset="0"/>
              </a:rPr>
              <a:t>Upcoming assessments will be displayed in the assessment calendar.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500" dirty="0">
                <a:latin typeface="Trebuchet MS" panose="020B0603020202020204" pitchFamily="34" charset="0"/>
              </a:rPr>
              <a:t>If homework or essays are late, feedback is not guaranteed.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AAABAB-E0C2-A846-8248-AC44D2BDC3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7"/>
          <a:stretch/>
        </p:blipFill>
        <p:spPr>
          <a:xfrm>
            <a:off x="383030" y="5976040"/>
            <a:ext cx="8377939" cy="8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3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Revision/Catch Up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Teacher is available 1 lunchtime per week to help pupils to catch up with missed work or go over anything that needs clarifying. </a:t>
            </a:r>
          </a:p>
          <a:p>
            <a:r>
              <a:rPr lang="en-GB" dirty="0"/>
              <a:t>After school revision sessions may be offered before significant assessment opportunities and if there is interest. The format for this may be online this year.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83653-1A78-9249-9C55-1C22CC2E84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7"/>
          <a:stretch/>
        </p:blipFill>
        <p:spPr>
          <a:xfrm>
            <a:off x="381000" y="5867400"/>
            <a:ext cx="8377939" cy="8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0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Support Available for Pupils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Adapted booklets to make the content more accessible for pupils with literacy difficulties. Available upon request. </a:t>
            </a:r>
          </a:p>
          <a:p>
            <a:r>
              <a:rPr lang="en-GB" dirty="0"/>
              <a:t>All lesson materials available to pupils via Teams.</a:t>
            </a:r>
          </a:p>
          <a:p>
            <a:r>
              <a:rPr lang="en-GB" dirty="0"/>
              <a:t>Pupils are free to use iPad accessibility tools as required. </a:t>
            </a:r>
          </a:p>
          <a:p>
            <a:r>
              <a:rPr lang="en-GB" dirty="0"/>
              <a:t>Pupils have Miss Fyfe’s email address and are free to email at any time.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FDCA94-750B-1649-8569-3DEB7E8939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7"/>
          <a:stretch/>
        </p:blipFill>
        <p:spPr>
          <a:xfrm>
            <a:off x="381000" y="5867400"/>
            <a:ext cx="8377939" cy="8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225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N5 Philosophy</vt:lpstr>
      <vt:lpstr>Course Overview</vt:lpstr>
      <vt:lpstr>Course Assessment Overview</vt:lpstr>
      <vt:lpstr>Homework</vt:lpstr>
      <vt:lpstr>Revision/Catch Up Sessions</vt:lpstr>
      <vt:lpstr>Support Available for Pupils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the course look like?</dc:title>
  <dc:creator>Ms Fyfe</dc:creator>
  <cp:lastModifiedBy>Mrs Mooney</cp:lastModifiedBy>
  <cp:revision>30</cp:revision>
  <dcterms:created xsi:type="dcterms:W3CDTF">2006-08-16T00:00:00Z</dcterms:created>
  <dcterms:modified xsi:type="dcterms:W3CDTF">2021-10-05T13:52:12Z</dcterms:modified>
</cp:coreProperties>
</file>