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 id="2147483672" r:id="rId5"/>
    <p:sldMasterId id="2147483684" r:id="rId6"/>
    <p:sldMasterId id="2147483696" r:id="rId7"/>
    <p:sldMasterId id="2147483648" r:id="rId8"/>
    <p:sldMasterId id="2147483660" r:id="rId9"/>
  </p:sldMasterIdLst>
  <p:sldIdLst>
    <p:sldId id="256" r:id="rId10"/>
    <p:sldId id="257" r:id="rId11"/>
    <p:sldId id="258" r:id="rId12"/>
    <p:sldId id="260" r:id="rId13"/>
    <p:sldId id="262" r:id="rId14"/>
    <p:sldId id="259" r:id="rId15"/>
    <p:sldId id="286" r:id="rId16"/>
    <p:sldId id="279" r:id="rId17"/>
    <p:sldId id="280" r:id="rId18"/>
    <p:sldId id="281" r:id="rId19"/>
    <p:sldId id="287" r:id="rId20"/>
    <p:sldId id="282" r:id="rId21"/>
    <p:sldId id="283" r:id="rId22"/>
    <p:sldId id="284" r:id="rId23"/>
    <p:sldId id="267" r:id="rId24"/>
    <p:sldId id="275" r:id="rId25"/>
    <p:sldId id="268" r:id="rId26"/>
    <p:sldId id="277" r:id="rId27"/>
    <p:sldId id="288" r:id="rId28"/>
    <p:sldId id="278"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BE0638-D208-AA34-078D-9B7091E3E661}" v="310" dt="2021-10-06T11:32:39.508"/>
    <p1510:client id="{47E2C9C8-1431-4BAE-1A5A-BAA501F4E6A2}" v="59" dt="2021-10-06T09:35:16.735"/>
    <p1510:client id="{791B8D1C-9EBE-6D74-99F9-41A168483072}" v="469" dt="2021-10-06T10:58:43.079"/>
    <p1510:client id="{BF239F3C-54EA-F196-0E30-28BF21557C78}" v="42" dt="2021-10-05T13:04:19.356"/>
    <p1510:client id="{DD1E4DEA-7EB2-7ABC-C540-C60503A50BBC}" v="2" dt="2021-10-06T09:15:20.5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062"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s Tweedie" userId="S::marytweediephs@glow.sch.uk::9dc944f5-1da5-4e3d-93db-19787efe5b89" providerId="AD" clId="Web-{46BE0638-D208-AA34-078D-9B7091E3E661}"/>
    <pc:docChg chg="addSld delSld modSld sldOrd addMainMaster modMainMaster">
      <pc:chgData name="Mrs Tweedie" userId="S::marytweediephs@glow.sch.uk::9dc944f5-1da5-4e3d-93db-19787efe5b89" providerId="AD" clId="Web-{46BE0638-D208-AA34-078D-9B7091E3E661}" dt="2021-10-06T11:32:38.243" v="301" actId="20577"/>
      <pc:docMkLst>
        <pc:docMk/>
      </pc:docMkLst>
      <pc:sldChg chg="modSp">
        <pc:chgData name="Mrs Tweedie" userId="S::marytweediephs@glow.sch.uk::9dc944f5-1da5-4e3d-93db-19787efe5b89" providerId="AD" clId="Web-{46BE0638-D208-AA34-078D-9B7091E3E661}" dt="2021-10-06T11:30:30.974" v="246" actId="20577"/>
        <pc:sldMkLst>
          <pc:docMk/>
          <pc:sldMk cId="3007456026" sldId="256"/>
        </pc:sldMkLst>
        <pc:spChg chg="mod">
          <ac:chgData name="Mrs Tweedie" userId="S::marytweediephs@glow.sch.uk::9dc944f5-1da5-4e3d-93db-19787efe5b89" providerId="AD" clId="Web-{46BE0638-D208-AA34-078D-9B7091E3E661}" dt="2021-10-06T11:30:30.974" v="246" actId="20577"/>
          <ac:spMkLst>
            <pc:docMk/>
            <pc:sldMk cId="3007456026" sldId="256"/>
            <ac:spMk id="2" creationId="{00000000-0000-0000-0000-000000000000}"/>
          </ac:spMkLst>
        </pc:spChg>
      </pc:sldChg>
      <pc:sldChg chg="modSp">
        <pc:chgData name="Mrs Tweedie" userId="S::marytweediephs@glow.sch.uk::9dc944f5-1da5-4e3d-93db-19787efe5b89" providerId="AD" clId="Web-{46BE0638-D208-AA34-078D-9B7091E3E661}" dt="2021-10-06T11:03:00.857" v="7" actId="20577"/>
        <pc:sldMkLst>
          <pc:docMk/>
          <pc:sldMk cId="898915718" sldId="257"/>
        </pc:sldMkLst>
        <pc:spChg chg="mod">
          <ac:chgData name="Mrs Tweedie" userId="S::marytweediephs@glow.sch.uk::9dc944f5-1da5-4e3d-93db-19787efe5b89" providerId="AD" clId="Web-{46BE0638-D208-AA34-078D-9B7091E3E661}" dt="2021-10-06T11:03:00.857" v="7" actId="20577"/>
          <ac:spMkLst>
            <pc:docMk/>
            <pc:sldMk cId="898915718" sldId="257"/>
            <ac:spMk id="3" creationId="{00000000-0000-0000-0000-000000000000}"/>
          </ac:spMkLst>
        </pc:spChg>
      </pc:sldChg>
      <pc:sldChg chg="modSp">
        <pc:chgData name="Mrs Tweedie" userId="S::marytweediephs@glow.sch.uk::9dc944f5-1da5-4e3d-93db-19787efe5b89" providerId="AD" clId="Web-{46BE0638-D208-AA34-078D-9B7091E3E661}" dt="2021-10-06T11:31:21.272" v="259" actId="20577"/>
        <pc:sldMkLst>
          <pc:docMk/>
          <pc:sldMk cId="374777687" sldId="259"/>
        </pc:sldMkLst>
        <pc:spChg chg="mod">
          <ac:chgData name="Mrs Tweedie" userId="S::marytweediephs@glow.sch.uk::9dc944f5-1da5-4e3d-93db-19787efe5b89" providerId="AD" clId="Web-{46BE0638-D208-AA34-078D-9B7091E3E661}" dt="2021-10-06T11:31:21.272" v="259" actId="20577"/>
          <ac:spMkLst>
            <pc:docMk/>
            <pc:sldMk cId="374777687" sldId="259"/>
            <ac:spMk id="3" creationId="{00000000-0000-0000-0000-000000000000}"/>
          </ac:spMkLst>
        </pc:spChg>
      </pc:sldChg>
      <pc:sldChg chg="modSp">
        <pc:chgData name="Mrs Tweedie" userId="S::marytweediephs@glow.sch.uk::9dc944f5-1da5-4e3d-93db-19787efe5b89" providerId="AD" clId="Web-{46BE0638-D208-AA34-078D-9B7091E3E661}" dt="2021-10-06T11:12:01.932" v="124" actId="20577"/>
        <pc:sldMkLst>
          <pc:docMk/>
          <pc:sldMk cId="3185484113" sldId="260"/>
        </pc:sldMkLst>
        <pc:spChg chg="mod">
          <ac:chgData name="Mrs Tweedie" userId="S::marytweediephs@glow.sch.uk::9dc944f5-1da5-4e3d-93db-19787efe5b89" providerId="AD" clId="Web-{46BE0638-D208-AA34-078D-9B7091E3E661}" dt="2021-10-06T11:09:17.397" v="49" actId="20577"/>
          <ac:spMkLst>
            <pc:docMk/>
            <pc:sldMk cId="3185484113" sldId="260"/>
            <ac:spMk id="2" creationId="{00000000-0000-0000-0000-000000000000}"/>
          </ac:spMkLst>
        </pc:spChg>
        <pc:spChg chg="mod">
          <ac:chgData name="Mrs Tweedie" userId="S::marytweediephs@glow.sch.uk::9dc944f5-1da5-4e3d-93db-19787efe5b89" providerId="AD" clId="Web-{46BE0638-D208-AA34-078D-9B7091E3E661}" dt="2021-10-06T11:12:01.932" v="124" actId="20577"/>
          <ac:spMkLst>
            <pc:docMk/>
            <pc:sldMk cId="3185484113" sldId="260"/>
            <ac:spMk id="3" creationId="{00000000-0000-0000-0000-000000000000}"/>
          </ac:spMkLst>
        </pc:spChg>
      </pc:sldChg>
      <pc:sldChg chg="modSp">
        <pc:chgData name="Mrs Tweedie" userId="S::marytweediephs@glow.sch.uk::9dc944f5-1da5-4e3d-93db-19787efe5b89" providerId="AD" clId="Web-{46BE0638-D208-AA34-078D-9B7091E3E661}" dt="2021-10-06T11:11:46.994" v="121" actId="20577"/>
        <pc:sldMkLst>
          <pc:docMk/>
          <pc:sldMk cId="1074357599" sldId="262"/>
        </pc:sldMkLst>
        <pc:spChg chg="mod">
          <ac:chgData name="Mrs Tweedie" userId="S::marytweediephs@glow.sch.uk::9dc944f5-1da5-4e3d-93db-19787efe5b89" providerId="AD" clId="Web-{46BE0638-D208-AA34-078D-9B7091E3E661}" dt="2021-10-06T11:11:46.994" v="121" actId="20577"/>
          <ac:spMkLst>
            <pc:docMk/>
            <pc:sldMk cId="1074357599" sldId="262"/>
            <ac:spMk id="3" creationId="{00000000-0000-0000-0000-000000000000}"/>
          </ac:spMkLst>
        </pc:spChg>
      </pc:sldChg>
      <pc:sldChg chg="del">
        <pc:chgData name="Mrs Tweedie" userId="S::marytweediephs@glow.sch.uk::9dc944f5-1da5-4e3d-93db-19787efe5b89" providerId="AD" clId="Web-{46BE0638-D208-AA34-078D-9B7091E3E661}" dt="2021-10-06T11:13:55.560" v="132"/>
        <pc:sldMkLst>
          <pc:docMk/>
          <pc:sldMk cId="1264512232" sldId="265"/>
        </pc:sldMkLst>
      </pc:sldChg>
      <pc:sldChg chg="del">
        <pc:chgData name="Mrs Tweedie" userId="S::marytweediephs@glow.sch.uk::9dc944f5-1da5-4e3d-93db-19787efe5b89" providerId="AD" clId="Web-{46BE0638-D208-AA34-078D-9B7091E3E661}" dt="2021-10-06T11:12:39.980" v="125"/>
        <pc:sldMkLst>
          <pc:docMk/>
          <pc:sldMk cId="715187880" sldId="269"/>
        </pc:sldMkLst>
      </pc:sldChg>
      <pc:sldChg chg="del">
        <pc:chgData name="Mrs Tweedie" userId="S::marytweediephs@glow.sch.uk::9dc944f5-1da5-4e3d-93db-19787efe5b89" providerId="AD" clId="Web-{46BE0638-D208-AA34-078D-9B7091E3E661}" dt="2021-10-06T11:12:44.152" v="126"/>
        <pc:sldMkLst>
          <pc:docMk/>
          <pc:sldMk cId="1857926113" sldId="270"/>
        </pc:sldMkLst>
      </pc:sldChg>
      <pc:sldChg chg="del">
        <pc:chgData name="Mrs Tweedie" userId="S::marytweediephs@glow.sch.uk::9dc944f5-1da5-4e3d-93db-19787efe5b89" providerId="AD" clId="Web-{46BE0638-D208-AA34-078D-9B7091E3E661}" dt="2021-10-06T11:12:47.792" v="127"/>
        <pc:sldMkLst>
          <pc:docMk/>
          <pc:sldMk cId="3638315033" sldId="271"/>
        </pc:sldMkLst>
      </pc:sldChg>
      <pc:sldChg chg="del">
        <pc:chgData name="Mrs Tweedie" userId="S::marytweediephs@glow.sch.uk::9dc944f5-1da5-4e3d-93db-19787efe5b89" providerId="AD" clId="Web-{46BE0638-D208-AA34-078D-9B7091E3E661}" dt="2021-10-06T11:12:50.621" v="128"/>
        <pc:sldMkLst>
          <pc:docMk/>
          <pc:sldMk cId="486538178" sldId="272"/>
        </pc:sldMkLst>
      </pc:sldChg>
      <pc:sldChg chg="del">
        <pc:chgData name="Mrs Tweedie" userId="S::marytweediephs@glow.sch.uk::9dc944f5-1da5-4e3d-93db-19787efe5b89" providerId="AD" clId="Web-{46BE0638-D208-AA34-078D-9B7091E3E661}" dt="2021-10-06T11:12:53.168" v="129"/>
        <pc:sldMkLst>
          <pc:docMk/>
          <pc:sldMk cId="2200900616" sldId="273"/>
        </pc:sldMkLst>
      </pc:sldChg>
      <pc:sldChg chg="del">
        <pc:chgData name="Mrs Tweedie" userId="S::marytweediephs@glow.sch.uk::9dc944f5-1da5-4e3d-93db-19787efe5b89" providerId="AD" clId="Web-{46BE0638-D208-AA34-078D-9B7091E3E661}" dt="2021-10-06T11:12:55.933" v="130"/>
        <pc:sldMkLst>
          <pc:docMk/>
          <pc:sldMk cId="3850547675" sldId="274"/>
        </pc:sldMkLst>
      </pc:sldChg>
      <pc:sldChg chg="modSp">
        <pc:chgData name="Mrs Tweedie" userId="S::marytweediephs@glow.sch.uk::9dc944f5-1da5-4e3d-93db-19787efe5b89" providerId="AD" clId="Web-{46BE0638-D208-AA34-078D-9B7091E3E661}" dt="2021-10-06T11:20:10.459" v="235" actId="20577"/>
        <pc:sldMkLst>
          <pc:docMk/>
          <pc:sldMk cId="198495886" sldId="275"/>
        </pc:sldMkLst>
        <pc:spChg chg="mod">
          <ac:chgData name="Mrs Tweedie" userId="S::marytweediephs@glow.sch.uk::9dc944f5-1da5-4e3d-93db-19787efe5b89" providerId="AD" clId="Web-{46BE0638-D208-AA34-078D-9B7091E3E661}" dt="2021-10-06T11:20:10.459" v="235" actId="20577"/>
          <ac:spMkLst>
            <pc:docMk/>
            <pc:sldMk cId="198495886" sldId="275"/>
            <ac:spMk id="3" creationId="{00000000-0000-0000-0000-000000000000}"/>
          </ac:spMkLst>
        </pc:spChg>
      </pc:sldChg>
      <pc:sldChg chg="del ord">
        <pc:chgData name="Mrs Tweedie" userId="S::marytweediephs@glow.sch.uk::9dc944f5-1da5-4e3d-93db-19787efe5b89" providerId="AD" clId="Web-{46BE0638-D208-AA34-078D-9B7091E3E661}" dt="2021-10-06T11:21:22.695" v="237"/>
        <pc:sldMkLst>
          <pc:docMk/>
          <pc:sldMk cId="3789814777" sldId="276"/>
        </pc:sldMkLst>
      </pc:sldChg>
      <pc:sldChg chg="ord">
        <pc:chgData name="Mrs Tweedie" userId="S::marytweediephs@glow.sch.uk::9dc944f5-1da5-4e3d-93db-19787efe5b89" providerId="AD" clId="Web-{46BE0638-D208-AA34-078D-9B7091E3E661}" dt="2021-10-06T11:21:30.352" v="238"/>
        <pc:sldMkLst>
          <pc:docMk/>
          <pc:sldMk cId="3172486233" sldId="277"/>
        </pc:sldMkLst>
      </pc:sldChg>
      <pc:sldChg chg="modSp ord">
        <pc:chgData name="Mrs Tweedie" userId="S::marytweediephs@glow.sch.uk::9dc944f5-1da5-4e3d-93db-19787efe5b89" providerId="AD" clId="Web-{46BE0638-D208-AA34-078D-9B7091E3E661}" dt="2021-10-06T11:30:01.083" v="241" actId="20577"/>
        <pc:sldMkLst>
          <pc:docMk/>
          <pc:sldMk cId="4232441664" sldId="278"/>
        </pc:sldMkLst>
        <pc:spChg chg="mod">
          <ac:chgData name="Mrs Tweedie" userId="S::marytweediephs@glow.sch.uk::9dc944f5-1da5-4e3d-93db-19787efe5b89" providerId="AD" clId="Web-{46BE0638-D208-AA34-078D-9B7091E3E661}" dt="2021-10-06T11:30:01.083" v="241" actId="20577"/>
          <ac:spMkLst>
            <pc:docMk/>
            <pc:sldMk cId="4232441664" sldId="278"/>
            <ac:spMk id="2" creationId="{C7527EC3-2F03-490A-AACF-06235B8FE765}"/>
          </ac:spMkLst>
        </pc:spChg>
        <pc:spChg chg="mod">
          <ac:chgData name="Mrs Tweedie" userId="S::marytweediephs@glow.sch.uk::9dc944f5-1da5-4e3d-93db-19787efe5b89" providerId="AD" clId="Web-{46BE0638-D208-AA34-078D-9B7091E3E661}" dt="2021-10-06T11:29:46.989" v="239" actId="20577"/>
          <ac:spMkLst>
            <pc:docMk/>
            <pc:sldMk cId="4232441664" sldId="278"/>
            <ac:spMk id="3" creationId="{573D2711-FE04-4D23-ADF9-99FB63810A43}"/>
          </ac:spMkLst>
        </pc:spChg>
      </pc:sldChg>
      <pc:sldChg chg="add">
        <pc:chgData name="Mrs Tweedie" userId="S::marytweediephs@glow.sch.uk::9dc944f5-1da5-4e3d-93db-19787efe5b89" providerId="AD" clId="Web-{46BE0638-D208-AA34-078D-9B7091E3E661}" dt="2021-10-06T11:13:51.372" v="131"/>
        <pc:sldMkLst>
          <pc:docMk/>
          <pc:sldMk cId="2902920706" sldId="279"/>
        </pc:sldMkLst>
      </pc:sldChg>
      <pc:sldChg chg="add">
        <pc:chgData name="Mrs Tweedie" userId="S::marytweediephs@glow.sch.uk::9dc944f5-1da5-4e3d-93db-19787efe5b89" providerId="AD" clId="Web-{46BE0638-D208-AA34-078D-9B7091E3E661}" dt="2021-10-06T11:14:16.545" v="133"/>
        <pc:sldMkLst>
          <pc:docMk/>
          <pc:sldMk cId="3629863316" sldId="280"/>
        </pc:sldMkLst>
      </pc:sldChg>
      <pc:sldChg chg="add">
        <pc:chgData name="Mrs Tweedie" userId="S::marytweediephs@glow.sch.uk::9dc944f5-1da5-4e3d-93db-19787efe5b89" providerId="AD" clId="Web-{46BE0638-D208-AA34-078D-9B7091E3E661}" dt="2021-10-06T11:14:26.779" v="134"/>
        <pc:sldMkLst>
          <pc:docMk/>
          <pc:sldMk cId="2846693193" sldId="281"/>
        </pc:sldMkLst>
      </pc:sldChg>
      <pc:sldChg chg="add">
        <pc:chgData name="Mrs Tweedie" userId="S::marytweediephs@glow.sch.uk::9dc944f5-1da5-4e3d-93db-19787efe5b89" providerId="AD" clId="Web-{46BE0638-D208-AA34-078D-9B7091E3E661}" dt="2021-10-06T11:15:33.812" v="161"/>
        <pc:sldMkLst>
          <pc:docMk/>
          <pc:sldMk cId="4136269778" sldId="282"/>
        </pc:sldMkLst>
      </pc:sldChg>
      <pc:sldChg chg="add">
        <pc:chgData name="Mrs Tweedie" userId="S::marytweediephs@glow.sch.uk::9dc944f5-1da5-4e3d-93db-19787efe5b89" providerId="AD" clId="Web-{46BE0638-D208-AA34-078D-9B7091E3E661}" dt="2021-10-06T11:15:43.109" v="162"/>
        <pc:sldMkLst>
          <pc:docMk/>
          <pc:sldMk cId="3655097149" sldId="283"/>
        </pc:sldMkLst>
      </pc:sldChg>
      <pc:sldChg chg="add">
        <pc:chgData name="Mrs Tweedie" userId="S::marytweediephs@glow.sch.uk::9dc944f5-1da5-4e3d-93db-19787efe5b89" providerId="AD" clId="Web-{46BE0638-D208-AA34-078D-9B7091E3E661}" dt="2021-10-06T11:16:08.407" v="163"/>
        <pc:sldMkLst>
          <pc:docMk/>
          <pc:sldMk cId="1892115763" sldId="284"/>
        </pc:sldMkLst>
      </pc:sldChg>
      <pc:sldChg chg="new del">
        <pc:chgData name="Mrs Tweedie" userId="S::marytweediephs@glow.sch.uk::9dc944f5-1da5-4e3d-93db-19787efe5b89" providerId="AD" clId="Web-{46BE0638-D208-AA34-078D-9B7091E3E661}" dt="2021-10-06T11:17:13.424" v="199"/>
        <pc:sldMkLst>
          <pc:docMk/>
          <pc:sldMk cId="125807802" sldId="285"/>
        </pc:sldMkLst>
      </pc:sldChg>
      <pc:sldChg chg="modSp new del">
        <pc:chgData name="Mrs Tweedie" userId="S::marytweediephs@glow.sch.uk::9dc944f5-1da5-4e3d-93db-19787efe5b89" providerId="AD" clId="Web-{46BE0638-D208-AA34-078D-9B7091E3E661}" dt="2021-10-06T11:16:41.017" v="171"/>
        <pc:sldMkLst>
          <pc:docMk/>
          <pc:sldMk cId="703019347" sldId="286"/>
        </pc:sldMkLst>
        <pc:spChg chg="mod">
          <ac:chgData name="Mrs Tweedie" userId="S::marytweediephs@glow.sch.uk::9dc944f5-1da5-4e3d-93db-19787efe5b89" providerId="AD" clId="Web-{46BE0638-D208-AA34-078D-9B7091E3E661}" dt="2021-10-06T11:16:38.173" v="170" actId="20577"/>
          <ac:spMkLst>
            <pc:docMk/>
            <pc:sldMk cId="703019347" sldId="286"/>
            <ac:spMk id="3" creationId="{08B45138-2EAA-4A22-9F51-67F4A161D4D1}"/>
          </ac:spMkLst>
        </pc:spChg>
      </pc:sldChg>
      <pc:sldChg chg="modSp new">
        <pc:chgData name="Mrs Tweedie" userId="S::marytweediephs@glow.sch.uk::9dc944f5-1da5-4e3d-93db-19787efe5b89" providerId="AD" clId="Web-{46BE0638-D208-AA34-078D-9B7091E3E661}" dt="2021-10-06T11:17:09.424" v="198" actId="20577"/>
        <pc:sldMkLst>
          <pc:docMk/>
          <pc:sldMk cId="901966564" sldId="286"/>
        </pc:sldMkLst>
        <pc:spChg chg="mod">
          <ac:chgData name="Mrs Tweedie" userId="S::marytweediephs@glow.sch.uk::9dc944f5-1da5-4e3d-93db-19787efe5b89" providerId="AD" clId="Web-{46BE0638-D208-AA34-078D-9B7091E3E661}" dt="2021-10-06T11:17:09.424" v="198" actId="20577"/>
          <ac:spMkLst>
            <pc:docMk/>
            <pc:sldMk cId="901966564" sldId="286"/>
            <ac:spMk id="2" creationId="{3CABCFDD-56B9-4F18-BE09-9C61AC17BB5D}"/>
          </ac:spMkLst>
        </pc:spChg>
      </pc:sldChg>
      <pc:sldChg chg="modSp new ord">
        <pc:chgData name="Mrs Tweedie" userId="S::marytweediephs@glow.sch.uk::9dc944f5-1da5-4e3d-93db-19787efe5b89" providerId="AD" clId="Web-{46BE0638-D208-AA34-078D-9B7091E3E661}" dt="2021-10-06T11:32:38.243" v="301" actId="20577"/>
        <pc:sldMkLst>
          <pc:docMk/>
          <pc:sldMk cId="1919831161" sldId="287"/>
        </pc:sldMkLst>
        <pc:spChg chg="mod">
          <ac:chgData name="Mrs Tweedie" userId="S::marytweediephs@glow.sch.uk::9dc944f5-1da5-4e3d-93db-19787efe5b89" providerId="AD" clId="Web-{46BE0638-D208-AA34-078D-9B7091E3E661}" dt="2021-10-06T11:32:02.054" v="266" actId="20577"/>
          <ac:spMkLst>
            <pc:docMk/>
            <pc:sldMk cId="1919831161" sldId="287"/>
            <ac:spMk id="2" creationId="{35F62897-A9D7-4D35-A166-59145EDF6B45}"/>
          </ac:spMkLst>
        </pc:spChg>
        <pc:spChg chg="mod">
          <ac:chgData name="Mrs Tweedie" userId="S::marytweediephs@glow.sch.uk::9dc944f5-1da5-4e3d-93db-19787efe5b89" providerId="AD" clId="Web-{46BE0638-D208-AA34-078D-9B7091E3E661}" dt="2021-10-06T11:32:38.243" v="301" actId="20577"/>
          <ac:spMkLst>
            <pc:docMk/>
            <pc:sldMk cId="1919831161" sldId="287"/>
            <ac:spMk id="3" creationId="{CC9C5D5E-F3FA-4CFD-829E-DD504E9B7384}"/>
          </ac:spMkLst>
        </pc:spChg>
      </pc:sldChg>
      <pc:sldChg chg="new del">
        <pc:chgData name="Mrs Tweedie" userId="S::marytweediephs@glow.sch.uk::9dc944f5-1da5-4e3d-93db-19787efe5b89" providerId="AD" clId="Web-{46BE0638-D208-AA34-078D-9B7091E3E661}" dt="2021-10-06T11:17:22.643" v="201"/>
        <pc:sldMkLst>
          <pc:docMk/>
          <pc:sldMk cId="2622711567" sldId="287"/>
        </pc:sldMkLst>
      </pc:sldChg>
      <pc:sldChg chg="add">
        <pc:chgData name="Mrs Tweedie" userId="S::marytweediephs@glow.sch.uk::9dc944f5-1da5-4e3d-93db-19787efe5b89" providerId="AD" clId="Web-{46BE0638-D208-AA34-078D-9B7091E3E661}" dt="2021-10-06T11:21:14.070" v="236"/>
        <pc:sldMkLst>
          <pc:docMk/>
          <pc:sldMk cId="3087536184" sldId="288"/>
        </pc:sldMkLst>
      </pc:sldChg>
      <pc:sldMasterChg chg="add addSldLayout">
        <pc:chgData name="Mrs Tweedie" userId="S::marytweediephs@glow.sch.uk::9dc944f5-1da5-4e3d-93db-19787efe5b89" providerId="AD" clId="Web-{46BE0638-D208-AA34-078D-9B7091E3E661}" dt="2021-10-06T11:15:33.812" v="161"/>
        <pc:sldMasterMkLst>
          <pc:docMk/>
          <pc:sldMasterMk cId="2099481626" sldId="2147483648"/>
        </pc:sldMasterMkLst>
        <pc:sldLayoutChg chg="add">
          <pc:chgData name="Mrs Tweedie" userId="S::marytweediephs@glow.sch.uk::9dc944f5-1da5-4e3d-93db-19787efe5b89" providerId="AD" clId="Web-{46BE0638-D208-AA34-078D-9B7091E3E661}" dt="2021-10-06T11:15:33.812" v="161"/>
          <pc:sldLayoutMkLst>
            <pc:docMk/>
            <pc:sldMasterMk cId="2099481626" sldId="2147483648"/>
            <pc:sldLayoutMk cId="276665242" sldId="2147483649"/>
          </pc:sldLayoutMkLst>
        </pc:sldLayoutChg>
        <pc:sldLayoutChg chg="add">
          <pc:chgData name="Mrs Tweedie" userId="S::marytweediephs@glow.sch.uk::9dc944f5-1da5-4e3d-93db-19787efe5b89" providerId="AD" clId="Web-{46BE0638-D208-AA34-078D-9B7091E3E661}" dt="2021-10-06T11:15:33.812" v="161"/>
          <pc:sldLayoutMkLst>
            <pc:docMk/>
            <pc:sldMasterMk cId="2099481626" sldId="2147483648"/>
            <pc:sldLayoutMk cId="1259581629" sldId="2147483650"/>
          </pc:sldLayoutMkLst>
        </pc:sldLayoutChg>
        <pc:sldLayoutChg chg="add">
          <pc:chgData name="Mrs Tweedie" userId="S::marytweediephs@glow.sch.uk::9dc944f5-1da5-4e3d-93db-19787efe5b89" providerId="AD" clId="Web-{46BE0638-D208-AA34-078D-9B7091E3E661}" dt="2021-10-06T11:15:33.812" v="161"/>
          <pc:sldLayoutMkLst>
            <pc:docMk/>
            <pc:sldMasterMk cId="2099481626" sldId="2147483648"/>
            <pc:sldLayoutMk cId="992189958" sldId="2147483651"/>
          </pc:sldLayoutMkLst>
        </pc:sldLayoutChg>
        <pc:sldLayoutChg chg="add">
          <pc:chgData name="Mrs Tweedie" userId="S::marytweediephs@glow.sch.uk::9dc944f5-1da5-4e3d-93db-19787efe5b89" providerId="AD" clId="Web-{46BE0638-D208-AA34-078D-9B7091E3E661}" dt="2021-10-06T11:15:33.812" v="161"/>
          <pc:sldLayoutMkLst>
            <pc:docMk/>
            <pc:sldMasterMk cId="2099481626" sldId="2147483648"/>
            <pc:sldLayoutMk cId="1890967497" sldId="2147483652"/>
          </pc:sldLayoutMkLst>
        </pc:sldLayoutChg>
        <pc:sldLayoutChg chg="add">
          <pc:chgData name="Mrs Tweedie" userId="S::marytweediephs@glow.sch.uk::9dc944f5-1da5-4e3d-93db-19787efe5b89" providerId="AD" clId="Web-{46BE0638-D208-AA34-078D-9B7091E3E661}" dt="2021-10-06T11:15:33.812" v="161"/>
          <pc:sldLayoutMkLst>
            <pc:docMk/>
            <pc:sldMasterMk cId="2099481626" sldId="2147483648"/>
            <pc:sldLayoutMk cId="1694647876" sldId="2147483653"/>
          </pc:sldLayoutMkLst>
        </pc:sldLayoutChg>
        <pc:sldLayoutChg chg="add">
          <pc:chgData name="Mrs Tweedie" userId="S::marytweediephs@glow.sch.uk::9dc944f5-1da5-4e3d-93db-19787efe5b89" providerId="AD" clId="Web-{46BE0638-D208-AA34-078D-9B7091E3E661}" dt="2021-10-06T11:15:33.812" v="161"/>
          <pc:sldLayoutMkLst>
            <pc:docMk/>
            <pc:sldMasterMk cId="2099481626" sldId="2147483648"/>
            <pc:sldLayoutMk cId="3449363532" sldId="2147483654"/>
          </pc:sldLayoutMkLst>
        </pc:sldLayoutChg>
        <pc:sldLayoutChg chg="add">
          <pc:chgData name="Mrs Tweedie" userId="S::marytweediephs@glow.sch.uk::9dc944f5-1da5-4e3d-93db-19787efe5b89" providerId="AD" clId="Web-{46BE0638-D208-AA34-078D-9B7091E3E661}" dt="2021-10-06T11:15:33.812" v="161"/>
          <pc:sldLayoutMkLst>
            <pc:docMk/>
            <pc:sldMasterMk cId="2099481626" sldId="2147483648"/>
            <pc:sldLayoutMk cId="3867670034" sldId="2147483655"/>
          </pc:sldLayoutMkLst>
        </pc:sldLayoutChg>
        <pc:sldLayoutChg chg="add">
          <pc:chgData name="Mrs Tweedie" userId="S::marytweediephs@glow.sch.uk::9dc944f5-1da5-4e3d-93db-19787efe5b89" providerId="AD" clId="Web-{46BE0638-D208-AA34-078D-9B7091E3E661}" dt="2021-10-06T11:15:33.812" v="161"/>
          <pc:sldLayoutMkLst>
            <pc:docMk/>
            <pc:sldMasterMk cId="2099481626" sldId="2147483648"/>
            <pc:sldLayoutMk cId="457857069" sldId="2147483656"/>
          </pc:sldLayoutMkLst>
        </pc:sldLayoutChg>
        <pc:sldLayoutChg chg="add">
          <pc:chgData name="Mrs Tweedie" userId="S::marytweediephs@glow.sch.uk::9dc944f5-1da5-4e3d-93db-19787efe5b89" providerId="AD" clId="Web-{46BE0638-D208-AA34-078D-9B7091E3E661}" dt="2021-10-06T11:15:33.812" v="161"/>
          <pc:sldLayoutMkLst>
            <pc:docMk/>
            <pc:sldMasterMk cId="2099481626" sldId="2147483648"/>
            <pc:sldLayoutMk cId="1088350579" sldId="2147483657"/>
          </pc:sldLayoutMkLst>
        </pc:sldLayoutChg>
        <pc:sldLayoutChg chg="add">
          <pc:chgData name="Mrs Tweedie" userId="S::marytweediephs@glow.sch.uk::9dc944f5-1da5-4e3d-93db-19787efe5b89" providerId="AD" clId="Web-{46BE0638-D208-AA34-078D-9B7091E3E661}" dt="2021-10-06T11:15:33.812" v="161"/>
          <pc:sldLayoutMkLst>
            <pc:docMk/>
            <pc:sldMasterMk cId="2099481626" sldId="2147483648"/>
            <pc:sldLayoutMk cId="2913203421" sldId="2147483658"/>
          </pc:sldLayoutMkLst>
        </pc:sldLayoutChg>
        <pc:sldLayoutChg chg="add">
          <pc:chgData name="Mrs Tweedie" userId="S::marytweediephs@glow.sch.uk::9dc944f5-1da5-4e3d-93db-19787efe5b89" providerId="AD" clId="Web-{46BE0638-D208-AA34-078D-9B7091E3E661}" dt="2021-10-06T11:15:33.812" v="161"/>
          <pc:sldLayoutMkLst>
            <pc:docMk/>
            <pc:sldMasterMk cId="2099481626" sldId="2147483648"/>
            <pc:sldLayoutMk cId="434924739" sldId="2147483659"/>
          </pc:sldLayoutMkLst>
        </pc:sldLayoutChg>
      </pc:sldMasterChg>
      <pc:sldMasterChg chg="add addSldLayout">
        <pc:chgData name="Mrs Tweedie" userId="S::marytweediephs@glow.sch.uk::9dc944f5-1da5-4e3d-93db-19787efe5b89" providerId="AD" clId="Web-{46BE0638-D208-AA34-078D-9B7091E3E661}" dt="2021-10-06T11:21:14.070" v="236"/>
        <pc:sldMasterMkLst>
          <pc:docMk/>
          <pc:sldMasterMk cId="2460954070" sldId="2147483660"/>
        </pc:sldMasterMkLst>
        <pc:sldLayoutChg chg="add">
          <pc:chgData name="Mrs Tweedie" userId="S::marytweediephs@glow.sch.uk::9dc944f5-1da5-4e3d-93db-19787efe5b89" providerId="AD" clId="Web-{46BE0638-D208-AA34-078D-9B7091E3E661}" dt="2021-10-06T11:21:14.070" v="236"/>
          <pc:sldLayoutMkLst>
            <pc:docMk/>
            <pc:sldMasterMk cId="2460954070" sldId="2147483660"/>
            <pc:sldLayoutMk cId="2385387890" sldId="2147483661"/>
          </pc:sldLayoutMkLst>
        </pc:sldLayoutChg>
        <pc:sldLayoutChg chg="add">
          <pc:chgData name="Mrs Tweedie" userId="S::marytweediephs@glow.sch.uk::9dc944f5-1da5-4e3d-93db-19787efe5b89" providerId="AD" clId="Web-{46BE0638-D208-AA34-078D-9B7091E3E661}" dt="2021-10-06T11:21:14.070" v="236"/>
          <pc:sldLayoutMkLst>
            <pc:docMk/>
            <pc:sldMasterMk cId="2460954070" sldId="2147483660"/>
            <pc:sldLayoutMk cId="949138452" sldId="2147483662"/>
          </pc:sldLayoutMkLst>
        </pc:sldLayoutChg>
        <pc:sldLayoutChg chg="add">
          <pc:chgData name="Mrs Tweedie" userId="S::marytweediephs@glow.sch.uk::9dc944f5-1da5-4e3d-93db-19787efe5b89" providerId="AD" clId="Web-{46BE0638-D208-AA34-078D-9B7091E3E661}" dt="2021-10-06T11:21:14.070" v="236"/>
          <pc:sldLayoutMkLst>
            <pc:docMk/>
            <pc:sldMasterMk cId="2460954070" sldId="2147483660"/>
            <pc:sldLayoutMk cId="2591524520" sldId="2147483663"/>
          </pc:sldLayoutMkLst>
        </pc:sldLayoutChg>
        <pc:sldLayoutChg chg="add">
          <pc:chgData name="Mrs Tweedie" userId="S::marytweediephs@glow.sch.uk::9dc944f5-1da5-4e3d-93db-19787efe5b89" providerId="AD" clId="Web-{46BE0638-D208-AA34-078D-9B7091E3E661}" dt="2021-10-06T11:21:14.070" v="236"/>
          <pc:sldLayoutMkLst>
            <pc:docMk/>
            <pc:sldMasterMk cId="2460954070" sldId="2147483660"/>
            <pc:sldLayoutMk cId="1203092039" sldId="2147483664"/>
          </pc:sldLayoutMkLst>
        </pc:sldLayoutChg>
        <pc:sldLayoutChg chg="add">
          <pc:chgData name="Mrs Tweedie" userId="S::marytweediephs@glow.sch.uk::9dc944f5-1da5-4e3d-93db-19787efe5b89" providerId="AD" clId="Web-{46BE0638-D208-AA34-078D-9B7091E3E661}" dt="2021-10-06T11:21:14.070" v="236"/>
          <pc:sldLayoutMkLst>
            <pc:docMk/>
            <pc:sldMasterMk cId="2460954070" sldId="2147483660"/>
            <pc:sldLayoutMk cId="3733172339" sldId="2147483665"/>
          </pc:sldLayoutMkLst>
        </pc:sldLayoutChg>
        <pc:sldLayoutChg chg="add">
          <pc:chgData name="Mrs Tweedie" userId="S::marytweediephs@glow.sch.uk::9dc944f5-1da5-4e3d-93db-19787efe5b89" providerId="AD" clId="Web-{46BE0638-D208-AA34-078D-9B7091E3E661}" dt="2021-10-06T11:21:14.070" v="236"/>
          <pc:sldLayoutMkLst>
            <pc:docMk/>
            <pc:sldMasterMk cId="2460954070" sldId="2147483660"/>
            <pc:sldLayoutMk cId="3210312558" sldId="2147483666"/>
          </pc:sldLayoutMkLst>
        </pc:sldLayoutChg>
        <pc:sldLayoutChg chg="add">
          <pc:chgData name="Mrs Tweedie" userId="S::marytweediephs@glow.sch.uk::9dc944f5-1da5-4e3d-93db-19787efe5b89" providerId="AD" clId="Web-{46BE0638-D208-AA34-078D-9B7091E3E661}" dt="2021-10-06T11:21:14.070" v="236"/>
          <pc:sldLayoutMkLst>
            <pc:docMk/>
            <pc:sldMasterMk cId="2460954070" sldId="2147483660"/>
            <pc:sldLayoutMk cId="3146388984" sldId="2147483667"/>
          </pc:sldLayoutMkLst>
        </pc:sldLayoutChg>
        <pc:sldLayoutChg chg="add">
          <pc:chgData name="Mrs Tweedie" userId="S::marytweediephs@glow.sch.uk::9dc944f5-1da5-4e3d-93db-19787efe5b89" providerId="AD" clId="Web-{46BE0638-D208-AA34-078D-9B7091E3E661}" dt="2021-10-06T11:21:14.070" v="236"/>
          <pc:sldLayoutMkLst>
            <pc:docMk/>
            <pc:sldMasterMk cId="2460954070" sldId="2147483660"/>
            <pc:sldLayoutMk cId="3171841454" sldId="2147483668"/>
          </pc:sldLayoutMkLst>
        </pc:sldLayoutChg>
        <pc:sldLayoutChg chg="add">
          <pc:chgData name="Mrs Tweedie" userId="S::marytweediephs@glow.sch.uk::9dc944f5-1da5-4e3d-93db-19787efe5b89" providerId="AD" clId="Web-{46BE0638-D208-AA34-078D-9B7091E3E661}" dt="2021-10-06T11:21:14.070" v="236"/>
          <pc:sldLayoutMkLst>
            <pc:docMk/>
            <pc:sldMasterMk cId="2460954070" sldId="2147483660"/>
            <pc:sldLayoutMk cId="1718958274" sldId="2147483669"/>
          </pc:sldLayoutMkLst>
        </pc:sldLayoutChg>
        <pc:sldLayoutChg chg="add">
          <pc:chgData name="Mrs Tweedie" userId="S::marytweediephs@glow.sch.uk::9dc944f5-1da5-4e3d-93db-19787efe5b89" providerId="AD" clId="Web-{46BE0638-D208-AA34-078D-9B7091E3E661}" dt="2021-10-06T11:21:14.070" v="236"/>
          <pc:sldLayoutMkLst>
            <pc:docMk/>
            <pc:sldMasterMk cId="2460954070" sldId="2147483660"/>
            <pc:sldLayoutMk cId="2202905451" sldId="2147483670"/>
          </pc:sldLayoutMkLst>
        </pc:sldLayoutChg>
        <pc:sldLayoutChg chg="add">
          <pc:chgData name="Mrs Tweedie" userId="S::marytweediephs@glow.sch.uk::9dc944f5-1da5-4e3d-93db-19787efe5b89" providerId="AD" clId="Web-{46BE0638-D208-AA34-078D-9B7091E3E661}" dt="2021-10-06T11:21:14.070" v="236"/>
          <pc:sldLayoutMkLst>
            <pc:docMk/>
            <pc:sldMasterMk cId="2460954070" sldId="2147483660"/>
            <pc:sldLayoutMk cId="3479445657" sldId="2147483671"/>
          </pc:sldLayoutMkLst>
        </pc:sldLayoutChg>
      </pc:sldMasterChg>
      <pc:sldMasterChg chg="replId modSldLayout">
        <pc:chgData name="Mrs Tweedie" userId="S::marytweediephs@glow.sch.uk::9dc944f5-1da5-4e3d-93db-19787efe5b89" providerId="AD" clId="Web-{46BE0638-D208-AA34-078D-9B7091E3E661}" dt="2021-10-06T11:13:51.372" v="131"/>
        <pc:sldMasterMkLst>
          <pc:docMk/>
          <pc:sldMasterMk cId="1729493447" sldId="2147483684"/>
        </pc:sldMasterMkLst>
        <pc:sldLayoutChg chg="replId">
          <pc:chgData name="Mrs Tweedie" userId="S::marytweediephs@glow.sch.uk::9dc944f5-1da5-4e3d-93db-19787efe5b89" providerId="AD" clId="Web-{46BE0638-D208-AA34-078D-9B7091E3E661}" dt="2021-10-06T11:13:51.372" v="131"/>
          <pc:sldLayoutMkLst>
            <pc:docMk/>
            <pc:sldMasterMk cId="1729493447" sldId="2147483684"/>
            <pc:sldLayoutMk cId="3654350262" sldId="2147483685"/>
          </pc:sldLayoutMkLst>
        </pc:sldLayoutChg>
        <pc:sldLayoutChg chg="replId">
          <pc:chgData name="Mrs Tweedie" userId="S::marytweediephs@glow.sch.uk::9dc944f5-1da5-4e3d-93db-19787efe5b89" providerId="AD" clId="Web-{46BE0638-D208-AA34-078D-9B7091E3E661}" dt="2021-10-06T11:13:51.372" v="131"/>
          <pc:sldLayoutMkLst>
            <pc:docMk/>
            <pc:sldMasterMk cId="1729493447" sldId="2147483684"/>
            <pc:sldLayoutMk cId="2553439812" sldId="2147483686"/>
          </pc:sldLayoutMkLst>
        </pc:sldLayoutChg>
        <pc:sldLayoutChg chg="replId">
          <pc:chgData name="Mrs Tweedie" userId="S::marytweediephs@glow.sch.uk::9dc944f5-1da5-4e3d-93db-19787efe5b89" providerId="AD" clId="Web-{46BE0638-D208-AA34-078D-9B7091E3E661}" dt="2021-10-06T11:13:51.372" v="131"/>
          <pc:sldLayoutMkLst>
            <pc:docMk/>
            <pc:sldMasterMk cId="1729493447" sldId="2147483684"/>
            <pc:sldLayoutMk cId="2738848204" sldId="2147483687"/>
          </pc:sldLayoutMkLst>
        </pc:sldLayoutChg>
        <pc:sldLayoutChg chg="replId">
          <pc:chgData name="Mrs Tweedie" userId="S::marytweediephs@glow.sch.uk::9dc944f5-1da5-4e3d-93db-19787efe5b89" providerId="AD" clId="Web-{46BE0638-D208-AA34-078D-9B7091E3E661}" dt="2021-10-06T11:13:51.372" v="131"/>
          <pc:sldLayoutMkLst>
            <pc:docMk/>
            <pc:sldMasterMk cId="1729493447" sldId="2147483684"/>
            <pc:sldLayoutMk cId="2369765243" sldId="2147483688"/>
          </pc:sldLayoutMkLst>
        </pc:sldLayoutChg>
        <pc:sldLayoutChg chg="replId">
          <pc:chgData name="Mrs Tweedie" userId="S::marytweediephs@glow.sch.uk::9dc944f5-1da5-4e3d-93db-19787efe5b89" providerId="AD" clId="Web-{46BE0638-D208-AA34-078D-9B7091E3E661}" dt="2021-10-06T11:13:51.372" v="131"/>
          <pc:sldLayoutMkLst>
            <pc:docMk/>
            <pc:sldMasterMk cId="1729493447" sldId="2147483684"/>
            <pc:sldLayoutMk cId="2963673281" sldId="2147483689"/>
          </pc:sldLayoutMkLst>
        </pc:sldLayoutChg>
        <pc:sldLayoutChg chg="replId">
          <pc:chgData name="Mrs Tweedie" userId="S::marytweediephs@glow.sch.uk::9dc944f5-1da5-4e3d-93db-19787efe5b89" providerId="AD" clId="Web-{46BE0638-D208-AA34-078D-9B7091E3E661}" dt="2021-10-06T11:13:51.372" v="131"/>
          <pc:sldLayoutMkLst>
            <pc:docMk/>
            <pc:sldMasterMk cId="1729493447" sldId="2147483684"/>
            <pc:sldLayoutMk cId="3551697690" sldId="2147483690"/>
          </pc:sldLayoutMkLst>
        </pc:sldLayoutChg>
        <pc:sldLayoutChg chg="replId">
          <pc:chgData name="Mrs Tweedie" userId="S::marytweediephs@glow.sch.uk::9dc944f5-1da5-4e3d-93db-19787efe5b89" providerId="AD" clId="Web-{46BE0638-D208-AA34-078D-9B7091E3E661}" dt="2021-10-06T11:13:51.372" v="131"/>
          <pc:sldLayoutMkLst>
            <pc:docMk/>
            <pc:sldMasterMk cId="1729493447" sldId="2147483684"/>
            <pc:sldLayoutMk cId="3503777148" sldId="2147483691"/>
          </pc:sldLayoutMkLst>
        </pc:sldLayoutChg>
        <pc:sldLayoutChg chg="replId">
          <pc:chgData name="Mrs Tweedie" userId="S::marytweediephs@glow.sch.uk::9dc944f5-1da5-4e3d-93db-19787efe5b89" providerId="AD" clId="Web-{46BE0638-D208-AA34-078D-9B7091E3E661}" dt="2021-10-06T11:13:51.372" v="131"/>
          <pc:sldLayoutMkLst>
            <pc:docMk/>
            <pc:sldMasterMk cId="1729493447" sldId="2147483684"/>
            <pc:sldLayoutMk cId="1403891746" sldId="2147483692"/>
          </pc:sldLayoutMkLst>
        </pc:sldLayoutChg>
        <pc:sldLayoutChg chg="replId">
          <pc:chgData name="Mrs Tweedie" userId="S::marytweediephs@glow.sch.uk::9dc944f5-1da5-4e3d-93db-19787efe5b89" providerId="AD" clId="Web-{46BE0638-D208-AA34-078D-9B7091E3E661}" dt="2021-10-06T11:13:51.372" v="131"/>
          <pc:sldLayoutMkLst>
            <pc:docMk/>
            <pc:sldMasterMk cId="1729493447" sldId="2147483684"/>
            <pc:sldLayoutMk cId="3275239333" sldId="2147483693"/>
          </pc:sldLayoutMkLst>
        </pc:sldLayoutChg>
        <pc:sldLayoutChg chg="replId">
          <pc:chgData name="Mrs Tweedie" userId="S::marytweediephs@glow.sch.uk::9dc944f5-1da5-4e3d-93db-19787efe5b89" providerId="AD" clId="Web-{46BE0638-D208-AA34-078D-9B7091E3E661}" dt="2021-10-06T11:13:51.372" v="131"/>
          <pc:sldLayoutMkLst>
            <pc:docMk/>
            <pc:sldMasterMk cId="1729493447" sldId="2147483684"/>
            <pc:sldLayoutMk cId="3007201773" sldId="2147483694"/>
          </pc:sldLayoutMkLst>
        </pc:sldLayoutChg>
        <pc:sldLayoutChg chg="replId">
          <pc:chgData name="Mrs Tweedie" userId="S::marytweediephs@glow.sch.uk::9dc944f5-1da5-4e3d-93db-19787efe5b89" providerId="AD" clId="Web-{46BE0638-D208-AA34-078D-9B7091E3E661}" dt="2021-10-06T11:13:51.372" v="131"/>
          <pc:sldLayoutMkLst>
            <pc:docMk/>
            <pc:sldMasterMk cId="1729493447" sldId="2147483684"/>
            <pc:sldLayoutMk cId="4070338052" sldId="2147483695"/>
          </pc:sldLayoutMkLst>
        </pc:sldLayoutChg>
      </pc:sldMasterChg>
      <pc:sldMasterChg chg="add replId addSldLayout modSldLayout">
        <pc:chgData name="Mrs Tweedie" userId="S::marytweediephs@glow.sch.uk::9dc944f5-1da5-4e3d-93db-19787efe5b89" providerId="AD" clId="Web-{46BE0638-D208-AA34-078D-9B7091E3E661}" dt="2021-10-06T11:15:33.812" v="161"/>
        <pc:sldMasterMkLst>
          <pc:docMk/>
          <pc:sldMasterMk cId="3525618989" sldId="2147483696"/>
        </pc:sldMasterMkLst>
        <pc:sldLayoutChg chg="add replId">
          <pc:chgData name="Mrs Tweedie" userId="S::marytweediephs@glow.sch.uk::9dc944f5-1da5-4e3d-93db-19787efe5b89" providerId="AD" clId="Web-{46BE0638-D208-AA34-078D-9B7091E3E661}" dt="2021-10-06T11:15:33.812" v="161"/>
          <pc:sldLayoutMkLst>
            <pc:docMk/>
            <pc:sldMasterMk cId="3525618989" sldId="2147483696"/>
            <pc:sldLayoutMk cId="3530867623" sldId="2147483697"/>
          </pc:sldLayoutMkLst>
        </pc:sldLayoutChg>
        <pc:sldLayoutChg chg="add replId">
          <pc:chgData name="Mrs Tweedie" userId="S::marytweediephs@glow.sch.uk::9dc944f5-1da5-4e3d-93db-19787efe5b89" providerId="AD" clId="Web-{46BE0638-D208-AA34-078D-9B7091E3E661}" dt="2021-10-06T11:15:33.812" v="161"/>
          <pc:sldLayoutMkLst>
            <pc:docMk/>
            <pc:sldMasterMk cId="3525618989" sldId="2147483696"/>
            <pc:sldLayoutMk cId="4189691189" sldId="2147483698"/>
          </pc:sldLayoutMkLst>
        </pc:sldLayoutChg>
        <pc:sldLayoutChg chg="add replId">
          <pc:chgData name="Mrs Tweedie" userId="S::marytweediephs@glow.sch.uk::9dc944f5-1da5-4e3d-93db-19787efe5b89" providerId="AD" clId="Web-{46BE0638-D208-AA34-078D-9B7091E3E661}" dt="2021-10-06T11:15:33.812" v="161"/>
          <pc:sldLayoutMkLst>
            <pc:docMk/>
            <pc:sldMasterMk cId="3525618989" sldId="2147483696"/>
            <pc:sldLayoutMk cId="2082939995" sldId="2147483699"/>
          </pc:sldLayoutMkLst>
        </pc:sldLayoutChg>
        <pc:sldLayoutChg chg="add replId">
          <pc:chgData name="Mrs Tweedie" userId="S::marytweediephs@glow.sch.uk::9dc944f5-1da5-4e3d-93db-19787efe5b89" providerId="AD" clId="Web-{46BE0638-D208-AA34-078D-9B7091E3E661}" dt="2021-10-06T11:15:33.812" v="161"/>
          <pc:sldLayoutMkLst>
            <pc:docMk/>
            <pc:sldMasterMk cId="3525618989" sldId="2147483696"/>
            <pc:sldLayoutMk cId="717583804" sldId="2147483700"/>
          </pc:sldLayoutMkLst>
        </pc:sldLayoutChg>
        <pc:sldLayoutChg chg="add replId">
          <pc:chgData name="Mrs Tweedie" userId="S::marytweediephs@glow.sch.uk::9dc944f5-1da5-4e3d-93db-19787efe5b89" providerId="AD" clId="Web-{46BE0638-D208-AA34-078D-9B7091E3E661}" dt="2021-10-06T11:15:33.812" v="161"/>
          <pc:sldLayoutMkLst>
            <pc:docMk/>
            <pc:sldMasterMk cId="3525618989" sldId="2147483696"/>
            <pc:sldLayoutMk cId="731771873" sldId="2147483701"/>
          </pc:sldLayoutMkLst>
        </pc:sldLayoutChg>
        <pc:sldLayoutChg chg="add replId">
          <pc:chgData name="Mrs Tweedie" userId="S::marytweediephs@glow.sch.uk::9dc944f5-1da5-4e3d-93db-19787efe5b89" providerId="AD" clId="Web-{46BE0638-D208-AA34-078D-9B7091E3E661}" dt="2021-10-06T11:15:33.812" v="161"/>
          <pc:sldLayoutMkLst>
            <pc:docMk/>
            <pc:sldMasterMk cId="3525618989" sldId="2147483696"/>
            <pc:sldLayoutMk cId="260379370" sldId="2147483702"/>
          </pc:sldLayoutMkLst>
        </pc:sldLayoutChg>
        <pc:sldLayoutChg chg="add replId">
          <pc:chgData name="Mrs Tweedie" userId="S::marytweediephs@glow.sch.uk::9dc944f5-1da5-4e3d-93db-19787efe5b89" providerId="AD" clId="Web-{46BE0638-D208-AA34-078D-9B7091E3E661}" dt="2021-10-06T11:15:33.812" v="161"/>
          <pc:sldLayoutMkLst>
            <pc:docMk/>
            <pc:sldMasterMk cId="3525618989" sldId="2147483696"/>
            <pc:sldLayoutMk cId="2000442930" sldId="2147483703"/>
          </pc:sldLayoutMkLst>
        </pc:sldLayoutChg>
        <pc:sldLayoutChg chg="add replId">
          <pc:chgData name="Mrs Tweedie" userId="S::marytweediephs@glow.sch.uk::9dc944f5-1da5-4e3d-93db-19787efe5b89" providerId="AD" clId="Web-{46BE0638-D208-AA34-078D-9B7091E3E661}" dt="2021-10-06T11:15:33.812" v="161"/>
          <pc:sldLayoutMkLst>
            <pc:docMk/>
            <pc:sldMasterMk cId="3525618989" sldId="2147483696"/>
            <pc:sldLayoutMk cId="191209348" sldId="2147483704"/>
          </pc:sldLayoutMkLst>
        </pc:sldLayoutChg>
        <pc:sldLayoutChg chg="add replId">
          <pc:chgData name="Mrs Tweedie" userId="S::marytweediephs@glow.sch.uk::9dc944f5-1da5-4e3d-93db-19787efe5b89" providerId="AD" clId="Web-{46BE0638-D208-AA34-078D-9B7091E3E661}" dt="2021-10-06T11:15:33.812" v="161"/>
          <pc:sldLayoutMkLst>
            <pc:docMk/>
            <pc:sldMasterMk cId="3525618989" sldId="2147483696"/>
            <pc:sldLayoutMk cId="1114082834" sldId="2147483705"/>
          </pc:sldLayoutMkLst>
        </pc:sldLayoutChg>
        <pc:sldLayoutChg chg="add replId">
          <pc:chgData name="Mrs Tweedie" userId="S::marytweediephs@glow.sch.uk::9dc944f5-1da5-4e3d-93db-19787efe5b89" providerId="AD" clId="Web-{46BE0638-D208-AA34-078D-9B7091E3E661}" dt="2021-10-06T11:15:33.812" v="161"/>
          <pc:sldLayoutMkLst>
            <pc:docMk/>
            <pc:sldMasterMk cId="3525618989" sldId="2147483696"/>
            <pc:sldLayoutMk cId="2620045547" sldId="2147483706"/>
          </pc:sldLayoutMkLst>
        </pc:sldLayoutChg>
        <pc:sldLayoutChg chg="add replId">
          <pc:chgData name="Mrs Tweedie" userId="S::marytweediephs@glow.sch.uk::9dc944f5-1da5-4e3d-93db-19787efe5b89" providerId="AD" clId="Web-{46BE0638-D208-AA34-078D-9B7091E3E661}" dt="2021-10-06T11:15:33.812" v="161"/>
          <pc:sldLayoutMkLst>
            <pc:docMk/>
            <pc:sldMasterMk cId="3525618989" sldId="2147483696"/>
            <pc:sldLayoutMk cId="3579939411" sldId="2147483707"/>
          </pc:sldLayoutMkLst>
        </pc:sldLayoutChg>
      </pc:sldMasterChg>
      <pc:sldMasterChg chg="replId modSldLayout">
        <pc:chgData name="Mrs Tweedie" userId="S::marytweediephs@glow.sch.uk::9dc944f5-1da5-4e3d-93db-19787efe5b89" providerId="AD" clId="Web-{46BE0638-D208-AA34-078D-9B7091E3E661}" dt="2021-10-06T11:21:14.070" v="236"/>
        <pc:sldMasterMkLst>
          <pc:docMk/>
          <pc:sldMasterMk cId="591989464" sldId="2147483708"/>
        </pc:sldMasterMkLst>
        <pc:sldLayoutChg chg="replId">
          <pc:chgData name="Mrs Tweedie" userId="S::marytweediephs@glow.sch.uk::9dc944f5-1da5-4e3d-93db-19787efe5b89" providerId="AD" clId="Web-{46BE0638-D208-AA34-078D-9B7091E3E661}" dt="2021-10-06T11:21:14.070" v="236"/>
          <pc:sldLayoutMkLst>
            <pc:docMk/>
            <pc:sldMasterMk cId="591989464" sldId="2147483708"/>
            <pc:sldLayoutMk cId="3651595250" sldId="2147483709"/>
          </pc:sldLayoutMkLst>
        </pc:sldLayoutChg>
        <pc:sldLayoutChg chg="replId">
          <pc:chgData name="Mrs Tweedie" userId="S::marytweediephs@glow.sch.uk::9dc944f5-1da5-4e3d-93db-19787efe5b89" providerId="AD" clId="Web-{46BE0638-D208-AA34-078D-9B7091E3E661}" dt="2021-10-06T11:21:14.070" v="236"/>
          <pc:sldLayoutMkLst>
            <pc:docMk/>
            <pc:sldMasterMk cId="591989464" sldId="2147483708"/>
            <pc:sldLayoutMk cId="3171476737" sldId="2147483710"/>
          </pc:sldLayoutMkLst>
        </pc:sldLayoutChg>
        <pc:sldLayoutChg chg="replId">
          <pc:chgData name="Mrs Tweedie" userId="S::marytweediephs@glow.sch.uk::9dc944f5-1da5-4e3d-93db-19787efe5b89" providerId="AD" clId="Web-{46BE0638-D208-AA34-078D-9B7091E3E661}" dt="2021-10-06T11:21:14.070" v="236"/>
          <pc:sldLayoutMkLst>
            <pc:docMk/>
            <pc:sldMasterMk cId="591989464" sldId="2147483708"/>
            <pc:sldLayoutMk cId="88241145" sldId="2147483711"/>
          </pc:sldLayoutMkLst>
        </pc:sldLayoutChg>
        <pc:sldLayoutChg chg="replId">
          <pc:chgData name="Mrs Tweedie" userId="S::marytweediephs@glow.sch.uk::9dc944f5-1da5-4e3d-93db-19787efe5b89" providerId="AD" clId="Web-{46BE0638-D208-AA34-078D-9B7091E3E661}" dt="2021-10-06T11:21:14.070" v="236"/>
          <pc:sldLayoutMkLst>
            <pc:docMk/>
            <pc:sldMasterMk cId="591989464" sldId="2147483708"/>
            <pc:sldLayoutMk cId="354995466" sldId="2147483712"/>
          </pc:sldLayoutMkLst>
        </pc:sldLayoutChg>
        <pc:sldLayoutChg chg="replId">
          <pc:chgData name="Mrs Tweedie" userId="S::marytweediephs@glow.sch.uk::9dc944f5-1da5-4e3d-93db-19787efe5b89" providerId="AD" clId="Web-{46BE0638-D208-AA34-078D-9B7091E3E661}" dt="2021-10-06T11:21:14.070" v="236"/>
          <pc:sldLayoutMkLst>
            <pc:docMk/>
            <pc:sldMasterMk cId="591989464" sldId="2147483708"/>
            <pc:sldLayoutMk cId="134116207" sldId="2147483713"/>
          </pc:sldLayoutMkLst>
        </pc:sldLayoutChg>
        <pc:sldLayoutChg chg="replId">
          <pc:chgData name="Mrs Tweedie" userId="S::marytweediephs@glow.sch.uk::9dc944f5-1da5-4e3d-93db-19787efe5b89" providerId="AD" clId="Web-{46BE0638-D208-AA34-078D-9B7091E3E661}" dt="2021-10-06T11:21:14.070" v="236"/>
          <pc:sldLayoutMkLst>
            <pc:docMk/>
            <pc:sldMasterMk cId="591989464" sldId="2147483708"/>
            <pc:sldLayoutMk cId="1734796713" sldId="2147483714"/>
          </pc:sldLayoutMkLst>
        </pc:sldLayoutChg>
        <pc:sldLayoutChg chg="replId">
          <pc:chgData name="Mrs Tweedie" userId="S::marytweediephs@glow.sch.uk::9dc944f5-1da5-4e3d-93db-19787efe5b89" providerId="AD" clId="Web-{46BE0638-D208-AA34-078D-9B7091E3E661}" dt="2021-10-06T11:21:14.070" v="236"/>
          <pc:sldLayoutMkLst>
            <pc:docMk/>
            <pc:sldMasterMk cId="591989464" sldId="2147483708"/>
            <pc:sldLayoutMk cId="3790932039" sldId="2147483715"/>
          </pc:sldLayoutMkLst>
        </pc:sldLayoutChg>
        <pc:sldLayoutChg chg="replId">
          <pc:chgData name="Mrs Tweedie" userId="S::marytweediephs@glow.sch.uk::9dc944f5-1da5-4e3d-93db-19787efe5b89" providerId="AD" clId="Web-{46BE0638-D208-AA34-078D-9B7091E3E661}" dt="2021-10-06T11:21:14.070" v="236"/>
          <pc:sldLayoutMkLst>
            <pc:docMk/>
            <pc:sldMasterMk cId="591989464" sldId="2147483708"/>
            <pc:sldLayoutMk cId="1504148784" sldId="2147483716"/>
          </pc:sldLayoutMkLst>
        </pc:sldLayoutChg>
        <pc:sldLayoutChg chg="replId">
          <pc:chgData name="Mrs Tweedie" userId="S::marytweediephs@glow.sch.uk::9dc944f5-1da5-4e3d-93db-19787efe5b89" providerId="AD" clId="Web-{46BE0638-D208-AA34-078D-9B7091E3E661}" dt="2021-10-06T11:21:14.070" v="236"/>
          <pc:sldLayoutMkLst>
            <pc:docMk/>
            <pc:sldMasterMk cId="591989464" sldId="2147483708"/>
            <pc:sldLayoutMk cId="1459874626" sldId="2147483717"/>
          </pc:sldLayoutMkLst>
        </pc:sldLayoutChg>
        <pc:sldLayoutChg chg="replId">
          <pc:chgData name="Mrs Tweedie" userId="S::marytweediephs@glow.sch.uk::9dc944f5-1da5-4e3d-93db-19787efe5b89" providerId="AD" clId="Web-{46BE0638-D208-AA34-078D-9B7091E3E661}" dt="2021-10-06T11:21:14.070" v="236"/>
          <pc:sldLayoutMkLst>
            <pc:docMk/>
            <pc:sldMasterMk cId="591989464" sldId="2147483708"/>
            <pc:sldLayoutMk cId="875265549" sldId="2147483718"/>
          </pc:sldLayoutMkLst>
        </pc:sldLayoutChg>
        <pc:sldLayoutChg chg="replId">
          <pc:chgData name="Mrs Tweedie" userId="S::marytweediephs@glow.sch.uk::9dc944f5-1da5-4e3d-93db-19787efe5b89" providerId="AD" clId="Web-{46BE0638-D208-AA34-078D-9B7091E3E661}" dt="2021-10-06T11:21:14.070" v="236"/>
          <pc:sldLayoutMkLst>
            <pc:docMk/>
            <pc:sldMasterMk cId="591989464" sldId="2147483708"/>
            <pc:sldLayoutMk cId="310336176" sldId="2147483719"/>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250E2F6-4B0B-4083-8EFF-E7C18AC1875B}" type="datetimeFigureOut">
              <a:rPr lang="en-GB" smtClean="0"/>
              <a:t>06/10/2021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21917D-1E33-453A-A95A-29DACD892AAC}" type="slidenum">
              <a:rPr lang="en-GB" smtClean="0"/>
              <a:t>‹#›</a:t>
            </a:fld>
            <a:endParaRPr lang="en-GB"/>
          </a:p>
        </p:txBody>
      </p:sp>
    </p:spTree>
    <p:extLst>
      <p:ext uri="{BB962C8B-B14F-4D97-AF65-F5344CB8AC3E}">
        <p14:creationId xmlns:p14="http://schemas.microsoft.com/office/powerpoint/2010/main" val="3651595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250E2F6-4B0B-4083-8EFF-E7C18AC1875B}" type="datetimeFigureOut">
              <a:rPr lang="en-GB" smtClean="0"/>
              <a:t>06/10/2021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21917D-1E33-453A-A95A-29DACD892AAC}" type="slidenum">
              <a:rPr lang="en-GB" smtClean="0"/>
              <a:t>‹#›</a:t>
            </a:fld>
            <a:endParaRPr lang="en-GB"/>
          </a:p>
        </p:txBody>
      </p:sp>
    </p:spTree>
    <p:extLst>
      <p:ext uri="{BB962C8B-B14F-4D97-AF65-F5344CB8AC3E}">
        <p14:creationId xmlns:p14="http://schemas.microsoft.com/office/powerpoint/2010/main" val="875265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250E2F6-4B0B-4083-8EFF-E7C18AC1875B}" type="datetimeFigureOut">
              <a:rPr lang="en-GB" smtClean="0"/>
              <a:t>06/10/2021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21917D-1E33-453A-A95A-29DACD892AAC}" type="slidenum">
              <a:rPr lang="en-GB" smtClean="0"/>
              <a:t>‹#›</a:t>
            </a:fld>
            <a:endParaRPr lang="en-GB"/>
          </a:p>
        </p:txBody>
      </p:sp>
    </p:spTree>
    <p:extLst>
      <p:ext uri="{BB962C8B-B14F-4D97-AF65-F5344CB8AC3E}">
        <p14:creationId xmlns:p14="http://schemas.microsoft.com/office/powerpoint/2010/main" val="3103361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05E9125-FBFA-9745-A17F-186E1EE99AD1}" type="datetimeFigureOut">
              <a:rPr lang="en-US" smtClean="0"/>
              <a:t>10/6/2021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BC1670-ED96-D647-AAC6-8664B751B2A2}" type="slidenum">
              <a:rPr lang="en-US" smtClean="0"/>
              <a:t>‹#›</a:t>
            </a:fld>
            <a:endParaRPr lang="en-US"/>
          </a:p>
        </p:txBody>
      </p:sp>
    </p:spTree>
    <p:extLst>
      <p:ext uri="{BB962C8B-B14F-4D97-AF65-F5344CB8AC3E}">
        <p14:creationId xmlns:p14="http://schemas.microsoft.com/office/powerpoint/2010/main" val="1004908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5E9125-FBFA-9745-A17F-186E1EE99AD1}" type="datetimeFigureOut">
              <a:rPr lang="en-US" smtClean="0"/>
              <a:t>10/6/2021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BC1670-ED96-D647-AAC6-8664B751B2A2}" type="slidenum">
              <a:rPr lang="en-US" smtClean="0"/>
              <a:t>‹#›</a:t>
            </a:fld>
            <a:endParaRPr lang="en-US"/>
          </a:p>
        </p:txBody>
      </p:sp>
    </p:spTree>
    <p:extLst>
      <p:ext uri="{BB962C8B-B14F-4D97-AF65-F5344CB8AC3E}">
        <p14:creationId xmlns:p14="http://schemas.microsoft.com/office/powerpoint/2010/main" val="1818835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5E9125-FBFA-9745-A17F-186E1EE99AD1}" type="datetimeFigureOut">
              <a:rPr lang="en-US" smtClean="0"/>
              <a:t>10/6/2021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BC1670-ED96-D647-AAC6-8664B751B2A2}" type="slidenum">
              <a:rPr lang="en-US" smtClean="0"/>
              <a:t>‹#›</a:t>
            </a:fld>
            <a:endParaRPr lang="en-US"/>
          </a:p>
        </p:txBody>
      </p:sp>
    </p:spTree>
    <p:extLst>
      <p:ext uri="{BB962C8B-B14F-4D97-AF65-F5344CB8AC3E}">
        <p14:creationId xmlns:p14="http://schemas.microsoft.com/office/powerpoint/2010/main" val="1034173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5E9125-FBFA-9745-A17F-186E1EE99AD1}" type="datetimeFigureOut">
              <a:rPr lang="en-US" smtClean="0"/>
              <a:t>10/6/2021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BC1670-ED96-D647-AAC6-8664B751B2A2}" type="slidenum">
              <a:rPr lang="en-US" smtClean="0"/>
              <a:t>‹#›</a:t>
            </a:fld>
            <a:endParaRPr lang="en-US"/>
          </a:p>
        </p:txBody>
      </p:sp>
    </p:spTree>
    <p:extLst>
      <p:ext uri="{BB962C8B-B14F-4D97-AF65-F5344CB8AC3E}">
        <p14:creationId xmlns:p14="http://schemas.microsoft.com/office/powerpoint/2010/main" val="1774338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5E9125-FBFA-9745-A17F-186E1EE99AD1}" type="datetimeFigureOut">
              <a:rPr lang="en-US" smtClean="0"/>
              <a:t>10/6/2021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BC1670-ED96-D647-AAC6-8664B751B2A2}" type="slidenum">
              <a:rPr lang="en-US" smtClean="0"/>
              <a:t>‹#›</a:t>
            </a:fld>
            <a:endParaRPr lang="en-US"/>
          </a:p>
        </p:txBody>
      </p:sp>
    </p:spTree>
    <p:extLst>
      <p:ext uri="{BB962C8B-B14F-4D97-AF65-F5344CB8AC3E}">
        <p14:creationId xmlns:p14="http://schemas.microsoft.com/office/powerpoint/2010/main" val="1347751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5E9125-FBFA-9745-A17F-186E1EE99AD1}" type="datetimeFigureOut">
              <a:rPr lang="en-US" smtClean="0"/>
              <a:t>10/6/2021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BC1670-ED96-D647-AAC6-8664B751B2A2}" type="slidenum">
              <a:rPr lang="en-US" smtClean="0"/>
              <a:t>‹#›</a:t>
            </a:fld>
            <a:endParaRPr lang="en-US"/>
          </a:p>
        </p:txBody>
      </p:sp>
    </p:spTree>
    <p:extLst>
      <p:ext uri="{BB962C8B-B14F-4D97-AF65-F5344CB8AC3E}">
        <p14:creationId xmlns:p14="http://schemas.microsoft.com/office/powerpoint/2010/main" val="859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5E9125-FBFA-9745-A17F-186E1EE99AD1}" type="datetimeFigureOut">
              <a:rPr lang="en-US" smtClean="0"/>
              <a:t>10/6/2021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BC1670-ED96-D647-AAC6-8664B751B2A2}" type="slidenum">
              <a:rPr lang="en-US" smtClean="0"/>
              <a:t>‹#›</a:t>
            </a:fld>
            <a:endParaRPr lang="en-US"/>
          </a:p>
        </p:txBody>
      </p:sp>
    </p:spTree>
    <p:extLst>
      <p:ext uri="{BB962C8B-B14F-4D97-AF65-F5344CB8AC3E}">
        <p14:creationId xmlns:p14="http://schemas.microsoft.com/office/powerpoint/2010/main" val="1560529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505E9125-FBFA-9745-A17F-186E1EE99AD1}" type="datetimeFigureOut">
              <a:rPr lang="en-US" smtClean="0"/>
              <a:t>10/6/2021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BC1670-ED96-D647-AAC6-8664B751B2A2}" type="slidenum">
              <a:rPr lang="en-US" smtClean="0"/>
              <a:t>‹#›</a:t>
            </a:fld>
            <a:endParaRPr lang="en-US"/>
          </a:p>
        </p:txBody>
      </p:sp>
    </p:spTree>
    <p:extLst>
      <p:ext uri="{BB962C8B-B14F-4D97-AF65-F5344CB8AC3E}">
        <p14:creationId xmlns:p14="http://schemas.microsoft.com/office/powerpoint/2010/main" val="1237959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250E2F6-4B0B-4083-8EFF-E7C18AC1875B}" type="datetimeFigureOut">
              <a:rPr lang="en-GB" smtClean="0"/>
              <a:t>06/10/2021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21917D-1E33-453A-A95A-29DACD892AAC}" type="slidenum">
              <a:rPr lang="en-GB" smtClean="0"/>
              <a:t>‹#›</a:t>
            </a:fld>
            <a:endParaRPr lang="en-GB"/>
          </a:p>
        </p:txBody>
      </p:sp>
    </p:spTree>
    <p:extLst>
      <p:ext uri="{BB962C8B-B14F-4D97-AF65-F5344CB8AC3E}">
        <p14:creationId xmlns:p14="http://schemas.microsoft.com/office/powerpoint/2010/main" val="31714767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505E9125-FBFA-9745-A17F-186E1EE99AD1}" type="datetimeFigureOut">
              <a:rPr lang="en-US" smtClean="0"/>
              <a:t>10/6/2021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BC1670-ED96-D647-AAC6-8664B751B2A2}" type="slidenum">
              <a:rPr lang="en-US" smtClean="0"/>
              <a:t>‹#›</a:t>
            </a:fld>
            <a:endParaRPr lang="en-US"/>
          </a:p>
        </p:txBody>
      </p:sp>
    </p:spTree>
    <p:extLst>
      <p:ext uri="{BB962C8B-B14F-4D97-AF65-F5344CB8AC3E}">
        <p14:creationId xmlns:p14="http://schemas.microsoft.com/office/powerpoint/2010/main" val="15700469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5E9125-FBFA-9745-A17F-186E1EE99AD1}" type="datetimeFigureOut">
              <a:rPr lang="en-US" smtClean="0"/>
              <a:t>10/6/2021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BC1670-ED96-D647-AAC6-8664B751B2A2}" type="slidenum">
              <a:rPr lang="en-US" smtClean="0"/>
              <a:t>‹#›</a:t>
            </a:fld>
            <a:endParaRPr lang="en-US"/>
          </a:p>
        </p:txBody>
      </p:sp>
    </p:spTree>
    <p:extLst>
      <p:ext uri="{BB962C8B-B14F-4D97-AF65-F5344CB8AC3E}">
        <p14:creationId xmlns:p14="http://schemas.microsoft.com/office/powerpoint/2010/main" val="16481734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5E9125-FBFA-9745-A17F-186E1EE99AD1}" type="datetimeFigureOut">
              <a:rPr lang="en-US" smtClean="0"/>
              <a:t>10/6/2021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BC1670-ED96-D647-AAC6-8664B751B2A2}" type="slidenum">
              <a:rPr lang="en-US" smtClean="0"/>
              <a:t>‹#›</a:t>
            </a:fld>
            <a:endParaRPr lang="en-US"/>
          </a:p>
        </p:txBody>
      </p:sp>
    </p:spTree>
    <p:extLst>
      <p:ext uri="{BB962C8B-B14F-4D97-AF65-F5344CB8AC3E}">
        <p14:creationId xmlns:p14="http://schemas.microsoft.com/office/powerpoint/2010/main" val="4593425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98DED-FF66-E640-890D-D6A06A3CDE1D}"/>
              </a:ext>
            </a:extLst>
          </p:cNvPr>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EB6A905A-B4B5-5C40-88E0-083E998CDDE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E5937F8-C971-A64A-AA31-CCCF37F7C986}"/>
              </a:ext>
            </a:extLst>
          </p:cNvPr>
          <p:cNvSpPr>
            <a:spLocks noGrp="1"/>
          </p:cNvSpPr>
          <p:nvPr>
            <p:ph type="dt" sz="half" idx="10"/>
          </p:nvPr>
        </p:nvSpPr>
        <p:spPr/>
        <p:txBody>
          <a:bodyPr/>
          <a:lstStyle/>
          <a:p>
            <a:fld id="{16528C5A-2DAA-1D45-A1FE-769343224041}" type="datetimeFigureOut">
              <a:rPr lang="en-US" smtClean="0"/>
              <a:t>10/6/2021</a:t>
            </a:fld>
            <a:endParaRPr lang="en-US"/>
          </a:p>
        </p:txBody>
      </p:sp>
      <p:sp>
        <p:nvSpPr>
          <p:cNvPr id="5" name="Footer Placeholder 4">
            <a:extLst>
              <a:ext uri="{FF2B5EF4-FFF2-40B4-BE49-F238E27FC236}">
                <a16:creationId xmlns:a16="http://schemas.microsoft.com/office/drawing/2014/main" id="{94E89032-98C3-5E4C-B288-38F5C925B1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E33B2E-AFC7-1B4B-A8D7-7DD9BC90598D}"/>
              </a:ext>
            </a:extLst>
          </p:cNvPr>
          <p:cNvSpPr>
            <a:spLocks noGrp="1"/>
          </p:cNvSpPr>
          <p:nvPr>
            <p:ph type="sldNum" sz="quarter" idx="12"/>
          </p:nvPr>
        </p:nvSpPr>
        <p:spPr/>
        <p:txBody>
          <a:bodyPr/>
          <a:lstStyle/>
          <a:p>
            <a:fld id="{22096099-E870-2048-9C40-85294E32F1FC}" type="slidenum">
              <a:rPr lang="en-US" smtClean="0"/>
              <a:t>‹#›</a:t>
            </a:fld>
            <a:endParaRPr lang="en-US"/>
          </a:p>
        </p:txBody>
      </p:sp>
    </p:spTree>
    <p:extLst>
      <p:ext uri="{BB962C8B-B14F-4D97-AF65-F5344CB8AC3E}">
        <p14:creationId xmlns:p14="http://schemas.microsoft.com/office/powerpoint/2010/main" val="36543502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F3E6A-A39D-724B-A77C-35D90124E86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45EAD44-A9C0-AF4F-A9A0-F7FD4BE8A58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C424846-5DCE-2546-9AAA-852CAEF9899F}"/>
              </a:ext>
            </a:extLst>
          </p:cNvPr>
          <p:cNvSpPr>
            <a:spLocks noGrp="1"/>
          </p:cNvSpPr>
          <p:nvPr>
            <p:ph type="dt" sz="half" idx="10"/>
          </p:nvPr>
        </p:nvSpPr>
        <p:spPr/>
        <p:txBody>
          <a:bodyPr/>
          <a:lstStyle/>
          <a:p>
            <a:fld id="{16528C5A-2DAA-1D45-A1FE-769343224041}" type="datetimeFigureOut">
              <a:rPr lang="en-US" smtClean="0"/>
              <a:t>10/6/2021</a:t>
            </a:fld>
            <a:endParaRPr lang="en-US"/>
          </a:p>
        </p:txBody>
      </p:sp>
      <p:sp>
        <p:nvSpPr>
          <p:cNvPr id="5" name="Footer Placeholder 4">
            <a:extLst>
              <a:ext uri="{FF2B5EF4-FFF2-40B4-BE49-F238E27FC236}">
                <a16:creationId xmlns:a16="http://schemas.microsoft.com/office/drawing/2014/main" id="{B9691779-D6A1-8C43-83EC-A7B47426CE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F08C9C-089F-8144-B1DB-1DFEE4A581E0}"/>
              </a:ext>
            </a:extLst>
          </p:cNvPr>
          <p:cNvSpPr>
            <a:spLocks noGrp="1"/>
          </p:cNvSpPr>
          <p:nvPr>
            <p:ph type="sldNum" sz="quarter" idx="12"/>
          </p:nvPr>
        </p:nvSpPr>
        <p:spPr/>
        <p:txBody>
          <a:bodyPr/>
          <a:lstStyle/>
          <a:p>
            <a:fld id="{22096099-E870-2048-9C40-85294E32F1FC}" type="slidenum">
              <a:rPr lang="en-US" smtClean="0"/>
              <a:t>‹#›</a:t>
            </a:fld>
            <a:endParaRPr lang="en-US"/>
          </a:p>
        </p:txBody>
      </p:sp>
    </p:spTree>
    <p:extLst>
      <p:ext uri="{BB962C8B-B14F-4D97-AF65-F5344CB8AC3E}">
        <p14:creationId xmlns:p14="http://schemas.microsoft.com/office/powerpoint/2010/main" val="25534398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43D60-8BF0-9E4E-AF7B-BBB8E915D62B}"/>
              </a:ext>
            </a:extLst>
          </p:cNvPr>
          <p:cNvSpPr>
            <a:spLocks noGrp="1"/>
          </p:cNvSpPr>
          <p:nvPr>
            <p:ph type="title"/>
          </p:nvPr>
        </p:nvSpPr>
        <p:spPr>
          <a:xfrm>
            <a:off x="623888" y="1709739"/>
            <a:ext cx="7886700" cy="2852737"/>
          </a:xfr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30D94C9-BA65-0F48-A979-DA0D089D674A}"/>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2B74FAF-D2FE-D745-AA46-5501BAC88E65}"/>
              </a:ext>
            </a:extLst>
          </p:cNvPr>
          <p:cNvSpPr>
            <a:spLocks noGrp="1"/>
          </p:cNvSpPr>
          <p:nvPr>
            <p:ph type="dt" sz="half" idx="10"/>
          </p:nvPr>
        </p:nvSpPr>
        <p:spPr/>
        <p:txBody>
          <a:bodyPr/>
          <a:lstStyle/>
          <a:p>
            <a:fld id="{16528C5A-2DAA-1D45-A1FE-769343224041}" type="datetimeFigureOut">
              <a:rPr lang="en-US" smtClean="0"/>
              <a:t>10/6/2021</a:t>
            </a:fld>
            <a:endParaRPr lang="en-US"/>
          </a:p>
        </p:txBody>
      </p:sp>
      <p:sp>
        <p:nvSpPr>
          <p:cNvPr id="5" name="Footer Placeholder 4">
            <a:extLst>
              <a:ext uri="{FF2B5EF4-FFF2-40B4-BE49-F238E27FC236}">
                <a16:creationId xmlns:a16="http://schemas.microsoft.com/office/drawing/2014/main" id="{85F6230D-4F24-E546-B8A4-8A322221F3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63F129-8512-0641-B255-292D38DD166E}"/>
              </a:ext>
            </a:extLst>
          </p:cNvPr>
          <p:cNvSpPr>
            <a:spLocks noGrp="1"/>
          </p:cNvSpPr>
          <p:nvPr>
            <p:ph type="sldNum" sz="quarter" idx="12"/>
          </p:nvPr>
        </p:nvSpPr>
        <p:spPr/>
        <p:txBody>
          <a:bodyPr/>
          <a:lstStyle/>
          <a:p>
            <a:fld id="{22096099-E870-2048-9C40-85294E32F1FC}" type="slidenum">
              <a:rPr lang="en-US" smtClean="0"/>
              <a:t>‹#›</a:t>
            </a:fld>
            <a:endParaRPr lang="en-US"/>
          </a:p>
        </p:txBody>
      </p:sp>
    </p:spTree>
    <p:extLst>
      <p:ext uri="{BB962C8B-B14F-4D97-AF65-F5344CB8AC3E}">
        <p14:creationId xmlns:p14="http://schemas.microsoft.com/office/powerpoint/2010/main" val="27388482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EE848-0E02-D942-913C-9D45127D2A3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4A07E6D-317D-5B4F-B864-85DD62B6934B}"/>
              </a:ext>
            </a:extLst>
          </p:cNvPr>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E5D4A1A-08DE-3845-9167-93D3D67A0B6B}"/>
              </a:ext>
            </a:extLst>
          </p:cNvPr>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2D18F87-7B38-4A48-BE7A-AB4F0ACE1A97}"/>
              </a:ext>
            </a:extLst>
          </p:cNvPr>
          <p:cNvSpPr>
            <a:spLocks noGrp="1"/>
          </p:cNvSpPr>
          <p:nvPr>
            <p:ph type="dt" sz="half" idx="10"/>
          </p:nvPr>
        </p:nvSpPr>
        <p:spPr/>
        <p:txBody>
          <a:bodyPr/>
          <a:lstStyle/>
          <a:p>
            <a:fld id="{16528C5A-2DAA-1D45-A1FE-769343224041}" type="datetimeFigureOut">
              <a:rPr lang="en-US" smtClean="0"/>
              <a:t>10/6/2021</a:t>
            </a:fld>
            <a:endParaRPr lang="en-US"/>
          </a:p>
        </p:txBody>
      </p:sp>
      <p:sp>
        <p:nvSpPr>
          <p:cNvPr id="6" name="Footer Placeholder 5">
            <a:extLst>
              <a:ext uri="{FF2B5EF4-FFF2-40B4-BE49-F238E27FC236}">
                <a16:creationId xmlns:a16="http://schemas.microsoft.com/office/drawing/2014/main" id="{D4E112FC-6B73-BF48-8438-88A24E803A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D87635-9520-E347-8DC1-9E88F1C7F309}"/>
              </a:ext>
            </a:extLst>
          </p:cNvPr>
          <p:cNvSpPr>
            <a:spLocks noGrp="1"/>
          </p:cNvSpPr>
          <p:nvPr>
            <p:ph type="sldNum" sz="quarter" idx="12"/>
          </p:nvPr>
        </p:nvSpPr>
        <p:spPr/>
        <p:txBody>
          <a:bodyPr/>
          <a:lstStyle/>
          <a:p>
            <a:fld id="{22096099-E870-2048-9C40-85294E32F1FC}" type="slidenum">
              <a:rPr lang="en-US" smtClean="0"/>
              <a:t>‹#›</a:t>
            </a:fld>
            <a:endParaRPr lang="en-US"/>
          </a:p>
        </p:txBody>
      </p:sp>
    </p:spTree>
    <p:extLst>
      <p:ext uri="{BB962C8B-B14F-4D97-AF65-F5344CB8AC3E}">
        <p14:creationId xmlns:p14="http://schemas.microsoft.com/office/powerpoint/2010/main" val="23697652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3A93B-0DD8-884E-A99D-42AC5B2A3F93}"/>
              </a:ext>
            </a:extLst>
          </p:cNvPr>
          <p:cNvSpPr>
            <a:spLocks noGrp="1"/>
          </p:cNvSpPr>
          <p:nvPr>
            <p:ph type="title"/>
          </p:nvPr>
        </p:nvSpPr>
        <p:spPr>
          <a:xfrm>
            <a:off x="629841" y="365126"/>
            <a:ext cx="78867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C07BDBA-E827-7341-967E-23D02FFF8A2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93CA57C0-41F5-714B-97EB-296CAE19A601}"/>
              </a:ext>
            </a:extLst>
          </p:cNvPr>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5478973-D14B-1A44-8257-E6B4E113744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8E5B6EE6-8DF6-BC48-8C8A-B0C29589F7C9}"/>
              </a:ext>
            </a:extLst>
          </p:cNvPr>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5A51A0E-4AA2-E446-BDC2-70DE3A00279D}"/>
              </a:ext>
            </a:extLst>
          </p:cNvPr>
          <p:cNvSpPr>
            <a:spLocks noGrp="1"/>
          </p:cNvSpPr>
          <p:nvPr>
            <p:ph type="dt" sz="half" idx="10"/>
          </p:nvPr>
        </p:nvSpPr>
        <p:spPr/>
        <p:txBody>
          <a:bodyPr/>
          <a:lstStyle/>
          <a:p>
            <a:fld id="{16528C5A-2DAA-1D45-A1FE-769343224041}" type="datetimeFigureOut">
              <a:rPr lang="en-US" smtClean="0"/>
              <a:t>10/6/2021</a:t>
            </a:fld>
            <a:endParaRPr lang="en-US"/>
          </a:p>
        </p:txBody>
      </p:sp>
      <p:sp>
        <p:nvSpPr>
          <p:cNvPr id="8" name="Footer Placeholder 7">
            <a:extLst>
              <a:ext uri="{FF2B5EF4-FFF2-40B4-BE49-F238E27FC236}">
                <a16:creationId xmlns:a16="http://schemas.microsoft.com/office/drawing/2014/main" id="{D7E3A5F5-0B7E-7041-A430-E4746B03D2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2E7764-99EB-FC4E-8801-0FD995F79CBA}"/>
              </a:ext>
            </a:extLst>
          </p:cNvPr>
          <p:cNvSpPr>
            <a:spLocks noGrp="1"/>
          </p:cNvSpPr>
          <p:nvPr>
            <p:ph type="sldNum" sz="quarter" idx="12"/>
          </p:nvPr>
        </p:nvSpPr>
        <p:spPr/>
        <p:txBody>
          <a:bodyPr/>
          <a:lstStyle/>
          <a:p>
            <a:fld id="{22096099-E870-2048-9C40-85294E32F1FC}" type="slidenum">
              <a:rPr lang="en-US" smtClean="0"/>
              <a:t>‹#›</a:t>
            </a:fld>
            <a:endParaRPr lang="en-US"/>
          </a:p>
        </p:txBody>
      </p:sp>
    </p:spTree>
    <p:extLst>
      <p:ext uri="{BB962C8B-B14F-4D97-AF65-F5344CB8AC3E}">
        <p14:creationId xmlns:p14="http://schemas.microsoft.com/office/powerpoint/2010/main" val="29636732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CF7C8-303E-9046-ADAF-35524FD4FEA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81AA35B-B1DD-7945-ADB0-E72F090B4633}"/>
              </a:ext>
            </a:extLst>
          </p:cNvPr>
          <p:cNvSpPr>
            <a:spLocks noGrp="1"/>
          </p:cNvSpPr>
          <p:nvPr>
            <p:ph type="dt" sz="half" idx="10"/>
          </p:nvPr>
        </p:nvSpPr>
        <p:spPr/>
        <p:txBody>
          <a:bodyPr/>
          <a:lstStyle/>
          <a:p>
            <a:fld id="{16528C5A-2DAA-1D45-A1FE-769343224041}" type="datetimeFigureOut">
              <a:rPr lang="en-US" smtClean="0"/>
              <a:t>10/6/2021</a:t>
            </a:fld>
            <a:endParaRPr lang="en-US"/>
          </a:p>
        </p:txBody>
      </p:sp>
      <p:sp>
        <p:nvSpPr>
          <p:cNvPr id="4" name="Footer Placeholder 3">
            <a:extLst>
              <a:ext uri="{FF2B5EF4-FFF2-40B4-BE49-F238E27FC236}">
                <a16:creationId xmlns:a16="http://schemas.microsoft.com/office/drawing/2014/main" id="{2B0ED9F1-9A12-A842-97C8-D25CB8341E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12FEC1-8F36-704B-AA64-1453BF0AC5D4}"/>
              </a:ext>
            </a:extLst>
          </p:cNvPr>
          <p:cNvSpPr>
            <a:spLocks noGrp="1"/>
          </p:cNvSpPr>
          <p:nvPr>
            <p:ph type="sldNum" sz="quarter" idx="12"/>
          </p:nvPr>
        </p:nvSpPr>
        <p:spPr/>
        <p:txBody>
          <a:bodyPr/>
          <a:lstStyle/>
          <a:p>
            <a:fld id="{22096099-E870-2048-9C40-85294E32F1FC}" type="slidenum">
              <a:rPr lang="en-US" smtClean="0"/>
              <a:t>‹#›</a:t>
            </a:fld>
            <a:endParaRPr lang="en-US"/>
          </a:p>
        </p:txBody>
      </p:sp>
    </p:spTree>
    <p:extLst>
      <p:ext uri="{BB962C8B-B14F-4D97-AF65-F5344CB8AC3E}">
        <p14:creationId xmlns:p14="http://schemas.microsoft.com/office/powerpoint/2010/main" val="35516976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66BF36-C104-2E48-9BBF-43D3F86F5FB1}"/>
              </a:ext>
            </a:extLst>
          </p:cNvPr>
          <p:cNvSpPr>
            <a:spLocks noGrp="1"/>
          </p:cNvSpPr>
          <p:nvPr>
            <p:ph type="dt" sz="half" idx="10"/>
          </p:nvPr>
        </p:nvSpPr>
        <p:spPr/>
        <p:txBody>
          <a:bodyPr/>
          <a:lstStyle/>
          <a:p>
            <a:fld id="{16528C5A-2DAA-1D45-A1FE-769343224041}" type="datetimeFigureOut">
              <a:rPr lang="en-US" smtClean="0"/>
              <a:t>10/6/2021</a:t>
            </a:fld>
            <a:endParaRPr lang="en-US"/>
          </a:p>
        </p:txBody>
      </p:sp>
      <p:sp>
        <p:nvSpPr>
          <p:cNvPr id="3" name="Footer Placeholder 2">
            <a:extLst>
              <a:ext uri="{FF2B5EF4-FFF2-40B4-BE49-F238E27FC236}">
                <a16:creationId xmlns:a16="http://schemas.microsoft.com/office/drawing/2014/main" id="{1859E227-83CC-424D-881A-D650F96AA5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38EA7D-0565-8D4A-9B30-BDD58B9F6F5F}"/>
              </a:ext>
            </a:extLst>
          </p:cNvPr>
          <p:cNvSpPr>
            <a:spLocks noGrp="1"/>
          </p:cNvSpPr>
          <p:nvPr>
            <p:ph type="sldNum" sz="quarter" idx="12"/>
          </p:nvPr>
        </p:nvSpPr>
        <p:spPr/>
        <p:txBody>
          <a:bodyPr/>
          <a:lstStyle/>
          <a:p>
            <a:fld id="{22096099-E870-2048-9C40-85294E32F1FC}" type="slidenum">
              <a:rPr lang="en-US" smtClean="0"/>
              <a:t>‹#›</a:t>
            </a:fld>
            <a:endParaRPr lang="en-US"/>
          </a:p>
        </p:txBody>
      </p:sp>
    </p:spTree>
    <p:extLst>
      <p:ext uri="{BB962C8B-B14F-4D97-AF65-F5344CB8AC3E}">
        <p14:creationId xmlns:p14="http://schemas.microsoft.com/office/powerpoint/2010/main" val="3503777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50E2F6-4B0B-4083-8EFF-E7C18AC1875B}" type="datetimeFigureOut">
              <a:rPr lang="en-GB" smtClean="0"/>
              <a:t>06/10/2021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21917D-1E33-453A-A95A-29DACD892AAC}" type="slidenum">
              <a:rPr lang="en-GB" smtClean="0"/>
              <a:t>‹#›</a:t>
            </a:fld>
            <a:endParaRPr lang="en-GB"/>
          </a:p>
        </p:txBody>
      </p:sp>
    </p:spTree>
    <p:extLst>
      <p:ext uri="{BB962C8B-B14F-4D97-AF65-F5344CB8AC3E}">
        <p14:creationId xmlns:p14="http://schemas.microsoft.com/office/powerpoint/2010/main" val="882411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AC4B7-4CA8-D64C-9EAE-F265D680E4BB}"/>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3122C60-2FFA-1E42-A9EC-C5666E1B564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F5B5A32-0243-934D-A0D1-6FC47A58ED7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GB"/>
              <a:t>Click to edit Master text styles</a:t>
            </a:r>
          </a:p>
        </p:txBody>
      </p:sp>
      <p:sp>
        <p:nvSpPr>
          <p:cNvPr id="5" name="Date Placeholder 4">
            <a:extLst>
              <a:ext uri="{FF2B5EF4-FFF2-40B4-BE49-F238E27FC236}">
                <a16:creationId xmlns:a16="http://schemas.microsoft.com/office/drawing/2014/main" id="{3FE35B69-5F7F-B543-B72D-1E0D48F43A07}"/>
              </a:ext>
            </a:extLst>
          </p:cNvPr>
          <p:cNvSpPr>
            <a:spLocks noGrp="1"/>
          </p:cNvSpPr>
          <p:nvPr>
            <p:ph type="dt" sz="half" idx="10"/>
          </p:nvPr>
        </p:nvSpPr>
        <p:spPr/>
        <p:txBody>
          <a:bodyPr/>
          <a:lstStyle/>
          <a:p>
            <a:fld id="{16528C5A-2DAA-1D45-A1FE-769343224041}" type="datetimeFigureOut">
              <a:rPr lang="en-US" smtClean="0"/>
              <a:t>10/6/2021</a:t>
            </a:fld>
            <a:endParaRPr lang="en-US"/>
          </a:p>
        </p:txBody>
      </p:sp>
      <p:sp>
        <p:nvSpPr>
          <p:cNvPr id="6" name="Footer Placeholder 5">
            <a:extLst>
              <a:ext uri="{FF2B5EF4-FFF2-40B4-BE49-F238E27FC236}">
                <a16:creationId xmlns:a16="http://schemas.microsoft.com/office/drawing/2014/main" id="{2901EE43-7379-364C-9E59-5ABAF17345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111DB3-9A08-BD4F-9EC2-C5316F7FE232}"/>
              </a:ext>
            </a:extLst>
          </p:cNvPr>
          <p:cNvSpPr>
            <a:spLocks noGrp="1"/>
          </p:cNvSpPr>
          <p:nvPr>
            <p:ph type="sldNum" sz="quarter" idx="12"/>
          </p:nvPr>
        </p:nvSpPr>
        <p:spPr/>
        <p:txBody>
          <a:bodyPr/>
          <a:lstStyle/>
          <a:p>
            <a:fld id="{22096099-E870-2048-9C40-85294E32F1FC}" type="slidenum">
              <a:rPr lang="en-US" smtClean="0"/>
              <a:t>‹#›</a:t>
            </a:fld>
            <a:endParaRPr lang="en-US"/>
          </a:p>
        </p:txBody>
      </p:sp>
    </p:spTree>
    <p:extLst>
      <p:ext uri="{BB962C8B-B14F-4D97-AF65-F5344CB8AC3E}">
        <p14:creationId xmlns:p14="http://schemas.microsoft.com/office/powerpoint/2010/main" val="14038917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51CF8-58FA-A946-980E-98940F3F1A61}"/>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1D2F675-4AD2-194C-8F4B-13C17738C16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35265AF-8B60-0D45-9B31-F3B26A1ADC2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GB"/>
              <a:t>Click to edit Master text styles</a:t>
            </a:r>
          </a:p>
        </p:txBody>
      </p:sp>
      <p:sp>
        <p:nvSpPr>
          <p:cNvPr id="5" name="Date Placeholder 4">
            <a:extLst>
              <a:ext uri="{FF2B5EF4-FFF2-40B4-BE49-F238E27FC236}">
                <a16:creationId xmlns:a16="http://schemas.microsoft.com/office/drawing/2014/main" id="{A701B407-F565-D246-AA8D-1EE508871EE0}"/>
              </a:ext>
            </a:extLst>
          </p:cNvPr>
          <p:cNvSpPr>
            <a:spLocks noGrp="1"/>
          </p:cNvSpPr>
          <p:nvPr>
            <p:ph type="dt" sz="half" idx="10"/>
          </p:nvPr>
        </p:nvSpPr>
        <p:spPr/>
        <p:txBody>
          <a:bodyPr/>
          <a:lstStyle/>
          <a:p>
            <a:fld id="{16528C5A-2DAA-1D45-A1FE-769343224041}" type="datetimeFigureOut">
              <a:rPr lang="en-US" smtClean="0"/>
              <a:t>10/6/2021</a:t>
            </a:fld>
            <a:endParaRPr lang="en-US"/>
          </a:p>
        </p:txBody>
      </p:sp>
      <p:sp>
        <p:nvSpPr>
          <p:cNvPr id="6" name="Footer Placeholder 5">
            <a:extLst>
              <a:ext uri="{FF2B5EF4-FFF2-40B4-BE49-F238E27FC236}">
                <a16:creationId xmlns:a16="http://schemas.microsoft.com/office/drawing/2014/main" id="{CE13FCAD-C92F-8942-BC52-DAEC403863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91B639-1633-5349-B2E3-B882025A3536}"/>
              </a:ext>
            </a:extLst>
          </p:cNvPr>
          <p:cNvSpPr>
            <a:spLocks noGrp="1"/>
          </p:cNvSpPr>
          <p:nvPr>
            <p:ph type="sldNum" sz="quarter" idx="12"/>
          </p:nvPr>
        </p:nvSpPr>
        <p:spPr/>
        <p:txBody>
          <a:bodyPr/>
          <a:lstStyle/>
          <a:p>
            <a:fld id="{22096099-E870-2048-9C40-85294E32F1FC}" type="slidenum">
              <a:rPr lang="en-US" smtClean="0"/>
              <a:t>‹#›</a:t>
            </a:fld>
            <a:endParaRPr lang="en-US"/>
          </a:p>
        </p:txBody>
      </p:sp>
    </p:spTree>
    <p:extLst>
      <p:ext uri="{BB962C8B-B14F-4D97-AF65-F5344CB8AC3E}">
        <p14:creationId xmlns:p14="http://schemas.microsoft.com/office/powerpoint/2010/main" val="32752393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FEA6F-5BDD-DB4F-88A9-67C4DEF650C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DB40EA5-6928-AB47-873C-EDD01D14A3C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F11DF38-D3A1-FA42-B729-9B121918AC4B}"/>
              </a:ext>
            </a:extLst>
          </p:cNvPr>
          <p:cNvSpPr>
            <a:spLocks noGrp="1"/>
          </p:cNvSpPr>
          <p:nvPr>
            <p:ph type="dt" sz="half" idx="10"/>
          </p:nvPr>
        </p:nvSpPr>
        <p:spPr/>
        <p:txBody>
          <a:bodyPr/>
          <a:lstStyle/>
          <a:p>
            <a:fld id="{16528C5A-2DAA-1D45-A1FE-769343224041}" type="datetimeFigureOut">
              <a:rPr lang="en-US" smtClean="0"/>
              <a:t>10/6/2021</a:t>
            </a:fld>
            <a:endParaRPr lang="en-US"/>
          </a:p>
        </p:txBody>
      </p:sp>
      <p:sp>
        <p:nvSpPr>
          <p:cNvPr id="5" name="Footer Placeholder 4">
            <a:extLst>
              <a:ext uri="{FF2B5EF4-FFF2-40B4-BE49-F238E27FC236}">
                <a16:creationId xmlns:a16="http://schemas.microsoft.com/office/drawing/2014/main" id="{998FBF3F-63D1-574C-965A-67E6A9F237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A137BB-E291-384B-BE69-526E146B9E0A}"/>
              </a:ext>
            </a:extLst>
          </p:cNvPr>
          <p:cNvSpPr>
            <a:spLocks noGrp="1"/>
          </p:cNvSpPr>
          <p:nvPr>
            <p:ph type="sldNum" sz="quarter" idx="12"/>
          </p:nvPr>
        </p:nvSpPr>
        <p:spPr/>
        <p:txBody>
          <a:bodyPr/>
          <a:lstStyle/>
          <a:p>
            <a:fld id="{22096099-E870-2048-9C40-85294E32F1FC}" type="slidenum">
              <a:rPr lang="en-US" smtClean="0"/>
              <a:t>‹#›</a:t>
            </a:fld>
            <a:endParaRPr lang="en-US"/>
          </a:p>
        </p:txBody>
      </p:sp>
    </p:spTree>
    <p:extLst>
      <p:ext uri="{BB962C8B-B14F-4D97-AF65-F5344CB8AC3E}">
        <p14:creationId xmlns:p14="http://schemas.microsoft.com/office/powerpoint/2010/main" val="30072017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EC5AD9-376D-0344-B66C-4C69DC3A3D86}"/>
              </a:ext>
            </a:extLst>
          </p:cNvPr>
          <p:cNvSpPr>
            <a:spLocks noGrp="1"/>
          </p:cNvSpPr>
          <p:nvPr>
            <p:ph type="title" orient="vert"/>
          </p:nvPr>
        </p:nvSpPr>
        <p:spPr>
          <a:xfrm>
            <a:off x="6543675" y="365125"/>
            <a:ext cx="1971675"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5049C4C-0A7E-EB44-B0D5-D64E75990C42}"/>
              </a:ext>
            </a:extLst>
          </p:cNvPr>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6C5E63A-516E-AF47-B72A-BEB2E9F8852E}"/>
              </a:ext>
            </a:extLst>
          </p:cNvPr>
          <p:cNvSpPr>
            <a:spLocks noGrp="1"/>
          </p:cNvSpPr>
          <p:nvPr>
            <p:ph type="dt" sz="half" idx="10"/>
          </p:nvPr>
        </p:nvSpPr>
        <p:spPr/>
        <p:txBody>
          <a:bodyPr/>
          <a:lstStyle/>
          <a:p>
            <a:fld id="{16528C5A-2DAA-1D45-A1FE-769343224041}" type="datetimeFigureOut">
              <a:rPr lang="en-US" smtClean="0"/>
              <a:t>10/6/2021</a:t>
            </a:fld>
            <a:endParaRPr lang="en-US"/>
          </a:p>
        </p:txBody>
      </p:sp>
      <p:sp>
        <p:nvSpPr>
          <p:cNvPr id="5" name="Footer Placeholder 4">
            <a:extLst>
              <a:ext uri="{FF2B5EF4-FFF2-40B4-BE49-F238E27FC236}">
                <a16:creationId xmlns:a16="http://schemas.microsoft.com/office/drawing/2014/main" id="{76633A6B-E2B4-8D4B-8546-E6C4BC0101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1BF37F-CFBB-BE49-91CD-D156B3E76690}"/>
              </a:ext>
            </a:extLst>
          </p:cNvPr>
          <p:cNvSpPr>
            <a:spLocks noGrp="1"/>
          </p:cNvSpPr>
          <p:nvPr>
            <p:ph type="sldNum" sz="quarter" idx="12"/>
          </p:nvPr>
        </p:nvSpPr>
        <p:spPr/>
        <p:txBody>
          <a:bodyPr/>
          <a:lstStyle/>
          <a:p>
            <a:fld id="{22096099-E870-2048-9C40-85294E32F1FC}" type="slidenum">
              <a:rPr lang="en-US" smtClean="0"/>
              <a:t>‹#›</a:t>
            </a:fld>
            <a:endParaRPr lang="en-US"/>
          </a:p>
        </p:txBody>
      </p:sp>
    </p:spTree>
    <p:extLst>
      <p:ext uri="{BB962C8B-B14F-4D97-AF65-F5344CB8AC3E}">
        <p14:creationId xmlns:p14="http://schemas.microsoft.com/office/powerpoint/2010/main" val="40703380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BBE019D-2A63-4D98-BC93-0A924303E4E3}" type="datetimeFigureOut">
              <a:rPr lang="en-GB" smtClean="0"/>
              <a:t>06/10/2021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A3B148-98C9-480A-AE52-5C1F746AABFA}" type="slidenum">
              <a:rPr lang="en-GB" smtClean="0"/>
              <a:t>‹#›</a:t>
            </a:fld>
            <a:endParaRPr lang="en-GB"/>
          </a:p>
        </p:txBody>
      </p:sp>
    </p:spTree>
    <p:extLst>
      <p:ext uri="{BB962C8B-B14F-4D97-AF65-F5344CB8AC3E}">
        <p14:creationId xmlns:p14="http://schemas.microsoft.com/office/powerpoint/2010/main" val="35308676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BBE019D-2A63-4D98-BC93-0A924303E4E3}" type="datetimeFigureOut">
              <a:rPr lang="en-GB" smtClean="0"/>
              <a:t>06/10/2021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A3B148-98C9-480A-AE52-5C1F746AABFA}" type="slidenum">
              <a:rPr lang="en-GB" smtClean="0"/>
              <a:t>‹#›</a:t>
            </a:fld>
            <a:endParaRPr lang="en-GB"/>
          </a:p>
        </p:txBody>
      </p:sp>
    </p:spTree>
    <p:extLst>
      <p:ext uri="{BB962C8B-B14F-4D97-AF65-F5344CB8AC3E}">
        <p14:creationId xmlns:p14="http://schemas.microsoft.com/office/powerpoint/2010/main" val="41896911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BE019D-2A63-4D98-BC93-0A924303E4E3}" type="datetimeFigureOut">
              <a:rPr lang="en-GB" smtClean="0"/>
              <a:t>06/10/2021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A3B148-98C9-480A-AE52-5C1F746AABFA}" type="slidenum">
              <a:rPr lang="en-GB" smtClean="0"/>
              <a:t>‹#›</a:t>
            </a:fld>
            <a:endParaRPr lang="en-GB"/>
          </a:p>
        </p:txBody>
      </p:sp>
    </p:spTree>
    <p:extLst>
      <p:ext uri="{BB962C8B-B14F-4D97-AF65-F5344CB8AC3E}">
        <p14:creationId xmlns:p14="http://schemas.microsoft.com/office/powerpoint/2010/main" val="20829399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BBE019D-2A63-4D98-BC93-0A924303E4E3}" type="datetimeFigureOut">
              <a:rPr lang="en-GB" smtClean="0"/>
              <a:t>06/10/2021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A3B148-98C9-480A-AE52-5C1F746AABFA}" type="slidenum">
              <a:rPr lang="en-GB" smtClean="0"/>
              <a:t>‹#›</a:t>
            </a:fld>
            <a:endParaRPr lang="en-GB"/>
          </a:p>
        </p:txBody>
      </p:sp>
    </p:spTree>
    <p:extLst>
      <p:ext uri="{BB962C8B-B14F-4D97-AF65-F5344CB8AC3E}">
        <p14:creationId xmlns:p14="http://schemas.microsoft.com/office/powerpoint/2010/main" val="7175838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BBE019D-2A63-4D98-BC93-0A924303E4E3}" type="datetimeFigureOut">
              <a:rPr lang="en-GB" smtClean="0"/>
              <a:t>06/10/2021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FA3B148-98C9-480A-AE52-5C1F746AABFA}" type="slidenum">
              <a:rPr lang="en-GB" smtClean="0"/>
              <a:t>‹#›</a:t>
            </a:fld>
            <a:endParaRPr lang="en-GB"/>
          </a:p>
        </p:txBody>
      </p:sp>
    </p:spTree>
    <p:extLst>
      <p:ext uri="{BB962C8B-B14F-4D97-AF65-F5344CB8AC3E}">
        <p14:creationId xmlns:p14="http://schemas.microsoft.com/office/powerpoint/2010/main" val="7317718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BBE019D-2A63-4D98-BC93-0A924303E4E3}" type="datetimeFigureOut">
              <a:rPr lang="en-GB" smtClean="0"/>
              <a:t>06/10/2021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FA3B148-98C9-480A-AE52-5C1F746AABFA}" type="slidenum">
              <a:rPr lang="en-GB" smtClean="0"/>
              <a:t>‹#›</a:t>
            </a:fld>
            <a:endParaRPr lang="en-GB"/>
          </a:p>
        </p:txBody>
      </p:sp>
    </p:spTree>
    <p:extLst>
      <p:ext uri="{BB962C8B-B14F-4D97-AF65-F5344CB8AC3E}">
        <p14:creationId xmlns:p14="http://schemas.microsoft.com/office/powerpoint/2010/main" val="260379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250E2F6-4B0B-4083-8EFF-E7C18AC1875B}" type="datetimeFigureOut">
              <a:rPr lang="en-GB" smtClean="0"/>
              <a:t>06/10/2021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321917D-1E33-453A-A95A-29DACD892AAC}" type="slidenum">
              <a:rPr lang="en-GB" smtClean="0"/>
              <a:t>‹#›</a:t>
            </a:fld>
            <a:endParaRPr lang="en-GB"/>
          </a:p>
        </p:txBody>
      </p:sp>
    </p:spTree>
    <p:extLst>
      <p:ext uri="{BB962C8B-B14F-4D97-AF65-F5344CB8AC3E}">
        <p14:creationId xmlns:p14="http://schemas.microsoft.com/office/powerpoint/2010/main" val="3549954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BE019D-2A63-4D98-BC93-0A924303E4E3}" type="datetimeFigureOut">
              <a:rPr lang="en-GB" smtClean="0"/>
              <a:t>06/10/2021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FA3B148-98C9-480A-AE52-5C1F746AABFA}" type="slidenum">
              <a:rPr lang="en-GB" smtClean="0"/>
              <a:t>‹#›</a:t>
            </a:fld>
            <a:endParaRPr lang="en-GB"/>
          </a:p>
        </p:txBody>
      </p:sp>
    </p:spTree>
    <p:extLst>
      <p:ext uri="{BB962C8B-B14F-4D97-AF65-F5344CB8AC3E}">
        <p14:creationId xmlns:p14="http://schemas.microsoft.com/office/powerpoint/2010/main" val="20004429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BE019D-2A63-4D98-BC93-0A924303E4E3}" type="datetimeFigureOut">
              <a:rPr lang="en-GB" smtClean="0"/>
              <a:t>06/10/2021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A3B148-98C9-480A-AE52-5C1F746AABFA}" type="slidenum">
              <a:rPr lang="en-GB" smtClean="0"/>
              <a:t>‹#›</a:t>
            </a:fld>
            <a:endParaRPr lang="en-GB"/>
          </a:p>
        </p:txBody>
      </p:sp>
    </p:spTree>
    <p:extLst>
      <p:ext uri="{BB962C8B-B14F-4D97-AF65-F5344CB8AC3E}">
        <p14:creationId xmlns:p14="http://schemas.microsoft.com/office/powerpoint/2010/main" val="1912093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BE019D-2A63-4D98-BC93-0A924303E4E3}" type="datetimeFigureOut">
              <a:rPr lang="en-GB" smtClean="0"/>
              <a:t>06/10/2021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A3B148-98C9-480A-AE52-5C1F746AABFA}" type="slidenum">
              <a:rPr lang="en-GB" smtClean="0"/>
              <a:t>‹#›</a:t>
            </a:fld>
            <a:endParaRPr lang="en-GB"/>
          </a:p>
        </p:txBody>
      </p:sp>
    </p:spTree>
    <p:extLst>
      <p:ext uri="{BB962C8B-B14F-4D97-AF65-F5344CB8AC3E}">
        <p14:creationId xmlns:p14="http://schemas.microsoft.com/office/powerpoint/2010/main" val="11140828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BBE019D-2A63-4D98-BC93-0A924303E4E3}" type="datetimeFigureOut">
              <a:rPr lang="en-GB" smtClean="0"/>
              <a:t>06/10/2021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A3B148-98C9-480A-AE52-5C1F746AABFA}" type="slidenum">
              <a:rPr lang="en-GB" smtClean="0"/>
              <a:t>‹#›</a:t>
            </a:fld>
            <a:endParaRPr lang="en-GB"/>
          </a:p>
        </p:txBody>
      </p:sp>
    </p:spTree>
    <p:extLst>
      <p:ext uri="{BB962C8B-B14F-4D97-AF65-F5344CB8AC3E}">
        <p14:creationId xmlns:p14="http://schemas.microsoft.com/office/powerpoint/2010/main" val="26200455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BBE019D-2A63-4D98-BC93-0A924303E4E3}" type="datetimeFigureOut">
              <a:rPr lang="en-GB" smtClean="0"/>
              <a:t>06/10/2021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A3B148-98C9-480A-AE52-5C1F746AABFA}" type="slidenum">
              <a:rPr lang="en-GB" smtClean="0"/>
              <a:t>‹#›</a:t>
            </a:fld>
            <a:endParaRPr lang="en-GB"/>
          </a:p>
        </p:txBody>
      </p:sp>
    </p:spTree>
    <p:extLst>
      <p:ext uri="{BB962C8B-B14F-4D97-AF65-F5344CB8AC3E}">
        <p14:creationId xmlns:p14="http://schemas.microsoft.com/office/powerpoint/2010/main" val="35799394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4A625BF-F4A7-4A79-B0FB-7A4963DE959A}" type="datetimeFigureOut">
              <a:rPr lang="en-GB" smtClean="0"/>
              <a:t>06/10/2021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514E0C1-C57B-42DF-A0C1-244B8D466422}" type="slidenum">
              <a:rPr lang="en-GB" smtClean="0"/>
              <a:t>‹#›</a:t>
            </a:fld>
            <a:endParaRPr lang="en-GB"/>
          </a:p>
        </p:txBody>
      </p:sp>
    </p:spTree>
    <p:extLst>
      <p:ext uri="{BB962C8B-B14F-4D97-AF65-F5344CB8AC3E}">
        <p14:creationId xmlns:p14="http://schemas.microsoft.com/office/powerpoint/2010/main" val="2766652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4A625BF-F4A7-4A79-B0FB-7A4963DE959A}" type="datetimeFigureOut">
              <a:rPr lang="en-GB" smtClean="0"/>
              <a:t>06/10/2021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514E0C1-C57B-42DF-A0C1-244B8D466422}" type="slidenum">
              <a:rPr lang="en-GB" smtClean="0"/>
              <a:t>‹#›</a:t>
            </a:fld>
            <a:endParaRPr lang="en-GB"/>
          </a:p>
        </p:txBody>
      </p:sp>
    </p:spTree>
    <p:extLst>
      <p:ext uri="{BB962C8B-B14F-4D97-AF65-F5344CB8AC3E}">
        <p14:creationId xmlns:p14="http://schemas.microsoft.com/office/powerpoint/2010/main" val="12595816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A625BF-F4A7-4A79-B0FB-7A4963DE959A}" type="datetimeFigureOut">
              <a:rPr lang="en-GB" smtClean="0"/>
              <a:t>06/10/2021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514E0C1-C57B-42DF-A0C1-244B8D466422}" type="slidenum">
              <a:rPr lang="en-GB" smtClean="0"/>
              <a:t>‹#›</a:t>
            </a:fld>
            <a:endParaRPr lang="en-GB"/>
          </a:p>
        </p:txBody>
      </p:sp>
    </p:spTree>
    <p:extLst>
      <p:ext uri="{BB962C8B-B14F-4D97-AF65-F5344CB8AC3E}">
        <p14:creationId xmlns:p14="http://schemas.microsoft.com/office/powerpoint/2010/main" val="9921899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4A625BF-F4A7-4A79-B0FB-7A4963DE959A}" type="datetimeFigureOut">
              <a:rPr lang="en-GB" smtClean="0"/>
              <a:t>06/10/2021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514E0C1-C57B-42DF-A0C1-244B8D466422}" type="slidenum">
              <a:rPr lang="en-GB" smtClean="0"/>
              <a:t>‹#›</a:t>
            </a:fld>
            <a:endParaRPr lang="en-GB"/>
          </a:p>
        </p:txBody>
      </p:sp>
    </p:spTree>
    <p:extLst>
      <p:ext uri="{BB962C8B-B14F-4D97-AF65-F5344CB8AC3E}">
        <p14:creationId xmlns:p14="http://schemas.microsoft.com/office/powerpoint/2010/main" val="18909674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4A625BF-F4A7-4A79-B0FB-7A4963DE959A}" type="datetimeFigureOut">
              <a:rPr lang="en-GB" smtClean="0"/>
              <a:t>06/10/2021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514E0C1-C57B-42DF-A0C1-244B8D466422}" type="slidenum">
              <a:rPr lang="en-GB" smtClean="0"/>
              <a:t>‹#›</a:t>
            </a:fld>
            <a:endParaRPr lang="en-GB"/>
          </a:p>
        </p:txBody>
      </p:sp>
    </p:spTree>
    <p:extLst>
      <p:ext uri="{BB962C8B-B14F-4D97-AF65-F5344CB8AC3E}">
        <p14:creationId xmlns:p14="http://schemas.microsoft.com/office/powerpoint/2010/main" val="1694647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250E2F6-4B0B-4083-8EFF-E7C18AC1875B}" type="datetimeFigureOut">
              <a:rPr lang="en-GB" smtClean="0"/>
              <a:t>06/10/2021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321917D-1E33-453A-A95A-29DACD892AAC}" type="slidenum">
              <a:rPr lang="en-GB" smtClean="0"/>
              <a:t>‹#›</a:t>
            </a:fld>
            <a:endParaRPr lang="en-GB"/>
          </a:p>
        </p:txBody>
      </p:sp>
    </p:spTree>
    <p:extLst>
      <p:ext uri="{BB962C8B-B14F-4D97-AF65-F5344CB8AC3E}">
        <p14:creationId xmlns:p14="http://schemas.microsoft.com/office/powerpoint/2010/main" val="1341162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4A625BF-F4A7-4A79-B0FB-7A4963DE959A}" type="datetimeFigureOut">
              <a:rPr lang="en-GB" smtClean="0"/>
              <a:t>06/10/2021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514E0C1-C57B-42DF-A0C1-244B8D466422}" type="slidenum">
              <a:rPr lang="en-GB" smtClean="0"/>
              <a:t>‹#›</a:t>
            </a:fld>
            <a:endParaRPr lang="en-GB"/>
          </a:p>
        </p:txBody>
      </p:sp>
    </p:spTree>
    <p:extLst>
      <p:ext uri="{BB962C8B-B14F-4D97-AF65-F5344CB8AC3E}">
        <p14:creationId xmlns:p14="http://schemas.microsoft.com/office/powerpoint/2010/main" val="34493635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A625BF-F4A7-4A79-B0FB-7A4963DE959A}" type="datetimeFigureOut">
              <a:rPr lang="en-GB" smtClean="0"/>
              <a:t>06/10/2021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514E0C1-C57B-42DF-A0C1-244B8D466422}" type="slidenum">
              <a:rPr lang="en-GB" smtClean="0"/>
              <a:t>‹#›</a:t>
            </a:fld>
            <a:endParaRPr lang="en-GB"/>
          </a:p>
        </p:txBody>
      </p:sp>
    </p:spTree>
    <p:extLst>
      <p:ext uri="{BB962C8B-B14F-4D97-AF65-F5344CB8AC3E}">
        <p14:creationId xmlns:p14="http://schemas.microsoft.com/office/powerpoint/2010/main" val="38676700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A625BF-F4A7-4A79-B0FB-7A4963DE959A}" type="datetimeFigureOut">
              <a:rPr lang="en-GB" smtClean="0"/>
              <a:t>06/10/2021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514E0C1-C57B-42DF-A0C1-244B8D466422}" type="slidenum">
              <a:rPr lang="en-GB" smtClean="0"/>
              <a:t>‹#›</a:t>
            </a:fld>
            <a:endParaRPr lang="en-GB"/>
          </a:p>
        </p:txBody>
      </p:sp>
    </p:spTree>
    <p:extLst>
      <p:ext uri="{BB962C8B-B14F-4D97-AF65-F5344CB8AC3E}">
        <p14:creationId xmlns:p14="http://schemas.microsoft.com/office/powerpoint/2010/main" val="4578570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A625BF-F4A7-4A79-B0FB-7A4963DE959A}" type="datetimeFigureOut">
              <a:rPr lang="en-GB" smtClean="0"/>
              <a:t>06/10/2021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514E0C1-C57B-42DF-A0C1-244B8D466422}" type="slidenum">
              <a:rPr lang="en-GB" smtClean="0"/>
              <a:t>‹#›</a:t>
            </a:fld>
            <a:endParaRPr lang="en-GB"/>
          </a:p>
        </p:txBody>
      </p:sp>
    </p:spTree>
    <p:extLst>
      <p:ext uri="{BB962C8B-B14F-4D97-AF65-F5344CB8AC3E}">
        <p14:creationId xmlns:p14="http://schemas.microsoft.com/office/powerpoint/2010/main" val="10883505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4A625BF-F4A7-4A79-B0FB-7A4963DE959A}" type="datetimeFigureOut">
              <a:rPr lang="en-GB" smtClean="0"/>
              <a:t>06/10/2021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514E0C1-C57B-42DF-A0C1-244B8D466422}" type="slidenum">
              <a:rPr lang="en-GB" smtClean="0"/>
              <a:t>‹#›</a:t>
            </a:fld>
            <a:endParaRPr lang="en-GB"/>
          </a:p>
        </p:txBody>
      </p:sp>
    </p:spTree>
    <p:extLst>
      <p:ext uri="{BB962C8B-B14F-4D97-AF65-F5344CB8AC3E}">
        <p14:creationId xmlns:p14="http://schemas.microsoft.com/office/powerpoint/2010/main" val="29132034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4A625BF-F4A7-4A79-B0FB-7A4963DE959A}" type="datetimeFigureOut">
              <a:rPr lang="en-GB" smtClean="0"/>
              <a:t>06/10/2021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514E0C1-C57B-42DF-A0C1-244B8D466422}" type="slidenum">
              <a:rPr lang="en-GB" smtClean="0"/>
              <a:t>‹#›</a:t>
            </a:fld>
            <a:endParaRPr lang="en-GB"/>
          </a:p>
        </p:txBody>
      </p:sp>
    </p:spTree>
    <p:extLst>
      <p:ext uri="{BB962C8B-B14F-4D97-AF65-F5344CB8AC3E}">
        <p14:creationId xmlns:p14="http://schemas.microsoft.com/office/powerpoint/2010/main" val="4349247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06/10/2021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06/10/2021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GB"/>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06/10/2021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06/10/2021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250E2F6-4B0B-4083-8EFF-E7C18AC1875B}" type="datetimeFigureOut">
              <a:rPr lang="en-GB" smtClean="0"/>
              <a:t>06/10/2021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321917D-1E33-453A-A95A-29DACD892AAC}" type="slidenum">
              <a:rPr lang="en-GB" smtClean="0"/>
              <a:t>‹#›</a:t>
            </a:fld>
            <a:endParaRPr lang="en-GB"/>
          </a:p>
        </p:txBody>
      </p:sp>
    </p:spTree>
    <p:extLst>
      <p:ext uri="{BB962C8B-B14F-4D97-AF65-F5344CB8AC3E}">
        <p14:creationId xmlns:p14="http://schemas.microsoft.com/office/powerpoint/2010/main" val="17347967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06/10/2021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06/10/2021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06/10/2021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GB"/>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06/10/2021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GB"/>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06/10/2021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06/10/2021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06/10/2021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50E2F6-4B0B-4083-8EFF-E7C18AC1875B}" type="datetimeFigureOut">
              <a:rPr lang="en-GB" smtClean="0"/>
              <a:t>06/10/2021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321917D-1E33-453A-A95A-29DACD892AAC}" type="slidenum">
              <a:rPr lang="en-GB" smtClean="0"/>
              <a:t>‹#›</a:t>
            </a:fld>
            <a:endParaRPr lang="en-GB"/>
          </a:p>
        </p:txBody>
      </p:sp>
    </p:spTree>
    <p:extLst>
      <p:ext uri="{BB962C8B-B14F-4D97-AF65-F5344CB8AC3E}">
        <p14:creationId xmlns:p14="http://schemas.microsoft.com/office/powerpoint/2010/main" val="3790932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50E2F6-4B0B-4083-8EFF-E7C18AC1875B}" type="datetimeFigureOut">
              <a:rPr lang="en-GB" smtClean="0"/>
              <a:t>06/10/2021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321917D-1E33-453A-A95A-29DACD892AAC}" type="slidenum">
              <a:rPr lang="en-GB" smtClean="0"/>
              <a:t>‹#›</a:t>
            </a:fld>
            <a:endParaRPr lang="en-GB"/>
          </a:p>
        </p:txBody>
      </p:sp>
    </p:spTree>
    <p:extLst>
      <p:ext uri="{BB962C8B-B14F-4D97-AF65-F5344CB8AC3E}">
        <p14:creationId xmlns:p14="http://schemas.microsoft.com/office/powerpoint/2010/main" val="1504148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50E2F6-4B0B-4083-8EFF-E7C18AC1875B}" type="datetimeFigureOut">
              <a:rPr lang="en-GB" smtClean="0"/>
              <a:t>06/10/2021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321917D-1E33-453A-A95A-29DACD892AAC}" type="slidenum">
              <a:rPr lang="en-GB" smtClean="0"/>
              <a:t>‹#›</a:t>
            </a:fld>
            <a:endParaRPr lang="en-GB"/>
          </a:p>
        </p:txBody>
      </p:sp>
    </p:spTree>
    <p:extLst>
      <p:ext uri="{BB962C8B-B14F-4D97-AF65-F5344CB8AC3E}">
        <p14:creationId xmlns:p14="http://schemas.microsoft.com/office/powerpoint/2010/main" val="1459874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50E2F6-4B0B-4083-8EFF-E7C18AC1875B}" type="datetimeFigureOut">
              <a:rPr lang="en-GB" smtClean="0"/>
              <a:t>06/10/2021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21917D-1E33-453A-A95A-29DACD892AAC}" type="slidenum">
              <a:rPr lang="en-GB" smtClean="0"/>
              <a:t>‹#›</a:t>
            </a:fld>
            <a:endParaRPr lang="en-GB"/>
          </a:p>
        </p:txBody>
      </p:sp>
    </p:spTree>
    <p:extLst>
      <p:ext uri="{BB962C8B-B14F-4D97-AF65-F5344CB8AC3E}">
        <p14:creationId xmlns:p14="http://schemas.microsoft.com/office/powerpoint/2010/main" val="59198946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05E9125-FBFA-9745-A17F-186E1EE99AD1}" type="datetimeFigureOut">
              <a:rPr lang="en-US" smtClean="0"/>
              <a:t>10/6/2021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4BC1670-ED96-D647-AAC6-8664B751B2A2}" type="slidenum">
              <a:rPr lang="en-US" smtClean="0"/>
              <a:t>‹#›</a:t>
            </a:fld>
            <a:endParaRPr lang="en-US"/>
          </a:p>
        </p:txBody>
      </p:sp>
    </p:spTree>
    <p:extLst>
      <p:ext uri="{BB962C8B-B14F-4D97-AF65-F5344CB8AC3E}">
        <p14:creationId xmlns:p14="http://schemas.microsoft.com/office/powerpoint/2010/main" val="19695554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031DC-4E61-E94E-88C9-58A39827656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55ABB3F-E642-B74C-8FCF-05A44A74696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5E1C530-DD02-724E-9195-1D1F88EAAEE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6528C5A-2DAA-1D45-A1FE-769343224041}" type="datetimeFigureOut">
              <a:rPr lang="en-US" smtClean="0"/>
              <a:t>10/6/2021</a:t>
            </a:fld>
            <a:endParaRPr lang="en-US"/>
          </a:p>
        </p:txBody>
      </p:sp>
      <p:sp>
        <p:nvSpPr>
          <p:cNvPr id="5" name="Footer Placeholder 4">
            <a:extLst>
              <a:ext uri="{FF2B5EF4-FFF2-40B4-BE49-F238E27FC236}">
                <a16:creationId xmlns:a16="http://schemas.microsoft.com/office/drawing/2014/main" id="{BE490D3F-AB3F-9C40-8B45-36E9939E8A3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C3797A9-1B16-F849-BF81-3CEEB55DFDD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2096099-E870-2048-9C40-85294E32F1FC}" type="slidenum">
              <a:rPr lang="en-US" smtClean="0"/>
              <a:t>‹#›</a:t>
            </a:fld>
            <a:endParaRPr lang="en-US"/>
          </a:p>
        </p:txBody>
      </p:sp>
    </p:spTree>
    <p:extLst>
      <p:ext uri="{BB962C8B-B14F-4D97-AF65-F5344CB8AC3E}">
        <p14:creationId xmlns:p14="http://schemas.microsoft.com/office/powerpoint/2010/main" val="172949344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BE019D-2A63-4D98-BC93-0A924303E4E3}" type="datetimeFigureOut">
              <a:rPr lang="en-GB" smtClean="0"/>
              <a:t>06/10/2021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A3B148-98C9-480A-AE52-5C1F746AABFA}" type="slidenum">
              <a:rPr lang="en-GB" smtClean="0"/>
              <a:t>‹#›</a:t>
            </a:fld>
            <a:endParaRPr lang="en-GB"/>
          </a:p>
        </p:txBody>
      </p:sp>
    </p:spTree>
    <p:extLst>
      <p:ext uri="{BB962C8B-B14F-4D97-AF65-F5344CB8AC3E}">
        <p14:creationId xmlns:p14="http://schemas.microsoft.com/office/powerpoint/2010/main" val="352561898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A625BF-F4A7-4A79-B0FB-7A4963DE959A}" type="datetimeFigureOut">
              <a:rPr lang="en-GB" smtClean="0"/>
              <a:t>06/10/2021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14E0C1-C57B-42DF-A0C1-244B8D466422}" type="slidenum">
              <a:rPr lang="en-GB" smtClean="0"/>
              <a:t>‹#›</a:t>
            </a:fld>
            <a:endParaRPr lang="en-GB"/>
          </a:p>
        </p:txBody>
      </p:sp>
    </p:spTree>
    <p:extLst>
      <p:ext uri="{BB962C8B-B14F-4D97-AF65-F5344CB8AC3E}">
        <p14:creationId xmlns:p14="http://schemas.microsoft.com/office/powerpoint/2010/main" val="20994816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46CE7D5-CF57-46EF-B807-FDD0502418D4}" type="datetimeFigureOut">
              <a:rPr lang="en-GB" smtClean="0"/>
              <a:t>06/10/2021</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GB"/>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g"/><Relationship Id="rId2" Type="http://schemas.openxmlformats.org/officeDocument/2006/relationships/image" Target="../media/image25.png"/><Relationship Id="rId1" Type="http://schemas.openxmlformats.org/officeDocument/2006/relationships/slideLayout" Target="../slideLayouts/slideLayout5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51.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0.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40.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52736"/>
            <a:ext cx="7772400" cy="2547715"/>
          </a:xfrm>
          <a:solidFill>
            <a:schemeClr val="accent2">
              <a:lumMod val="20000"/>
              <a:lumOff val="80000"/>
            </a:schemeClr>
          </a:solidFill>
        </p:spPr>
        <p:txBody>
          <a:bodyPr>
            <a:normAutofit fontScale="90000"/>
          </a:bodyPr>
          <a:lstStyle/>
          <a:p>
            <a:r>
              <a:rPr lang="en-GB" dirty="0">
                <a:latin typeface="Century Gothic"/>
              </a:rPr>
              <a:t>Higher Course</a:t>
            </a:r>
            <a:br>
              <a:rPr lang="en-GB" dirty="0">
                <a:latin typeface="Century Gothic" pitchFamily="34" charset="0"/>
              </a:rPr>
            </a:br>
            <a:r>
              <a:rPr lang="en-GB" dirty="0">
                <a:latin typeface="Century Gothic"/>
              </a:rPr>
              <a:t>This presentation includes the changes made by the SQA for </a:t>
            </a:r>
            <a:br>
              <a:rPr lang="en-GB" dirty="0">
                <a:latin typeface="Century Gothic" pitchFamily="34" charset="0"/>
              </a:rPr>
            </a:br>
            <a:r>
              <a:rPr lang="en-GB" dirty="0">
                <a:latin typeface="Century Gothic"/>
              </a:rPr>
              <a:t>2021-22</a:t>
            </a:r>
            <a:endParaRPr lang="en-GB" dirty="0">
              <a:latin typeface="Century Gothic" pitchFamily="34" charset="0"/>
            </a:endParaRPr>
          </a:p>
        </p:txBody>
      </p:sp>
      <p:sp>
        <p:nvSpPr>
          <p:cNvPr id="3" name="Subtitle 2"/>
          <p:cNvSpPr>
            <a:spLocks noGrp="1"/>
          </p:cNvSpPr>
          <p:nvPr>
            <p:ph type="subTitle" idx="1"/>
          </p:nvPr>
        </p:nvSpPr>
        <p:spPr>
          <a:xfrm>
            <a:off x="755576" y="3861048"/>
            <a:ext cx="7920880" cy="1752600"/>
          </a:xfrm>
        </p:spPr>
        <p:txBody>
          <a:bodyPr/>
          <a:lstStyle/>
          <a:p>
            <a:r>
              <a:rPr lang="en-GB" dirty="0">
                <a:latin typeface="Century Gothic" pitchFamily="34" charset="0"/>
              </a:rPr>
              <a:t>For Parents/Carers:</a:t>
            </a:r>
          </a:p>
          <a:p>
            <a:r>
              <a:rPr lang="en-GB" sz="2800" dirty="0">
                <a:latin typeface="Century Gothic" pitchFamily="34" charset="0"/>
              </a:rPr>
              <a:t>How to support pupils working from home</a:t>
            </a:r>
          </a:p>
        </p:txBody>
      </p:sp>
    </p:spTree>
    <p:extLst>
      <p:ext uri="{BB962C8B-B14F-4D97-AF65-F5344CB8AC3E}">
        <p14:creationId xmlns:p14="http://schemas.microsoft.com/office/powerpoint/2010/main" val="3007456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028" t="17778" r="4166" b="15334"/>
          <a:stretch/>
        </p:blipFill>
        <p:spPr bwMode="auto">
          <a:xfrm>
            <a:off x="69889" y="1124744"/>
            <a:ext cx="9079419" cy="4941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77942" y="190096"/>
            <a:ext cx="1955985" cy="369332"/>
          </a:xfrm>
          <a:prstGeom prst="rect">
            <a:avLst/>
          </a:prstGeom>
          <a:solidFill>
            <a:schemeClr val="bg1"/>
          </a:solidFill>
          <a:ln>
            <a:solidFill>
              <a:schemeClr val="tx1"/>
            </a:solidFill>
          </a:ln>
        </p:spPr>
        <p:txBody>
          <a:bodyPr wrap="none" rtlCol="0">
            <a:spAutoFit/>
          </a:bodyPr>
          <a:lstStyle/>
          <a:p>
            <a:r>
              <a:rPr lang="en-GB" b="1" dirty="0">
                <a:latin typeface="Century Gothic" panose="020B0502020202020204" pitchFamily="34" charset="0"/>
              </a:rPr>
              <a:t>FINAL SOLUTION</a:t>
            </a:r>
          </a:p>
        </p:txBody>
      </p:sp>
    </p:spTree>
    <p:extLst>
      <p:ext uri="{BB962C8B-B14F-4D97-AF65-F5344CB8AC3E}">
        <p14:creationId xmlns:p14="http://schemas.microsoft.com/office/powerpoint/2010/main" val="2846693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62897-A9D7-4D35-A166-59145EDF6B45}"/>
              </a:ext>
            </a:extLst>
          </p:cNvPr>
          <p:cNvSpPr>
            <a:spLocks noGrp="1"/>
          </p:cNvSpPr>
          <p:nvPr>
            <p:ph type="ctrTitle"/>
          </p:nvPr>
        </p:nvSpPr>
        <p:spPr/>
        <p:txBody>
          <a:bodyPr/>
          <a:lstStyle/>
          <a:p>
            <a:r>
              <a:rPr lang="en-GB" dirty="0">
                <a:cs typeface="Calibri"/>
              </a:rPr>
              <a:t>Graphic Design Examples </a:t>
            </a:r>
          </a:p>
        </p:txBody>
      </p:sp>
      <p:sp>
        <p:nvSpPr>
          <p:cNvPr id="3" name="Subtitle 2">
            <a:extLst>
              <a:ext uri="{FF2B5EF4-FFF2-40B4-BE49-F238E27FC236}">
                <a16:creationId xmlns:a16="http://schemas.microsoft.com/office/drawing/2014/main" id="{CC9C5D5E-F3FA-4CFD-829E-DD504E9B7384}"/>
              </a:ext>
            </a:extLst>
          </p:cNvPr>
          <p:cNvSpPr>
            <a:spLocks noGrp="1"/>
          </p:cNvSpPr>
          <p:nvPr>
            <p:ph type="subTitle" idx="1"/>
          </p:nvPr>
        </p:nvSpPr>
        <p:spPr/>
        <p:txBody>
          <a:bodyPr vert="horz" lIns="91440" tIns="45720" rIns="91440" bIns="45720" rtlCol="0" anchor="t">
            <a:normAutofit fontScale="92500" lnSpcReduction="10000"/>
          </a:bodyPr>
          <a:lstStyle/>
          <a:p>
            <a:r>
              <a:rPr lang="en-GB" dirty="0">
                <a:cs typeface="Calibri"/>
              </a:rPr>
              <a:t>Please note: these are not all from the same unit but they do show Investigation/Development/Final Outcome Stages. </a:t>
            </a:r>
            <a:endParaRPr lang="en-GB" dirty="0"/>
          </a:p>
        </p:txBody>
      </p:sp>
    </p:spTree>
    <p:extLst>
      <p:ext uri="{BB962C8B-B14F-4D97-AF65-F5344CB8AC3E}">
        <p14:creationId xmlns:p14="http://schemas.microsoft.com/office/powerpoint/2010/main" val="1919831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337" t="5425" r="44546" b="61178"/>
          <a:stretch/>
        </p:blipFill>
        <p:spPr bwMode="auto">
          <a:xfrm>
            <a:off x="5004048" y="2866589"/>
            <a:ext cx="3600400" cy="3116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636" t="14564" r="15171" b="16992"/>
          <a:stretch/>
        </p:blipFill>
        <p:spPr bwMode="auto">
          <a:xfrm>
            <a:off x="-209550" y="404664"/>
            <a:ext cx="9353550"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83568" y="692696"/>
            <a:ext cx="2304256" cy="1872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entury Gothic" panose="020B0502020202020204" pitchFamily="34" charset="0"/>
              </a:rPr>
              <a:t>DESIGN BRIEF</a:t>
            </a:r>
          </a:p>
        </p:txBody>
      </p:sp>
      <p:sp>
        <p:nvSpPr>
          <p:cNvPr id="4" name="TextBox 3"/>
          <p:cNvSpPr txBox="1"/>
          <p:nvPr/>
        </p:nvSpPr>
        <p:spPr>
          <a:xfrm>
            <a:off x="3675137" y="1362782"/>
            <a:ext cx="1584176" cy="523220"/>
          </a:xfrm>
          <a:prstGeom prst="rect">
            <a:avLst/>
          </a:prstGeom>
          <a:solidFill>
            <a:schemeClr val="bg1"/>
          </a:solidFill>
          <a:ln>
            <a:solidFill>
              <a:schemeClr val="tx1"/>
            </a:solidFill>
          </a:ln>
        </p:spPr>
        <p:txBody>
          <a:bodyPr wrap="square" rtlCol="0">
            <a:spAutoFit/>
          </a:bodyPr>
          <a:lstStyle/>
          <a:p>
            <a:r>
              <a:rPr lang="en-GB" sz="1400" dirty="0">
                <a:latin typeface="Century Gothic" panose="020B0502020202020204" pitchFamily="34" charset="0"/>
              </a:rPr>
              <a:t>INSPIRATIONAL/THEME IMAGES</a:t>
            </a:r>
          </a:p>
        </p:txBody>
      </p:sp>
      <p:sp>
        <p:nvSpPr>
          <p:cNvPr id="7" name="TextBox 6"/>
          <p:cNvSpPr txBox="1"/>
          <p:nvPr/>
        </p:nvSpPr>
        <p:spPr>
          <a:xfrm>
            <a:off x="6876256" y="1628800"/>
            <a:ext cx="1080120" cy="738664"/>
          </a:xfrm>
          <a:prstGeom prst="rect">
            <a:avLst/>
          </a:prstGeom>
          <a:solidFill>
            <a:schemeClr val="bg1"/>
          </a:solidFill>
          <a:ln>
            <a:solidFill>
              <a:schemeClr val="tx1"/>
            </a:solidFill>
          </a:ln>
        </p:spPr>
        <p:txBody>
          <a:bodyPr wrap="square" rtlCol="0">
            <a:spAutoFit/>
          </a:bodyPr>
          <a:lstStyle/>
          <a:p>
            <a:r>
              <a:rPr lang="en-GB" sz="1400" dirty="0">
                <a:latin typeface="Century Gothic" panose="020B0502020202020204" pitchFamily="34" charset="0"/>
              </a:rPr>
              <a:t>Market Research (Min 4)</a:t>
            </a:r>
          </a:p>
        </p:txBody>
      </p:sp>
      <p:sp>
        <p:nvSpPr>
          <p:cNvPr id="5" name="TextBox 4"/>
          <p:cNvSpPr txBox="1"/>
          <p:nvPr/>
        </p:nvSpPr>
        <p:spPr>
          <a:xfrm>
            <a:off x="3296252" y="5180341"/>
            <a:ext cx="1656184" cy="954107"/>
          </a:xfrm>
          <a:prstGeom prst="rect">
            <a:avLst/>
          </a:prstGeom>
          <a:solidFill>
            <a:schemeClr val="bg1"/>
          </a:solidFill>
          <a:ln>
            <a:solidFill>
              <a:schemeClr val="tx1"/>
            </a:solidFill>
          </a:ln>
        </p:spPr>
        <p:txBody>
          <a:bodyPr wrap="square" rtlCol="0">
            <a:spAutoFit/>
          </a:bodyPr>
          <a:lstStyle/>
          <a:p>
            <a:r>
              <a:rPr lang="en-GB" sz="1400" dirty="0">
                <a:latin typeface="Century Gothic" panose="020B0502020202020204" pitchFamily="34" charset="0"/>
              </a:rPr>
              <a:t>Main elements used for Imagery</a:t>
            </a:r>
          </a:p>
          <a:p>
            <a:r>
              <a:rPr lang="en-GB" sz="1400" dirty="0">
                <a:latin typeface="Century Gothic" panose="020B0502020202020204" pitchFamily="34" charset="0"/>
              </a:rPr>
              <a:t>(Digital or hand drawn)</a:t>
            </a:r>
          </a:p>
        </p:txBody>
      </p:sp>
      <p:sp>
        <p:nvSpPr>
          <p:cNvPr id="9" name="TextBox 8"/>
          <p:cNvSpPr txBox="1"/>
          <p:nvPr/>
        </p:nvSpPr>
        <p:spPr>
          <a:xfrm>
            <a:off x="0" y="3901436"/>
            <a:ext cx="1656184" cy="523220"/>
          </a:xfrm>
          <a:prstGeom prst="rect">
            <a:avLst/>
          </a:prstGeom>
          <a:solidFill>
            <a:schemeClr val="bg1"/>
          </a:solidFill>
          <a:ln>
            <a:solidFill>
              <a:schemeClr val="tx1"/>
            </a:solidFill>
          </a:ln>
        </p:spPr>
        <p:txBody>
          <a:bodyPr wrap="square" rtlCol="0">
            <a:spAutoFit/>
          </a:bodyPr>
          <a:lstStyle/>
          <a:p>
            <a:r>
              <a:rPr lang="en-GB" sz="1400" dirty="0">
                <a:latin typeface="Century Gothic" panose="020B0502020202020204" pitchFamily="34" charset="0"/>
              </a:rPr>
              <a:t>Texture or Mark-making (If using)</a:t>
            </a:r>
          </a:p>
        </p:txBody>
      </p:sp>
      <p:pic>
        <p:nvPicPr>
          <p:cNvPr id="4101" name="Picture 5" descr="Botanic Font Free Download"/>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197" t="22069" r="17462" b="20227"/>
          <a:stretch/>
        </p:blipFill>
        <p:spPr bwMode="auto">
          <a:xfrm>
            <a:off x="6751124" y="4884694"/>
            <a:ext cx="1531164" cy="59129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594" t="38576" r="9450" b="35879"/>
          <a:stretch/>
        </p:blipFill>
        <p:spPr bwMode="auto">
          <a:xfrm>
            <a:off x="6444208" y="5517804"/>
            <a:ext cx="2341875" cy="486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331" t="28985" r="7383" b="26526"/>
          <a:stretch/>
        </p:blipFill>
        <p:spPr bwMode="auto">
          <a:xfrm>
            <a:off x="6751124" y="6038147"/>
            <a:ext cx="1814715" cy="467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5259313" y="5795009"/>
            <a:ext cx="1331853" cy="954107"/>
          </a:xfrm>
          <a:prstGeom prst="rect">
            <a:avLst/>
          </a:prstGeom>
          <a:solidFill>
            <a:schemeClr val="bg1"/>
          </a:solidFill>
          <a:ln>
            <a:solidFill>
              <a:schemeClr val="tx1"/>
            </a:solidFill>
          </a:ln>
        </p:spPr>
        <p:txBody>
          <a:bodyPr wrap="square" rtlCol="0">
            <a:spAutoFit/>
          </a:bodyPr>
          <a:lstStyle/>
          <a:p>
            <a:r>
              <a:rPr lang="en-GB" sz="1400" dirty="0">
                <a:latin typeface="Century Gothic" panose="020B0502020202020204" pitchFamily="34" charset="0"/>
              </a:rPr>
              <a:t>Typography Research Examples (GRAPHICS)</a:t>
            </a:r>
          </a:p>
        </p:txBody>
      </p:sp>
      <p:sp>
        <p:nvSpPr>
          <p:cNvPr id="6" name="TextBox 5"/>
          <p:cNvSpPr txBox="1"/>
          <p:nvPr/>
        </p:nvSpPr>
        <p:spPr>
          <a:xfrm>
            <a:off x="1656184" y="44624"/>
            <a:ext cx="4934982" cy="400110"/>
          </a:xfrm>
          <a:prstGeom prst="rect">
            <a:avLst/>
          </a:prstGeom>
          <a:noFill/>
        </p:spPr>
        <p:txBody>
          <a:bodyPr wrap="square" rtlCol="0">
            <a:spAutoFit/>
          </a:bodyPr>
          <a:lstStyle/>
          <a:p>
            <a:r>
              <a:rPr lang="en-GB" sz="2000" b="1" dirty="0">
                <a:latin typeface="Century Gothic" panose="020B0502020202020204" pitchFamily="34" charset="0"/>
              </a:rPr>
              <a:t>INVESTIGATION</a:t>
            </a:r>
          </a:p>
        </p:txBody>
      </p:sp>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t="61376"/>
          <a:stretch/>
        </p:blipFill>
        <p:spPr>
          <a:xfrm>
            <a:off x="683568" y="2620351"/>
            <a:ext cx="1463418" cy="620756"/>
          </a:xfrm>
          <a:prstGeom prst="rect">
            <a:avLst/>
          </a:prstGeom>
        </p:spPr>
      </p:pic>
      <p:sp>
        <p:nvSpPr>
          <p:cNvPr id="16" name="TextBox 15"/>
          <p:cNvSpPr txBox="1"/>
          <p:nvPr/>
        </p:nvSpPr>
        <p:spPr>
          <a:xfrm>
            <a:off x="-144524" y="3319930"/>
            <a:ext cx="1656184" cy="307777"/>
          </a:xfrm>
          <a:prstGeom prst="rect">
            <a:avLst/>
          </a:prstGeom>
          <a:solidFill>
            <a:schemeClr val="bg1"/>
          </a:solidFill>
          <a:ln>
            <a:solidFill>
              <a:schemeClr val="tx1"/>
            </a:solidFill>
          </a:ln>
        </p:spPr>
        <p:txBody>
          <a:bodyPr wrap="square" rtlCol="0">
            <a:spAutoFit/>
          </a:bodyPr>
          <a:lstStyle/>
          <a:p>
            <a:r>
              <a:rPr lang="en-GB" sz="1400" dirty="0">
                <a:latin typeface="Century Gothic" panose="020B0502020202020204" pitchFamily="34" charset="0"/>
              </a:rPr>
              <a:t>Colour Palette</a:t>
            </a:r>
          </a:p>
        </p:txBody>
      </p:sp>
    </p:spTree>
    <p:extLst>
      <p:ext uri="{BB962C8B-B14F-4D97-AF65-F5344CB8AC3E}">
        <p14:creationId xmlns:p14="http://schemas.microsoft.com/office/powerpoint/2010/main" val="4136269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526" t="5334" r="31229" b="10737"/>
          <a:stretch/>
        </p:blipFill>
        <p:spPr bwMode="auto">
          <a:xfrm>
            <a:off x="4355293" y="205516"/>
            <a:ext cx="4763736" cy="6533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055" t="27228" r="31050" b="11578"/>
          <a:stretch/>
        </p:blipFill>
        <p:spPr bwMode="auto">
          <a:xfrm>
            <a:off x="16970" y="2357590"/>
            <a:ext cx="4341590" cy="4381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51520" y="2357590"/>
            <a:ext cx="2664296" cy="10910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107504" y="116632"/>
            <a:ext cx="4104456" cy="2585323"/>
          </a:xfrm>
          <a:prstGeom prst="rect">
            <a:avLst/>
          </a:prstGeom>
          <a:solidFill>
            <a:schemeClr val="bg1"/>
          </a:solidFill>
        </p:spPr>
        <p:txBody>
          <a:bodyPr wrap="square" rtlCol="0">
            <a:spAutoFit/>
          </a:bodyPr>
          <a:lstStyle/>
          <a:p>
            <a:r>
              <a:rPr lang="en-GB" b="1" u="sng" dirty="0">
                <a:latin typeface="Century Gothic" panose="020B0502020202020204" pitchFamily="34" charset="0"/>
              </a:rPr>
              <a:t>Development </a:t>
            </a:r>
            <a:r>
              <a:rPr lang="en-GB" b="1" dirty="0">
                <a:latin typeface="Century Gothic" panose="020B0502020202020204" pitchFamily="34" charset="0"/>
              </a:rPr>
              <a:t>Checklist</a:t>
            </a:r>
            <a:r>
              <a:rPr lang="en-GB" dirty="0"/>
              <a:t>:</a:t>
            </a:r>
          </a:p>
          <a:p>
            <a:pPr marL="342900" indent="-342900">
              <a:buAutoNum type="arabicPeriod"/>
            </a:pPr>
            <a:r>
              <a:rPr lang="en-GB" dirty="0">
                <a:latin typeface="Century Gothic" panose="020B0502020202020204" pitchFamily="34" charset="0"/>
              </a:rPr>
              <a:t>Imagery development (Combining, layering, changing colour, adding texture etc.)</a:t>
            </a:r>
          </a:p>
          <a:p>
            <a:pPr marL="342900" indent="-342900">
              <a:buAutoNum type="arabicPeriod"/>
            </a:pPr>
            <a:r>
              <a:rPr lang="en-GB" dirty="0">
                <a:latin typeface="Century Gothic" panose="020B0502020202020204" pitchFamily="34" charset="0"/>
              </a:rPr>
              <a:t>Typography Development (size, style, shape and colour etc.)</a:t>
            </a:r>
          </a:p>
          <a:p>
            <a:pPr marL="342900" indent="-342900">
              <a:buAutoNum type="arabicPeriod"/>
            </a:pPr>
            <a:r>
              <a:rPr lang="en-GB" dirty="0">
                <a:latin typeface="Century Gothic" panose="020B0502020202020204" pitchFamily="34" charset="0"/>
              </a:rPr>
              <a:t>Minimum 4 Ideas (combined Imagery and text into possible layout options)</a:t>
            </a:r>
          </a:p>
        </p:txBody>
      </p:sp>
      <p:sp>
        <p:nvSpPr>
          <p:cNvPr id="5" name="TextBox 4"/>
          <p:cNvSpPr txBox="1"/>
          <p:nvPr/>
        </p:nvSpPr>
        <p:spPr>
          <a:xfrm>
            <a:off x="6156176" y="116632"/>
            <a:ext cx="1440160" cy="461665"/>
          </a:xfrm>
          <a:prstGeom prst="rect">
            <a:avLst/>
          </a:prstGeom>
          <a:solidFill>
            <a:schemeClr val="bg1"/>
          </a:solidFill>
          <a:ln>
            <a:solidFill>
              <a:schemeClr val="tx1"/>
            </a:solidFill>
          </a:ln>
        </p:spPr>
        <p:txBody>
          <a:bodyPr wrap="square" rtlCol="0">
            <a:spAutoFit/>
          </a:bodyPr>
          <a:lstStyle/>
          <a:p>
            <a:r>
              <a:rPr lang="en-GB" sz="1200" dirty="0">
                <a:latin typeface="Century Gothic" panose="020B0502020202020204" pitchFamily="34" charset="0"/>
              </a:rPr>
              <a:t>Imagery – </a:t>
            </a:r>
            <a:r>
              <a:rPr lang="en-GB" sz="1200" dirty="0" err="1">
                <a:latin typeface="Century Gothic" panose="020B0502020202020204" pitchFamily="34" charset="0"/>
              </a:rPr>
              <a:t>Texture&amp;Pattern</a:t>
            </a:r>
            <a:endParaRPr lang="en-GB" sz="1200" dirty="0">
              <a:latin typeface="Century Gothic" panose="020B0502020202020204" pitchFamily="34" charset="0"/>
            </a:endParaRPr>
          </a:p>
        </p:txBody>
      </p:sp>
      <p:sp>
        <p:nvSpPr>
          <p:cNvPr id="8" name="TextBox 7"/>
          <p:cNvSpPr txBox="1"/>
          <p:nvPr/>
        </p:nvSpPr>
        <p:spPr>
          <a:xfrm>
            <a:off x="5724128" y="4532450"/>
            <a:ext cx="1440160" cy="646331"/>
          </a:xfrm>
          <a:prstGeom prst="rect">
            <a:avLst/>
          </a:prstGeom>
          <a:solidFill>
            <a:schemeClr val="bg1"/>
          </a:solidFill>
          <a:ln>
            <a:solidFill>
              <a:schemeClr val="tx1"/>
            </a:solidFill>
          </a:ln>
        </p:spPr>
        <p:txBody>
          <a:bodyPr wrap="square" rtlCol="0">
            <a:spAutoFit/>
          </a:bodyPr>
          <a:lstStyle/>
          <a:p>
            <a:r>
              <a:rPr lang="en-GB" sz="1200" dirty="0">
                <a:latin typeface="Century Gothic" panose="020B0502020202020204" pitchFamily="34" charset="0"/>
              </a:rPr>
              <a:t>Layout Ideas- Combining all elements</a:t>
            </a:r>
          </a:p>
        </p:txBody>
      </p:sp>
      <p:sp>
        <p:nvSpPr>
          <p:cNvPr id="9" name="TextBox 8"/>
          <p:cNvSpPr txBox="1"/>
          <p:nvPr/>
        </p:nvSpPr>
        <p:spPr>
          <a:xfrm>
            <a:off x="7956376" y="1711259"/>
            <a:ext cx="1440160" cy="646331"/>
          </a:xfrm>
          <a:prstGeom prst="rect">
            <a:avLst/>
          </a:prstGeom>
          <a:solidFill>
            <a:schemeClr val="bg1"/>
          </a:solidFill>
          <a:ln>
            <a:solidFill>
              <a:schemeClr val="tx1"/>
            </a:solidFill>
          </a:ln>
        </p:spPr>
        <p:txBody>
          <a:bodyPr wrap="square" rtlCol="0">
            <a:spAutoFit/>
          </a:bodyPr>
          <a:lstStyle/>
          <a:p>
            <a:r>
              <a:rPr lang="en-GB" sz="1200" dirty="0">
                <a:latin typeface="Century Gothic" panose="020B0502020202020204" pitchFamily="34" charset="0"/>
              </a:rPr>
              <a:t>Further Typography Development</a:t>
            </a:r>
          </a:p>
        </p:txBody>
      </p:sp>
      <p:sp>
        <p:nvSpPr>
          <p:cNvPr id="10" name="TextBox 9"/>
          <p:cNvSpPr txBox="1"/>
          <p:nvPr/>
        </p:nvSpPr>
        <p:spPr>
          <a:xfrm>
            <a:off x="1501805" y="2903121"/>
            <a:ext cx="1440160" cy="461665"/>
          </a:xfrm>
          <a:prstGeom prst="rect">
            <a:avLst/>
          </a:prstGeom>
          <a:solidFill>
            <a:schemeClr val="bg1"/>
          </a:solidFill>
          <a:ln>
            <a:solidFill>
              <a:schemeClr val="tx1"/>
            </a:solidFill>
          </a:ln>
        </p:spPr>
        <p:txBody>
          <a:bodyPr wrap="square" rtlCol="0">
            <a:spAutoFit/>
          </a:bodyPr>
          <a:lstStyle/>
          <a:p>
            <a:r>
              <a:rPr lang="en-GB" sz="1200" dirty="0">
                <a:latin typeface="Century Gothic" panose="020B0502020202020204" pitchFamily="34" charset="0"/>
              </a:rPr>
              <a:t>Typography Development</a:t>
            </a:r>
          </a:p>
        </p:txBody>
      </p:sp>
      <p:sp>
        <p:nvSpPr>
          <p:cNvPr id="11" name="TextBox 10"/>
          <p:cNvSpPr txBox="1"/>
          <p:nvPr/>
        </p:nvSpPr>
        <p:spPr>
          <a:xfrm>
            <a:off x="0" y="4941168"/>
            <a:ext cx="1440160" cy="938719"/>
          </a:xfrm>
          <a:prstGeom prst="rect">
            <a:avLst/>
          </a:prstGeom>
          <a:solidFill>
            <a:schemeClr val="bg1"/>
          </a:solidFill>
          <a:ln>
            <a:solidFill>
              <a:schemeClr val="tx1"/>
            </a:solidFill>
          </a:ln>
        </p:spPr>
        <p:txBody>
          <a:bodyPr wrap="square" rtlCol="0">
            <a:spAutoFit/>
          </a:bodyPr>
          <a:lstStyle/>
          <a:p>
            <a:r>
              <a:rPr lang="en-GB" sz="1100" dirty="0">
                <a:latin typeface="Century Gothic" panose="020B0502020202020204" pitchFamily="34" charset="0"/>
              </a:rPr>
              <a:t>Development of main imagery (colour, pattern, texture and layout)</a:t>
            </a:r>
          </a:p>
        </p:txBody>
      </p:sp>
    </p:spTree>
    <p:extLst>
      <p:ext uri="{BB962C8B-B14F-4D97-AF65-F5344CB8AC3E}">
        <p14:creationId xmlns:p14="http://schemas.microsoft.com/office/powerpoint/2010/main" val="3655097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5790" t="5958" r="14736" b="13760"/>
          <a:stretch/>
        </p:blipFill>
        <p:spPr bwMode="auto">
          <a:xfrm>
            <a:off x="4379494" y="26840"/>
            <a:ext cx="4764506" cy="3441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descr="T:\Expressive Arts - Staff Folder\Art &amp; Design staff folder\2017-18 N5 and Higher Portfolio Work\Higher\DSCN33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563" y="2794018"/>
            <a:ext cx="2902425" cy="38884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469979" y="6042615"/>
            <a:ext cx="1440160" cy="276999"/>
          </a:xfrm>
          <a:prstGeom prst="rect">
            <a:avLst/>
          </a:prstGeom>
          <a:solidFill>
            <a:schemeClr val="bg1"/>
          </a:solidFill>
          <a:ln>
            <a:solidFill>
              <a:schemeClr val="tx1"/>
            </a:solidFill>
          </a:ln>
        </p:spPr>
        <p:txBody>
          <a:bodyPr wrap="square" rtlCol="0">
            <a:spAutoFit/>
          </a:bodyPr>
          <a:lstStyle/>
          <a:p>
            <a:r>
              <a:rPr lang="en-GB" sz="1200" dirty="0">
                <a:latin typeface="Century Gothic" panose="020B0502020202020204" pitchFamily="34" charset="0"/>
              </a:rPr>
              <a:t>POSTER EXAMPLE</a:t>
            </a:r>
          </a:p>
        </p:txBody>
      </p:sp>
      <p:sp>
        <p:nvSpPr>
          <p:cNvPr id="6" name="TextBox 5"/>
          <p:cNvSpPr txBox="1"/>
          <p:nvPr/>
        </p:nvSpPr>
        <p:spPr>
          <a:xfrm>
            <a:off x="4139952" y="1340768"/>
            <a:ext cx="1440160" cy="276999"/>
          </a:xfrm>
          <a:prstGeom prst="rect">
            <a:avLst/>
          </a:prstGeom>
          <a:solidFill>
            <a:schemeClr val="bg1"/>
          </a:solidFill>
          <a:ln>
            <a:solidFill>
              <a:schemeClr val="tx1"/>
            </a:solidFill>
          </a:ln>
        </p:spPr>
        <p:txBody>
          <a:bodyPr wrap="square" rtlCol="0">
            <a:spAutoFit/>
          </a:bodyPr>
          <a:lstStyle/>
          <a:p>
            <a:r>
              <a:rPr lang="en-GB" sz="1200" dirty="0">
                <a:latin typeface="Century Gothic" panose="020B0502020202020204" pitchFamily="34" charset="0"/>
              </a:rPr>
              <a:t>ALBUM EXAMPLE</a:t>
            </a:r>
          </a:p>
        </p:txBody>
      </p:sp>
      <p:sp>
        <p:nvSpPr>
          <p:cNvPr id="2" name="TextBox 1"/>
          <p:cNvSpPr txBox="1"/>
          <p:nvPr/>
        </p:nvSpPr>
        <p:spPr>
          <a:xfrm>
            <a:off x="179512" y="260648"/>
            <a:ext cx="3960440" cy="2031325"/>
          </a:xfrm>
          <a:prstGeom prst="rect">
            <a:avLst/>
          </a:prstGeom>
          <a:noFill/>
        </p:spPr>
        <p:txBody>
          <a:bodyPr wrap="square" lIns="91440" tIns="45720" rIns="91440" bIns="45720" rtlCol="0" anchor="t">
            <a:spAutoFit/>
          </a:bodyPr>
          <a:lstStyle/>
          <a:p>
            <a:r>
              <a:rPr lang="en-GB" b="1" dirty="0">
                <a:latin typeface="Century Gothic" panose="020B0502020202020204" pitchFamily="34" charset="0"/>
              </a:rPr>
              <a:t>FINAL OUTCOME</a:t>
            </a:r>
          </a:p>
          <a:p>
            <a:pPr marL="342900" indent="-342900">
              <a:buAutoNum type="arabicPeriod"/>
            </a:pPr>
            <a:r>
              <a:rPr lang="en-GB" dirty="0">
                <a:latin typeface="Century Gothic" panose="020B0502020202020204" pitchFamily="34" charset="0"/>
              </a:rPr>
              <a:t>Select and Present your most successful idea that best fits your design brief</a:t>
            </a:r>
          </a:p>
          <a:p>
            <a:pPr marL="342900" indent="-342900">
              <a:buAutoNum type="arabicPeriod"/>
            </a:pPr>
            <a:r>
              <a:rPr lang="en-GB" dirty="0">
                <a:latin typeface="Century Gothic"/>
              </a:rPr>
              <a:t>Show it in context (e.g. A poster could be placed on a billboard)</a:t>
            </a:r>
          </a:p>
        </p:txBody>
      </p:sp>
      <p:sp>
        <p:nvSpPr>
          <p:cNvPr id="9" name="TextBox 8"/>
          <p:cNvSpPr txBox="1"/>
          <p:nvPr/>
        </p:nvSpPr>
        <p:spPr>
          <a:xfrm>
            <a:off x="2542665" y="5040473"/>
            <a:ext cx="1440160" cy="830997"/>
          </a:xfrm>
          <a:prstGeom prst="rect">
            <a:avLst/>
          </a:prstGeom>
          <a:solidFill>
            <a:schemeClr val="bg1"/>
          </a:solidFill>
          <a:ln>
            <a:solidFill>
              <a:schemeClr val="tx1"/>
            </a:solidFill>
          </a:ln>
        </p:spPr>
        <p:txBody>
          <a:bodyPr wrap="square" rtlCol="0">
            <a:spAutoFit/>
          </a:bodyPr>
          <a:lstStyle/>
          <a:p>
            <a:r>
              <a:rPr lang="en-GB" sz="1200" dirty="0">
                <a:latin typeface="Century Gothic" panose="020B0502020202020204" pitchFamily="34" charset="0"/>
              </a:rPr>
              <a:t>YOU COULD SHOW THIS IN THE WINDOW OF A SHOP</a:t>
            </a:r>
          </a:p>
        </p:txBody>
      </p:sp>
      <p:sp>
        <p:nvSpPr>
          <p:cNvPr id="10" name="TextBox 9"/>
          <p:cNvSpPr txBox="1"/>
          <p:nvPr/>
        </p:nvSpPr>
        <p:spPr>
          <a:xfrm>
            <a:off x="7524328" y="2218991"/>
            <a:ext cx="1440160" cy="646331"/>
          </a:xfrm>
          <a:prstGeom prst="rect">
            <a:avLst/>
          </a:prstGeom>
          <a:solidFill>
            <a:schemeClr val="bg1"/>
          </a:solidFill>
          <a:ln>
            <a:solidFill>
              <a:schemeClr val="tx1"/>
            </a:solidFill>
          </a:ln>
        </p:spPr>
        <p:txBody>
          <a:bodyPr wrap="square" rtlCol="0">
            <a:spAutoFit/>
          </a:bodyPr>
          <a:lstStyle/>
          <a:p>
            <a:r>
              <a:rPr lang="en-GB" sz="1200" dirty="0">
                <a:latin typeface="Century Gothic" panose="020B0502020202020204" pitchFamily="34" charset="0"/>
              </a:rPr>
              <a:t>YOU COULD SHOW THIS ON A VINYL COVER</a:t>
            </a:r>
          </a:p>
        </p:txBody>
      </p:sp>
      <p:pic>
        <p:nvPicPr>
          <p:cNvPr id="3" name="Picture 3" descr="Graphical user interface, website&#10;&#10;Description automatically generated">
            <a:extLst>
              <a:ext uri="{FF2B5EF4-FFF2-40B4-BE49-F238E27FC236}">
                <a16:creationId xmlns:a16="http://schemas.microsoft.com/office/drawing/2014/main" id="{33A57BEB-F824-42FA-B40E-F006B151056B}"/>
              </a:ext>
            </a:extLst>
          </p:cNvPr>
          <p:cNvPicPr>
            <a:picLocks noChangeAspect="1"/>
          </p:cNvPicPr>
          <p:nvPr/>
        </p:nvPicPr>
        <p:blipFill rotWithShape="1">
          <a:blip r:embed="rId4"/>
          <a:srcRect l="52330" t="17547" r="22222" b="22621"/>
          <a:stretch/>
        </p:blipFill>
        <p:spPr>
          <a:xfrm>
            <a:off x="4692407" y="3514431"/>
            <a:ext cx="2266339" cy="3338265"/>
          </a:xfrm>
          <a:prstGeom prst="rect">
            <a:avLst/>
          </a:prstGeom>
        </p:spPr>
      </p:pic>
      <p:sp>
        <p:nvSpPr>
          <p:cNvPr id="4" name="TextBox 3">
            <a:extLst>
              <a:ext uri="{FF2B5EF4-FFF2-40B4-BE49-F238E27FC236}">
                <a16:creationId xmlns:a16="http://schemas.microsoft.com/office/drawing/2014/main" id="{B6F69391-2856-4116-A0A8-D5851AD6020F}"/>
              </a:ext>
            </a:extLst>
          </p:cNvPr>
          <p:cNvSpPr txBox="1"/>
          <p:nvPr/>
        </p:nvSpPr>
        <p:spPr>
          <a:xfrm>
            <a:off x="3200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t>Click to add text</a:t>
            </a:r>
          </a:p>
        </p:txBody>
      </p:sp>
      <p:sp>
        <p:nvSpPr>
          <p:cNvPr id="13" name="TextBox 12">
            <a:extLst>
              <a:ext uri="{FF2B5EF4-FFF2-40B4-BE49-F238E27FC236}">
                <a16:creationId xmlns:a16="http://schemas.microsoft.com/office/drawing/2014/main" id="{6C4DA22F-BCDC-4E32-A058-6AD6BDDC9230}"/>
              </a:ext>
            </a:extLst>
          </p:cNvPr>
          <p:cNvSpPr txBox="1"/>
          <p:nvPr/>
        </p:nvSpPr>
        <p:spPr>
          <a:xfrm>
            <a:off x="7124463" y="4605027"/>
            <a:ext cx="1440160" cy="646331"/>
          </a:xfrm>
          <a:prstGeom prst="rect">
            <a:avLst/>
          </a:prstGeom>
          <a:solidFill>
            <a:schemeClr val="bg1"/>
          </a:solidFill>
          <a:ln>
            <a:solidFill>
              <a:schemeClr val="tx1"/>
            </a:solidFill>
          </a:ln>
        </p:spPr>
        <p:txBody>
          <a:bodyPr wrap="square" lIns="91440" tIns="45720" rIns="91440" bIns="45720" rtlCol="0" anchor="t">
            <a:spAutoFit/>
          </a:bodyPr>
          <a:lstStyle/>
          <a:p>
            <a:r>
              <a:rPr lang="en-GB" sz="1200" dirty="0">
                <a:latin typeface="Century Gothic"/>
              </a:rPr>
              <a:t>POSTER EXAMPLE SHOWN IN CONTEXT</a:t>
            </a:r>
            <a:endParaRPr lang="en-GB" sz="1200" dirty="0">
              <a:latin typeface="Century Gothic" panose="020B0502020202020204" pitchFamily="34" charset="0"/>
            </a:endParaRPr>
          </a:p>
        </p:txBody>
      </p:sp>
    </p:spTree>
    <p:extLst>
      <p:ext uri="{BB962C8B-B14F-4D97-AF65-F5344CB8AC3E}">
        <p14:creationId xmlns:p14="http://schemas.microsoft.com/office/powerpoint/2010/main" val="1892115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20000"/>
              <a:lumOff val="80000"/>
            </a:schemeClr>
          </a:solidFill>
        </p:spPr>
        <p:txBody>
          <a:bodyPr/>
          <a:lstStyle/>
          <a:p>
            <a:r>
              <a:rPr lang="en-GB" dirty="0">
                <a:latin typeface="Century Gothic" pitchFamily="34" charset="0"/>
              </a:rPr>
              <a:t>Expressive Portfolio</a:t>
            </a:r>
          </a:p>
        </p:txBody>
      </p:sp>
      <p:sp>
        <p:nvSpPr>
          <p:cNvPr id="3" name="Content Placeholder 2"/>
          <p:cNvSpPr>
            <a:spLocks noGrp="1"/>
          </p:cNvSpPr>
          <p:nvPr>
            <p:ph idx="1"/>
          </p:nvPr>
        </p:nvSpPr>
        <p:spPr>
          <a:xfrm>
            <a:off x="395536" y="1412776"/>
            <a:ext cx="8229600" cy="4525963"/>
          </a:xfrm>
        </p:spPr>
        <p:txBody>
          <a:bodyPr>
            <a:normAutofit/>
          </a:bodyPr>
          <a:lstStyle/>
          <a:p>
            <a:pPr marL="0" indent="0">
              <a:buNone/>
            </a:pPr>
            <a:r>
              <a:rPr lang="en-GB" dirty="0">
                <a:latin typeface="Century Gothic" pitchFamily="34" charset="0"/>
              </a:rPr>
              <a:t>The Expressive Portfolio consists of three practical parts and a written evaluation:</a:t>
            </a:r>
          </a:p>
          <a:p>
            <a:endParaRPr lang="en-GB" dirty="0">
              <a:latin typeface="Century Gothic" pitchFamily="34" charset="0"/>
            </a:endParaRPr>
          </a:p>
          <a:p>
            <a:r>
              <a:rPr lang="en-GB" dirty="0">
                <a:latin typeface="Century Gothic" pitchFamily="34" charset="0"/>
              </a:rPr>
              <a:t>Sheet 1: Investigation</a:t>
            </a:r>
          </a:p>
          <a:p>
            <a:r>
              <a:rPr lang="en-GB" dirty="0">
                <a:latin typeface="Century Gothic" pitchFamily="34" charset="0"/>
              </a:rPr>
              <a:t>Sheet 2: Development</a:t>
            </a:r>
          </a:p>
          <a:p>
            <a:r>
              <a:rPr lang="en-GB" dirty="0">
                <a:latin typeface="Century Gothic" pitchFamily="34" charset="0"/>
              </a:rPr>
              <a:t>Sheet 3: Final Outcome</a:t>
            </a:r>
          </a:p>
          <a:p>
            <a:r>
              <a:rPr lang="en-GB" dirty="0">
                <a:latin typeface="Century Gothic" pitchFamily="34" charset="0"/>
              </a:rPr>
              <a:t>Written Evaluation </a:t>
            </a:r>
            <a:r>
              <a:rPr lang="en-GB" sz="2000" dirty="0">
                <a:latin typeface="Century Gothic" pitchFamily="34" charset="0"/>
              </a:rPr>
              <a:t>(will be attached to Sheet 1)</a:t>
            </a:r>
          </a:p>
        </p:txBody>
      </p:sp>
    </p:spTree>
    <p:extLst>
      <p:ext uri="{BB962C8B-B14F-4D97-AF65-F5344CB8AC3E}">
        <p14:creationId xmlns:p14="http://schemas.microsoft.com/office/powerpoint/2010/main" val="111671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20000"/>
              <a:lumOff val="80000"/>
            </a:schemeClr>
          </a:solidFill>
        </p:spPr>
        <p:txBody>
          <a:bodyPr>
            <a:normAutofit/>
          </a:bodyPr>
          <a:lstStyle/>
          <a:p>
            <a:r>
              <a:rPr lang="en-GB" sz="2800" dirty="0">
                <a:latin typeface="Century Gothic" pitchFamily="34" charset="0"/>
              </a:rPr>
              <a:t>Overview of what is required in the portfolio</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GB" sz="1800" dirty="0">
                <a:latin typeface="Century Gothic"/>
              </a:rPr>
              <a:t> Investigation</a:t>
            </a:r>
          </a:p>
          <a:p>
            <a:r>
              <a:rPr lang="en-GB" sz="1800" dirty="0">
                <a:solidFill>
                  <a:srgbClr val="000000"/>
                </a:solidFill>
                <a:latin typeface="Century Gothic"/>
              </a:rPr>
              <a:t>Two investigation studies</a:t>
            </a:r>
          </a:p>
          <a:p>
            <a:endParaRPr lang="en-GB" sz="1800" dirty="0">
              <a:solidFill>
                <a:srgbClr val="1F497D"/>
              </a:solidFill>
              <a:latin typeface="Century Gothic" pitchFamily="34" charset="0"/>
            </a:endParaRPr>
          </a:p>
          <a:p>
            <a:pPr marL="0" indent="0">
              <a:buNone/>
            </a:pPr>
            <a:endParaRPr lang="en-GB" sz="1800" dirty="0">
              <a:latin typeface="Century Gothic" pitchFamily="34" charset="0"/>
            </a:endParaRPr>
          </a:p>
          <a:p>
            <a:pPr marL="0" indent="0">
              <a:buNone/>
            </a:pPr>
            <a:r>
              <a:rPr lang="en-GB" sz="1800" dirty="0">
                <a:latin typeface="Century Gothic"/>
              </a:rPr>
              <a:t>Development</a:t>
            </a:r>
          </a:p>
          <a:p>
            <a:r>
              <a:rPr lang="en-GB" sz="1800" dirty="0">
                <a:latin typeface="Century Gothic"/>
              </a:rPr>
              <a:t>Two </a:t>
            </a:r>
            <a:r>
              <a:rPr lang="en-GB" sz="1800" dirty="0">
                <a:solidFill>
                  <a:srgbClr val="FF0000"/>
                </a:solidFill>
                <a:latin typeface="Calibri"/>
                <a:cs typeface="Calibri"/>
              </a:rPr>
              <a:t>(</a:t>
            </a:r>
            <a:r>
              <a:rPr lang="en-GB" sz="1800" dirty="0">
                <a:solidFill>
                  <a:srgbClr val="FF0000"/>
                </a:solidFill>
                <a:ea typeface="+mn-lt"/>
                <a:cs typeface="+mn-lt"/>
              </a:rPr>
              <a:t>minimum requirement for SQA during Covid)</a:t>
            </a:r>
            <a:r>
              <a:rPr lang="en-GB" sz="1800" dirty="0">
                <a:solidFill>
                  <a:srgbClr val="FF0000"/>
                </a:solidFill>
                <a:latin typeface="Century Gothic"/>
              </a:rPr>
              <a:t> </a:t>
            </a:r>
            <a:r>
              <a:rPr lang="en-GB" sz="1800" dirty="0">
                <a:latin typeface="Century Gothic"/>
              </a:rPr>
              <a:t>to four developments </a:t>
            </a:r>
            <a:endParaRPr lang="en-GB" sz="1800" dirty="0">
              <a:latin typeface="Century Gothic" pitchFamily="34" charset="0"/>
            </a:endParaRPr>
          </a:p>
          <a:p>
            <a:endParaRPr lang="en-GB" sz="1800" dirty="0">
              <a:latin typeface="Century Gothic"/>
            </a:endParaRPr>
          </a:p>
          <a:p>
            <a:pPr marL="0" indent="0">
              <a:buNone/>
            </a:pPr>
            <a:r>
              <a:rPr lang="en-GB" sz="1800" dirty="0">
                <a:latin typeface="Century Gothic"/>
              </a:rPr>
              <a:t>Final Outcome</a:t>
            </a:r>
          </a:p>
          <a:p>
            <a:pPr marL="0" indent="0">
              <a:buNone/>
            </a:pPr>
            <a:endParaRPr lang="en-GB" sz="1800" dirty="0">
              <a:latin typeface="Century Gothic" pitchFamily="34" charset="0"/>
            </a:endParaRPr>
          </a:p>
          <a:p>
            <a:r>
              <a:rPr lang="en-GB" sz="1800" dirty="0">
                <a:latin typeface="Century Gothic" pitchFamily="34" charset="0"/>
              </a:rPr>
              <a:t>Evaluation</a:t>
            </a:r>
            <a:endParaRPr lang="en-GB" sz="1800" dirty="0">
              <a:solidFill>
                <a:schemeClr val="tx2"/>
              </a:solidFill>
              <a:latin typeface="Century Gothic" pitchFamily="34" charset="0"/>
            </a:endParaRPr>
          </a:p>
          <a:p>
            <a:pPr marL="0" indent="0">
              <a:buNone/>
            </a:pPr>
            <a:endParaRPr lang="en-GB" sz="1800" dirty="0">
              <a:latin typeface="Century Gothic" pitchFamily="34" charset="0"/>
            </a:endParaRPr>
          </a:p>
          <a:p>
            <a:pPr marL="0" indent="0">
              <a:buNone/>
            </a:pPr>
            <a:r>
              <a:rPr lang="en-GB" sz="1800" i="1" dirty="0">
                <a:latin typeface="Century Gothic" pitchFamily="34" charset="0"/>
              </a:rPr>
              <a:t>Total marks available for this is 100 marks</a:t>
            </a:r>
          </a:p>
        </p:txBody>
      </p:sp>
    </p:spTree>
    <p:extLst>
      <p:ext uri="{BB962C8B-B14F-4D97-AF65-F5344CB8AC3E}">
        <p14:creationId xmlns:p14="http://schemas.microsoft.com/office/powerpoint/2010/main" val="198495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20000"/>
              <a:lumOff val="80000"/>
            </a:schemeClr>
          </a:solidFill>
        </p:spPr>
        <p:txBody>
          <a:bodyPr/>
          <a:lstStyle/>
          <a:p>
            <a:r>
              <a:rPr lang="en-GB" dirty="0">
                <a:latin typeface="Century Gothic" pitchFamily="34" charset="0"/>
              </a:rPr>
              <a:t>Themes</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GB" dirty="0">
                <a:latin typeface="Century Gothic"/>
              </a:rPr>
              <a:t>The pupils will choose between the following three themes:</a:t>
            </a:r>
          </a:p>
          <a:p>
            <a:endParaRPr lang="en-GB" dirty="0">
              <a:latin typeface="Century Gothic" pitchFamily="34" charset="0"/>
            </a:endParaRPr>
          </a:p>
          <a:p>
            <a:pPr fontAlgn="base"/>
            <a:r>
              <a:rPr lang="en-US" dirty="0">
                <a:latin typeface="Century Gothic"/>
              </a:rPr>
              <a:t>Metal Kettle Still Life</a:t>
            </a:r>
            <a:endParaRPr lang="en-US" dirty="0">
              <a:latin typeface="Century Gothic" pitchFamily="34" charset="0"/>
            </a:endParaRPr>
          </a:p>
          <a:p>
            <a:r>
              <a:rPr lang="en-US" dirty="0">
                <a:latin typeface="Century Gothic"/>
              </a:rPr>
              <a:t>Built Environment </a:t>
            </a:r>
          </a:p>
          <a:p>
            <a:r>
              <a:rPr lang="en-US" dirty="0">
                <a:latin typeface="Century Gothic"/>
              </a:rPr>
              <a:t>Portraiture</a:t>
            </a:r>
            <a:endParaRPr lang="en-US" dirty="0">
              <a:latin typeface="Century Gothic" pitchFamily="34" charset="0"/>
            </a:endParaRPr>
          </a:p>
        </p:txBody>
      </p:sp>
    </p:spTree>
    <p:extLst>
      <p:ext uri="{BB962C8B-B14F-4D97-AF65-F5344CB8AC3E}">
        <p14:creationId xmlns:p14="http://schemas.microsoft.com/office/powerpoint/2010/main" val="495061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5649491"/>
          </a:xfrm>
        </p:spPr>
        <p:txBody>
          <a:bodyPr vert="horz" lIns="91440" tIns="45720" rIns="91440" bIns="45720" rtlCol="0" anchor="t">
            <a:normAutofit lnSpcReduction="10000"/>
          </a:bodyPr>
          <a:lstStyle/>
          <a:p>
            <a:pPr marL="0" indent="0">
              <a:buNone/>
            </a:pPr>
            <a:r>
              <a:rPr lang="en-GB" sz="2400" dirty="0">
                <a:latin typeface="Century Gothic"/>
              </a:rPr>
              <a:t>The following slides show an example of an Expressive unit.</a:t>
            </a:r>
          </a:p>
          <a:p>
            <a:pPr marL="0" indent="0">
              <a:buNone/>
            </a:pPr>
            <a:endParaRPr lang="en-GB" sz="2400" dirty="0">
              <a:latin typeface="Century Gothic" pitchFamily="34" charset="0"/>
            </a:endParaRPr>
          </a:p>
          <a:p>
            <a:pPr marL="0" indent="0">
              <a:buNone/>
            </a:pPr>
            <a:r>
              <a:rPr lang="en-GB" sz="2400" dirty="0">
                <a:latin typeface="Century Gothic"/>
              </a:rPr>
              <a:t>To support them, pupils can refer to the PowerPoint related to their specific theme to complete their portfolio.</a:t>
            </a:r>
            <a:endParaRPr lang="en-GB" sz="2400" dirty="0">
              <a:latin typeface="Century Gothic" pitchFamily="34" charset="0"/>
            </a:endParaRPr>
          </a:p>
          <a:p>
            <a:pPr marL="0" indent="0">
              <a:buNone/>
            </a:pPr>
            <a:endParaRPr lang="en-GB" sz="2400" dirty="0">
              <a:latin typeface="Century Gothic" pitchFamily="34" charset="0"/>
            </a:endParaRPr>
          </a:p>
          <a:p>
            <a:pPr marL="0" indent="0">
              <a:buNone/>
            </a:pPr>
            <a:r>
              <a:rPr lang="en-GB" sz="2400" dirty="0">
                <a:latin typeface="Century Gothic"/>
              </a:rPr>
              <a:t>Pupils can also refer to the PowerPoints and suggested demonstration videos for step-by-step technical instructions.</a:t>
            </a:r>
          </a:p>
          <a:p>
            <a:pPr marL="0" indent="0">
              <a:buNone/>
            </a:pPr>
            <a:endParaRPr lang="en-GB" sz="2400" dirty="0">
              <a:latin typeface="Century Gothic" pitchFamily="34" charset="0"/>
            </a:endParaRPr>
          </a:p>
          <a:p>
            <a:pPr marL="0" indent="0">
              <a:buNone/>
            </a:pPr>
            <a:r>
              <a:rPr lang="en-GB" dirty="0">
                <a:solidFill>
                  <a:srgbClr val="FF0000"/>
                </a:solidFill>
                <a:latin typeface="Century Gothic"/>
                <a:cs typeface="Calibri"/>
              </a:rPr>
              <a:t>The support documents can be found in the Art </a:t>
            </a:r>
            <a:r>
              <a:rPr lang="en-GB" dirty="0" err="1">
                <a:solidFill>
                  <a:srgbClr val="FF0000"/>
                </a:solidFill>
                <a:latin typeface="Century Gothic"/>
                <a:cs typeface="Calibri"/>
              </a:rPr>
              <a:t>Sharepoint</a:t>
            </a:r>
            <a:r>
              <a:rPr lang="en-GB" dirty="0">
                <a:solidFill>
                  <a:srgbClr val="FF0000"/>
                </a:solidFill>
                <a:latin typeface="Century Gothic"/>
                <a:cs typeface="Calibri"/>
              </a:rPr>
              <a:t> Site in the N5 folder &gt; Expressive Folder</a:t>
            </a:r>
          </a:p>
          <a:p>
            <a:endParaRPr lang="en-GB" dirty="0"/>
          </a:p>
          <a:p>
            <a:endParaRPr lang="en-GB" dirty="0"/>
          </a:p>
        </p:txBody>
      </p:sp>
    </p:spTree>
    <p:extLst>
      <p:ext uri="{BB962C8B-B14F-4D97-AF65-F5344CB8AC3E}">
        <p14:creationId xmlns:p14="http://schemas.microsoft.com/office/powerpoint/2010/main" val="3172486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0488-AFEC-45D3-BCC1-78BA1D411029}"/>
              </a:ext>
            </a:extLst>
          </p:cNvPr>
          <p:cNvSpPr>
            <a:spLocks noGrp="1"/>
          </p:cNvSpPr>
          <p:nvPr>
            <p:ph type="title"/>
          </p:nvPr>
        </p:nvSpPr>
        <p:spPr>
          <a:xfrm>
            <a:off x="374650" y="1162844"/>
            <a:ext cx="2989263" cy="1906985"/>
          </a:xfrm>
          <a:solidFill>
            <a:schemeClr val="bg2"/>
          </a:solidFill>
        </p:spPr>
        <p:txBody>
          <a:bodyPr>
            <a:normAutofit fontScale="90000"/>
          </a:bodyPr>
          <a:lstStyle/>
          <a:p>
            <a:r>
              <a:rPr lang="en-GB">
                <a:latin typeface="Century Gothic"/>
                <a:cs typeface="Calibri Light"/>
              </a:rPr>
              <a:t>This is what a complete Higher portraiture folio looks like.</a:t>
            </a:r>
            <a:endParaRPr lang="en-GB">
              <a:latin typeface="Century Gothic"/>
            </a:endParaRPr>
          </a:p>
        </p:txBody>
      </p:sp>
      <p:pic>
        <p:nvPicPr>
          <p:cNvPr id="4" name="Picture 4" descr="A picture containing text, photo&#10;&#10;Description generated with very high confidence">
            <a:extLst>
              <a:ext uri="{FF2B5EF4-FFF2-40B4-BE49-F238E27FC236}">
                <a16:creationId xmlns:a16="http://schemas.microsoft.com/office/drawing/2014/main" id="{670BB659-2509-47A6-8324-D7C76D0FEDB6}"/>
              </a:ext>
            </a:extLst>
          </p:cNvPr>
          <p:cNvPicPr>
            <a:picLocks noGrp="1" noChangeAspect="1"/>
          </p:cNvPicPr>
          <p:nvPr>
            <p:ph idx="1"/>
          </p:nvPr>
        </p:nvPicPr>
        <p:blipFill>
          <a:blip r:embed="rId2"/>
          <a:stretch>
            <a:fillRect/>
          </a:stretch>
        </p:blipFill>
        <p:spPr>
          <a:xfrm>
            <a:off x="5425231" y="1075531"/>
            <a:ext cx="2428976" cy="4779566"/>
          </a:xfrm>
        </p:spPr>
      </p:pic>
      <p:graphicFrame>
        <p:nvGraphicFramePr>
          <p:cNvPr id="5" name="Table 5">
            <a:extLst>
              <a:ext uri="{FF2B5EF4-FFF2-40B4-BE49-F238E27FC236}">
                <a16:creationId xmlns:a16="http://schemas.microsoft.com/office/drawing/2014/main" id="{3768A7EE-B67F-48AB-BC3E-B4D3A9708593}"/>
              </a:ext>
            </a:extLst>
          </p:cNvPr>
          <p:cNvGraphicFramePr>
            <a:graphicFrameLocks noGrp="1"/>
          </p:cNvGraphicFramePr>
          <p:nvPr>
            <p:extLst>
              <p:ext uri="{D42A27DB-BD31-4B8C-83A1-F6EECF244321}">
                <p14:modId xmlns:p14="http://schemas.microsoft.com/office/powerpoint/2010/main" val="2977054828"/>
              </p:ext>
            </p:extLst>
          </p:nvPr>
        </p:nvGraphicFramePr>
        <p:xfrm>
          <a:off x="3690938" y="1833563"/>
          <a:ext cx="1597460" cy="278130"/>
        </p:xfrm>
        <a:graphic>
          <a:graphicData uri="http://schemas.openxmlformats.org/drawingml/2006/table">
            <a:tbl>
              <a:tblPr firstRow="1" bandRow="1">
                <a:tableStyleId>{5C22544A-7EE6-4342-B048-85BDC9FD1C3A}</a:tableStyleId>
              </a:tblPr>
              <a:tblGrid>
                <a:gridCol w="1597460">
                  <a:extLst>
                    <a:ext uri="{9D8B030D-6E8A-4147-A177-3AD203B41FA5}">
                      <a16:colId xmlns:a16="http://schemas.microsoft.com/office/drawing/2014/main" val="892408030"/>
                    </a:ext>
                  </a:extLst>
                </a:gridCol>
              </a:tblGrid>
              <a:tr h="278130">
                <a:tc>
                  <a:txBody>
                    <a:bodyPr/>
                    <a:lstStyle/>
                    <a:p>
                      <a:r>
                        <a:rPr lang="en-GB" sz="1100"/>
                        <a:t>Investigation Sheet</a:t>
                      </a:r>
                    </a:p>
                  </a:txBody>
                  <a:tcPr marL="68580" marR="68580" marT="34290" marB="34290"/>
                </a:tc>
                <a:extLst>
                  <a:ext uri="{0D108BD9-81ED-4DB2-BD59-A6C34878D82A}">
                    <a16:rowId xmlns:a16="http://schemas.microsoft.com/office/drawing/2014/main" val="3303982776"/>
                  </a:ext>
                </a:extLst>
              </a:tr>
            </a:tbl>
          </a:graphicData>
        </a:graphic>
      </p:graphicFrame>
      <p:graphicFrame>
        <p:nvGraphicFramePr>
          <p:cNvPr id="7" name="Table 7">
            <a:extLst>
              <a:ext uri="{FF2B5EF4-FFF2-40B4-BE49-F238E27FC236}">
                <a16:creationId xmlns:a16="http://schemas.microsoft.com/office/drawing/2014/main" id="{8B543AE6-90FB-48B4-BA30-DA72A6832075}"/>
              </a:ext>
            </a:extLst>
          </p:cNvPr>
          <p:cNvGraphicFramePr>
            <a:graphicFrameLocks noGrp="1"/>
          </p:cNvGraphicFramePr>
          <p:nvPr>
            <p:extLst>
              <p:ext uri="{D42A27DB-BD31-4B8C-83A1-F6EECF244321}">
                <p14:modId xmlns:p14="http://schemas.microsoft.com/office/powerpoint/2010/main" val="4020323157"/>
              </p:ext>
            </p:extLst>
          </p:nvPr>
        </p:nvGraphicFramePr>
        <p:xfrm>
          <a:off x="3739198" y="3534220"/>
          <a:ext cx="1587221" cy="278130"/>
        </p:xfrm>
        <a:graphic>
          <a:graphicData uri="http://schemas.openxmlformats.org/drawingml/2006/table">
            <a:tbl>
              <a:tblPr firstRow="1" bandRow="1">
                <a:tableStyleId>{5C22544A-7EE6-4342-B048-85BDC9FD1C3A}</a:tableStyleId>
              </a:tblPr>
              <a:tblGrid>
                <a:gridCol w="1587221">
                  <a:extLst>
                    <a:ext uri="{9D8B030D-6E8A-4147-A177-3AD203B41FA5}">
                      <a16:colId xmlns:a16="http://schemas.microsoft.com/office/drawing/2014/main" val="1070077945"/>
                    </a:ext>
                  </a:extLst>
                </a:gridCol>
              </a:tblGrid>
              <a:tr h="278130">
                <a:tc>
                  <a:txBody>
                    <a:bodyPr/>
                    <a:lstStyle/>
                    <a:p>
                      <a:r>
                        <a:rPr lang="en-GB" sz="1100"/>
                        <a:t>Development Sheet</a:t>
                      </a:r>
                    </a:p>
                  </a:txBody>
                  <a:tcPr marL="68580" marR="68580" marT="34290" marB="34290"/>
                </a:tc>
                <a:extLst>
                  <a:ext uri="{0D108BD9-81ED-4DB2-BD59-A6C34878D82A}">
                    <a16:rowId xmlns:a16="http://schemas.microsoft.com/office/drawing/2014/main" val="4056429894"/>
                  </a:ext>
                </a:extLst>
              </a:tr>
            </a:tbl>
          </a:graphicData>
        </a:graphic>
      </p:graphicFrame>
      <p:graphicFrame>
        <p:nvGraphicFramePr>
          <p:cNvPr id="9" name="Table 9">
            <a:extLst>
              <a:ext uri="{FF2B5EF4-FFF2-40B4-BE49-F238E27FC236}">
                <a16:creationId xmlns:a16="http://schemas.microsoft.com/office/drawing/2014/main" id="{C623CEAF-D890-4D78-8A08-74A905A5B31E}"/>
              </a:ext>
            </a:extLst>
          </p:cNvPr>
          <p:cNvGraphicFramePr>
            <a:graphicFrameLocks noGrp="1"/>
          </p:cNvGraphicFramePr>
          <p:nvPr>
            <p:extLst>
              <p:ext uri="{D42A27DB-BD31-4B8C-83A1-F6EECF244321}">
                <p14:modId xmlns:p14="http://schemas.microsoft.com/office/powerpoint/2010/main" val="3150556912"/>
              </p:ext>
            </p:extLst>
          </p:nvPr>
        </p:nvGraphicFramePr>
        <p:xfrm>
          <a:off x="3651885" y="5129657"/>
          <a:ext cx="1656691" cy="278130"/>
        </p:xfrm>
        <a:graphic>
          <a:graphicData uri="http://schemas.openxmlformats.org/drawingml/2006/table">
            <a:tbl>
              <a:tblPr firstRow="1" bandRow="1">
                <a:tableStyleId>{5C22544A-7EE6-4342-B048-85BDC9FD1C3A}</a:tableStyleId>
              </a:tblPr>
              <a:tblGrid>
                <a:gridCol w="1656691">
                  <a:extLst>
                    <a:ext uri="{9D8B030D-6E8A-4147-A177-3AD203B41FA5}">
                      <a16:colId xmlns:a16="http://schemas.microsoft.com/office/drawing/2014/main" val="1094903862"/>
                    </a:ext>
                  </a:extLst>
                </a:gridCol>
              </a:tblGrid>
              <a:tr h="278130">
                <a:tc>
                  <a:txBody>
                    <a:bodyPr/>
                    <a:lstStyle/>
                    <a:p>
                      <a:r>
                        <a:rPr lang="en-GB" sz="1100"/>
                        <a:t>Final Outcome Sheet</a:t>
                      </a:r>
                    </a:p>
                  </a:txBody>
                  <a:tcPr marL="68580" marR="68580" marT="34290" marB="34290"/>
                </a:tc>
                <a:extLst>
                  <a:ext uri="{0D108BD9-81ED-4DB2-BD59-A6C34878D82A}">
                    <a16:rowId xmlns:a16="http://schemas.microsoft.com/office/drawing/2014/main" val="114916342"/>
                  </a:ext>
                </a:extLst>
              </a:tr>
            </a:tbl>
          </a:graphicData>
        </a:graphic>
      </p:graphicFrame>
      <p:graphicFrame>
        <p:nvGraphicFramePr>
          <p:cNvPr id="3" name="Table 5">
            <a:extLst>
              <a:ext uri="{FF2B5EF4-FFF2-40B4-BE49-F238E27FC236}">
                <a16:creationId xmlns:a16="http://schemas.microsoft.com/office/drawing/2014/main" id="{96D1B773-C182-47C0-B14D-A01EDD40463D}"/>
              </a:ext>
            </a:extLst>
          </p:cNvPr>
          <p:cNvGraphicFramePr>
            <a:graphicFrameLocks noGrp="1"/>
          </p:cNvGraphicFramePr>
          <p:nvPr>
            <p:extLst>
              <p:ext uri="{D42A27DB-BD31-4B8C-83A1-F6EECF244321}">
                <p14:modId xmlns:p14="http://schemas.microsoft.com/office/powerpoint/2010/main" val="1165715677"/>
              </p:ext>
            </p:extLst>
          </p:nvPr>
        </p:nvGraphicFramePr>
        <p:xfrm>
          <a:off x="7954027" y="1358291"/>
          <a:ext cx="1090712" cy="403860"/>
        </p:xfrm>
        <a:graphic>
          <a:graphicData uri="http://schemas.openxmlformats.org/drawingml/2006/table">
            <a:tbl>
              <a:tblPr firstRow="1" bandRow="1">
                <a:tableStyleId>{5C22544A-7EE6-4342-B048-85BDC9FD1C3A}</a:tableStyleId>
              </a:tblPr>
              <a:tblGrid>
                <a:gridCol w="1090712">
                  <a:extLst>
                    <a:ext uri="{9D8B030D-6E8A-4147-A177-3AD203B41FA5}">
                      <a16:colId xmlns:a16="http://schemas.microsoft.com/office/drawing/2014/main" val="823251571"/>
                    </a:ext>
                  </a:extLst>
                </a:gridCol>
              </a:tblGrid>
              <a:tr h="388620">
                <a:tc>
                  <a:txBody>
                    <a:bodyPr/>
                    <a:lstStyle/>
                    <a:p>
                      <a:r>
                        <a:rPr lang="en-GB" sz="1100"/>
                        <a:t>Written Evaluation</a:t>
                      </a:r>
                    </a:p>
                  </a:txBody>
                  <a:tcPr marL="68580" marR="68580" marT="34290" marB="34290"/>
                </a:tc>
                <a:extLst>
                  <a:ext uri="{0D108BD9-81ED-4DB2-BD59-A6C34878D82A}">
                    <a16:rowId xmlns:a16="http://schemas.microsoft.com/office/drawing/2014/main" val="2891399052"/>
                  </a:ext>
                </a:extLst>
              </a:tr>
            </a:tbl>
          </a:graphicData>
        </a:graphic>
      </p:graphicFrame>
    </p:spTree>
    <p:extLst>
      <p:ext uri="{BB962C8B-B14F-4D97-AF65-F5344CB8AC3E}">
        <p14:creationId xmlns:p14="http://schemas.microsoft.com/office/powerpoint/2010/main" val="3087536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20000"/>
              <a:lumOff val="80000"/>
            </a:schemeClr>
          </a:solidFill>
        </p:spPr>
        <p:txBody>
          <a:bodyPr/>
          <a:lstStyle/>
          <a:p>
            <a:r>
              <a:rPr lang="en-GB" dirty="0">
                <a:latin typeface="Century Gothic" pitchFamily="34" charset="0"/>
              </a:rPr>
              <a:t>So far…</a:t>
            </a:r>
          </a:p>
        </p:txBody>
      </p:sp>
      <p:sp>
        <p:nvSpPr>
          <p:cNvPr id="3" name="Content Placeholder 2"/>
          <p:cNvSpPr>
            <a:spLocks noGrp="1"/>
          </p:cNvSpPr>
          <p:nvPr>
            <p:ph idx="1"/>
          </p:nvPr>
        </p:nvSpPr>
        <p:spPr/>
        <p:txBody>
          <a:bodyPr vert="horz" lIns="91440" tIns="45720" rIns="91440" bIns="45720" rtlCol="0" anchor="t">
            <a:normAutofit fontScale="92500"/>
          </a:bodyPr>
          <a:lstStyle/>
          <a:p>
            <a:pPr marL="0" indent="0">
              <a:buNone/>
            </a:pPr>
            <a:r>
              <a:rPr lang="en-GB" dirty="0">
                <a:latin typeface="Century Gothic"/>
              </a:rPr>
              <a:t>Your child is currently working on the Design Portfolio worth 38.5% of the overall grade. They will move onto their Expressive Portfolio , also worth 38.5%, later this term. </a:t>
            </a:r>
          </a:p>
          <a:p>
            <a:pPr marL="0" indent="0">
              <a:buNone/>
            </a:pPr>
            <a:endParaRPr lang="en-GB" dirty="0">
              <a:latin typeface="Century Gothic"/>
            </a:endParaRPr>
          </a:p>
          <a:p>
            <a:pPr marL="0" indent="0">
              <a:buNone/>
            </a:pPr>
            <a:r>
              <a:rPr lang="en-GB" dirty="0">
                <a:latin typeface="Century Gothic"/>
              </a:rPr>
              <a:t>One period per week throughout the year is devoted to preparing for the written exam worth 23% of the overall grade.</a:t>
            </a:r>
            <a:endParaRPr lang="en-US" dirty="0">
              <a:latin typeface="Century Gothic"/>
            </a:endParaRPr>
          </a:p>
          <a:p>
            <a:endParaRPr lang="en-GB" dirty="0"/>
          </a:p>
          <a:p>
            <a:endParaRPr lang="en-GB" dirty="0"/>
          </a:p>
        </p:txBody>
      </p:sp>
    </p:spTree>
    <p:extLst>
      <p:ext uri="{BB962C8B-B14F-4D97-AF65-F5344CB8AC3E}">
        <p14:creationId xmlns:p14="http://schemas.microsoft.com/office/powerpoint/2010/main" val="898915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27EC3-2F03-490A-AACF-06235B8FE765}"/>
              </a:ext>
            </a:extLst>
          </p:cNvPr>
          <p:cNvSpPr>
            <a:spLocks noGrp="1"/>
          </p:cNvSpPr>
          <p:nvPr>
            <p:ph type="title"/>
          </p:nvPr>
        </p:nvSpPr>
        <p:spPr>
          <a:xfrm>
            <a:off x="628650" y="353343"/>
            <a:ext cx="7886700" cy="1325563"/>
          </a:xfrm>
          <a:solidFill>
            <a:schemeClr val="accent2">
              <a:lumMod val="20000"/>
              <a:lumOff val="80000"/>
            </a:schemeClr>
          </a:solidFill>
        </p:spPr>
        <p:txBody>
          <a:bodyPr>
            <a:normAutofit/>
          </a:bodyPr>
          <a:lstStyle/>
          <a:p>
            <a:r>
              <a:rPr lang="en-GB" sz="3600" dirty="0">
                <a:latin typeface="Century Gothic"/>
                <a:cs typeface="Calibri Light"/>
              </a:rPr>
              <a:t>Critical Exam</a:t>
            </a:r>
            <a:endParaRPr lang="en-GB" sz="3600" dirty="0">
              <a:latin typeface="Century Gothic"/>
            </a:endParaRPr>
          </a:p>
        </p:txBody>
      </p:sp>
      <p:sp>
        <p:nvSpPr>
          <p:cNvPr id="3" name="Content Placeholder 2">
            <a:extLst>
              <a:ext uri="{FF2B5EF4-FFF2-40B4-BE49-F238E27FC236}">
                <a16:creationId xmlns:a16="http://schemas.microsoft.com/office/drawing/2014/main" id="{573D2711-FE04-4D23-ADF9-99FB63810A43}"/>
              </a:ext>
            </a:extLst>
          </p:cNvPr>
          <p:cNvSpPr>
            <a:spLocks noGrp="1"/>
          </p:cNvSpPr>
          <p:nvPr>
            <p:ph idx="1"/>
          </p:nvPr>
        </p:nvSpPr>
        <p:spPr/>
        <p:txBody>
          <a:bodyPr vert="horz" lIns="91440" tIns="45720" rIns="91440" bIns="45720" rtlCol="0" anchor="t">
            <a:normAutofit/>
          </a:bodyPr>
          <a:lstStyle/>
          <a:p>
            <a:pPr marL="0" indent="0">
              <a:buNone/>
            </a:pPr>
            <a:r>
              <a:rPr lang="en-GB" dirty="0">
                <a:latin typeface="Century Gothic"/>
                <a:cs typeface="Calibri"/>
              </a:rPr>
              <a:t>All the supporting documents for the written exam are available in the Art </a:t>
            </a:r>
            <a:r>
              <a:rPr lang="en-GB" dirty="0" err="1">
                <a:latin typeface="Century Gothic"/>
                <a:cs typeface="Calibri"/>
              </a:rPr>
              <a:t>Sharepoint</a:t>
            </a:r>
            <a:r>
              <a:rPr lang="en-GB" dirty="0">
                <a:latin typeface="Century Gothic"/>
                <a:cs typeface="Calibri"/>
              </a:rPr>
              <a:t> tile. </a:t>
            </a:r>
            <a:endParaRPr lang="en-US">
              <a:latin typeface="Century Gothic"/>
            </a:endParaRPr>
          </a:p>
          <a:p>
            <a:endParaRPr lang="en-GB" dirty="0">
              <a:latin typeface="Century Gothic"/>
              <a:cs typeface="Calibri"/>
            </a:endParaRPr>
          </a:p>
          <a:p>
            <a:pPr marL="0" indent="0">
              <a:buNone/>
            </a:pPr>
            <a:r>
              <a:rPr lang="en-GB" dirty="0">
                <a:solidFill>
                  <a:srgbClr val="FF0000"/>
                </a:solidFill>
                <a:latin typeface="Century Gothic"/>
                <a:cs typeface="Calibri"/>
              </a:rPr>
              <a:t>Currently, due to Covid, students only need answer the Expressive part of the exam. </a:t>
            </a:r>
            <a:r>
              <a:rPr lang="en-GB" dirty="0">
                <a:latin typeface="Century Gothic"/>
                <a:cs typeface="Calibri"/>
              </a:rPr>
              <a:t>This includes one question about one artist they have learnt about in class (worth 10 marks) and two mystery questions (worth 10 marks each). The exam is 30 marks in total this year. </a:t>
            </a:r>
          </a:p>
          <a:p>
            <a:pPr marL="0" indent="0">
              <a:buNone/>
            </a:pPr>
            <a:endParaRPr lang="en-GB" dirty="0">
              <a:latin typeface="Century Gothic"/>
              <a:cs typeface="Calibri"/>
            </a:endParaRPr>
          </a:p>
          <a:p>
            <a:pPr marL="0" indent="0">
              <a:buNone/>
            </a:pPr>
            <a:r>
              <a:rPr lang="en-GB" sz="2800" dirty="0">
                <a:latin typeface="Century Gothic"/>
                <a:cs typeface="Calibri"/>
              </a:rPr>
              <a:t>The SQA Higher Art and Design website has useful examples of past paper along with marking instructions. </a:t>
            </a:r>
          </a:p>
        </p:txBody>
      </p:sp>
    </p:spTree>
    <p:extLst>
      <p:ext uri="{BB962C8B-B14F-4D97-AF65-F5344CB8AC3E}">
        <p14:creationId xmlns:p14="http://schemas.microsoft.com/office/powerpoint/2010/main" val="4232441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20000"/>
              <a:lumOff val="80000"/>
            </a:schemeClr>
          </a:solidFill>
        </p:spPr>
        <p:txBody>
          <a:bodyPr/>
          <a:lstStyle/>
          <a:p>
            <a:r>
              <a:rPr lang="en-GB" dirty="0">
                <a:latin typeface="Century Gothic" pitchFamily="34" charset="0"/>
              </a:rPr>
              <a:t>Design Portfolio</a:t>
            </a:r>
          </a:p>
        </p:txBody>
      </p:sp>
      <p:sp>
        <p:nvSpPr>
          <p:cNvPr id="3" name="Content Placeholder 2"/>
          <p:cNvSpPr>
            <a:spLocks noGrp="1"/>
          </p:cNvSpPr>
          <p:nvPr>
            <p:ph idx="1"/>
          </p:nvPr>
        </p:nvSpPr>
        <p:spPr>
          <a:xfrm>
            <a:off x="395536" y="1412776"/>
            <a:ext cx="8229600" cy="4525963"/>
          </a:xfrm>
        </p:spPr>
        <p:txBody>
          <a:bodyPr>
            <a:normAutofit/>
          </a:bodyPr>
          <a:lstStyle/>
          <a:p>
            <a:pPr marL="0" indent="0">
              <a:buNone/>
            </a:pPr>
            <a:r>
              <a:rPr lang="en-GB" dirty="0">
                <a:latin typeface="Century Gothic" pitchFamily="34" charset="0"/>
              </a:rPr>
              <a:t>The Design Portfolio consists of three practical parts and a written evaluation:</a:t>
            </a:r>
          </a:p>
          <a:p>
            <a:endParaRPr lang="en-GB" dirty="0">
              <a:latin typeface="Century Gothic" pitchFamily="34" charset="0"/>
            </a:endParaRPr>
          </a:p>
          <a:p>
            <a:r>
              <a:rPr lang="en-GB" dirty="0">
                <a:latin typeface="Century Gothic" pitchFamily="34" charset="0"/>
              </a:rPr>
              <a:t>Sheet 1: Investigation</a:t>
            </a:r>
          </a:p>
          <a:p>
            <a:r>
              <a:rPr lang="en-GB" dirty="0">
                <a:latin typeface="Century Gothic" pitchFamily="34" charset="0"/>
              </a:rPr>
              <a:t>Sheet 2: Development</a:t>
            </a:r>
          </a:p>
          <a:p>
            <a:r>
              <a:rPr lang="en-GB" dirty="0">
                <a:latin typeface="Century Gothic" pitchFamily="34" charset="0"/>
              </a:rPr>
              <a:t>Sheet 3: Final Outcome</a:t>
            </a:r>
          </a:p>
          <a:p>
            <a:r>
              <a:rPr lang="en-GB" dirty="0">
                <a:latin typeface="Century Gothic" pitchFamily="34" charset="0"/>
              </a:rPr>
              <a:t>Written Evaluation </a:t>
            </a:r>
            <a:r>
              <a:rPr lang="en-GB" sz="2000" dirty="0">
                <a:latin typeface="Century Gothic" pitchFamily="34" charset="0"/>
              </a:rPr>
              <a:t>(will be attached to Sheet 1)</a:t>
            </a:r>
          </a:p>
        </p:txBody>
      </p:sp>
    </p:spTree>
    <p:extLst>
      <p:ext uri="{BB962C8B-B14F-4D97-AF65-F5344CB8AC3E}">
        <p14:creationId xmlns:p14="http://schemas.microsoft.com/office/powerpoint/2010/main" val="896674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20000"/>
              <a:lumOff val="80000"/>
            </a:schemeClr>
          </a:solidFill>
        </p:spPr>
        <p:txBody>
          <a:bodyPr/>
          <a:lstStyle/>
          <a:p>
            <a:r>
              <a:rPr lang="en-GB" dirty="0">
                <a:latin typeface="Century Gothic"/>
              </a:rPr>
              <a:t>Design field of choice</a:t>
            </a:r>
            <a:endParaRPr lang="en-GB" dirty="0">
              <a:latin typeface="Century Gothic" pitchFamily="34" charset="0"/>
            </a:endParaRP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GB" dirty="0">
                <a:latin typeface="Century Gothic"/>
              </a:rPr>
              <a:t>The pupils have chosen to create either a Graphic Design or 2D Repeat Pattern portfolio. </a:t>
            </a:r>
          </a:p>
          <a:p>
            <a:pPr marL="0" indent="0" fontAlgn="base">
              <a:buNone/>
            </a:pPr>
            <a:endParaRPr lang="en-US" dirty="0">
              <a:latin typeface="Century Gothic" pitchFamily="34" charset="0"/>
            </a:endParaRPr>
          </a:p>
          <a:p>
            <a:pPr marL="0" indent="0">
              <a:buNone/>
            </a:pPr>
            <a:r>
              <a:rPr lang="en-US" dirty="0">
                <a:latin typeface="Century Gothic"/>
              </a:rPr>
              <a:t>They have created and written their own design briefs. </a:t>
            </a:r>
            <a:endParaRPr lang="en-US" dirty="0">
              <a:latin typeface="Century Gothic" pitchFamily="34" charset="0"/>
            </a:endParaRPr>
          </a:p>
        </p:txBody>
      </p:sp>
    </p:spTree>
    <p:extLst>
      <p:ext uri="{BB962C8B-B14F-4D97-AF65-F5344CB8AC3E}">
        <p14:creationId xmlns:p14="http://schemas.microsoft.com/office/powerpoint/2010/main" val="3185484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20000"/>
              <a:lumOff val="80000"/>
            </a:schemeClr>
          </a:solidFill>
        </p:spPr>
        <p:txBody>
          <a:bodyPr>
            <a:normAutofit/>
          </a:bodyPr>
          <a:lstStyle/>
          <a:p>
            <a:r>
              <a:rPr lang="en-GB" sz="2800" dirty="0">
                <a:latin typeface="Century Gothic" pitchFamily="34" charset="0"/>
              </a:rPr>
              <a:t>Overview of what is required in the portfolio</a:t>
            </a:r>
          </a:p>
        </p:txBody>
      </p:sp>
      <p:sp>
        <p:nvSpPr>
          <p:cNvPr id="3" name="Content Placeholder 2"/>
          <p:cNvSpPr>
            <a:spLocks noGrp="1"/>
          </p:cNvSpPr>
          <p:nvPr>
            <p:ph idx="1"/>
          </p:nvPr>
        </p:nvSpPr>
        <p:spPr/>
        <p:txBody>
          <a:bodyPr vert="horz" lIns="91440" tIns="45720" rIns="91440" bIns="45720" rtlCol="0" anchor="t">
            <a:normAutofit fontScale="92500" lnSpcReduction="10000"/>
          </a:bodyPr>
          <a:lstStyle/>
          <a:p>
            <a:pPr marL="0" indent="0">
              <a:buNone/>
            </a:pPr>
            <a:r>
              <a:rPr lang="en-GB" sz="1800" dirty="0">
                <a:latin typeface="Century Gothic"/>
              </a:rPr>
              <a:t> Investigation</a:t>
            </a:r>
          </a:p>
          <a:p>
            <a:r>
              <a:rPr lang="en-GB" sz="1800" dirty="0">
                <a:latin typeface="Century Gothic"/>
              </a:rPr>
              <a:t>Design brief </a:t>
            </a:r>
            <a:endParaRPr lang="en-GB" sz="1800">
              <a:solidFill>
                <a:schemeClr val="tx2"/>
              </a:solidFill>
              <a:latin typeface="Century Gothic"/>
            </a:endParaRPr>
          </a:p>
          <a:p>
            <a:r>
              <a:rPr lang="en-GB" sz="1800" dirty="0">
                <a:latin typeface="Century Gothic"/>
              </a:rPr>
              <a:t>Three relevant examples of market research and one other piece of investigation, such as an image of a source of inspiration </a:t>
            </a:r>
            <a:r>
              <a:rPr lang="en-GB" sz="1800" dirty="0">
                <a:solidFill>
                  <a:schemeClr val="tx2"/>
                </a:solidFill>
                <a:latin typeface="Century Gothic"/>
              </a:rPr>
              <a:t>(the students have these examples in their supporting PowerPoint on the Art </a:t>
            </a:r>
            <a:r>
              <a:rPr lang="en-GB" sz="1800" dirty="0" err="1">
                <a:solidFill>
                  <a:schemeClr val="tx2"/>
                </a:solidFill>
                <a:latin typeface="Century Gothic"/>
              </a:rPr>
              <a:t>Sharepoint</a:t>
            </a:r>
            <a:r>
              <a:rPr lang="en-GB" sz="1800" dirty="0">
                <a:solidFill>
                  <a:schemeClr val="tx2"/>
                </a:solidFill>
                <a:latin typeface="Century Gothic"/>
              </a:rPr>
              <a:t> site)</a:t>
            </a:r>
          </a:p>
          <a:p>
            <a:pPr marL="0" indent="0">
              <a:buNone/>
            </a:pPr>
            <a:endParaRPr lang="en-GB" sz="1800" dirty="0">
              <a:latin typeface="Century Gothic" pitchFamily="34" charset="0"/>
            </a:endParaRPr>
          </a:p>
          <a:p>
            <a:pPr marL="0" indent="0">
              <a:buNone/>
            </a:pPr>
            <a:r>
              <a:rPr lang="en-GB" sz="1800" dirty="0">
                <a:latin typeface="Century Gothic"/>
              </a:rPr>
              <a:t>Development</a:t>
            </a:r>
          </a:p>
          <a:p>
            <a:r>
              <a:rPr lang="en-GB" sz="1800" dirty="0">
                <a:latin typeface="Century Gothic"/>
              </a:rPr>
              <a:t>Two </a:t>
            </a:r>
            <a:r>
              <a:rPr lang="en-GB" sz="1800" dirty="0">
                <a:solidFill>
                  <a:srgbClr val="FF0000"/>
                </a:solidFill>
                <a:latin typeface="Century Gothic"/>
              </a:rPr>
              <a:t>(minimum requirement for SQA during Covid)</a:t>
            </a:r>
            <a:r>
              <a:rPr lang="en-GB" sz="1800" dirty="0">
                <a:latin typeface="Century Gothic"/>
              </a:rPr>
              <a:t> to four developments </a:t>
            </a:r>
            <a:endParaRPr lang="en-GB" sz="1800" dirty="0">
              <a:latin typeface="Century Gothic" pitchFamily="34" charset="0"/>
            </a:endParaRPr>
          </a:p>
          <a:p>
            <a:endParaRPr lang="en-GB" sz="1800" dirty="0">
              <a:latin typeface="Century Gothic"/>
            </a:endParaRPr>
          </a:p>
          <a:p>
            <a:pPr marL="0" indent="0">
              <a:buNone/>
            </a:pPr>
            <a:r>
              <a:rPr lang="en-GB" sz="1800" dirty="0">
                <a:latin typeface="Century Gothic"/>
              </a:rPr>
              <a:t>Final outcome</a:t>
            </a:r>
          </a:p>
          <a:p>
            <a:r>
              <a:rPr lang="en-GB" sz="1800" dirty="0">
                <a:latin typeface="Century Gothic"/>
              </a:rPr>
              <a:t>Design solution </a:t>
            </a:r>
            <a:endParaRPr lang="en-GB" sz="1800" dirty="0">
              <a:latin typeface="Century Gothic" pitchFamily="34" charset="0"/>
            </a:endParaRPr>
          </a:p>
          <a:p>
            <a:r>
              <a:rPr lang="en-GB" sz="1800" dirty="0">
                <a:latin typeface="Century Gothic" pitchFamily="34" charset="0"/>
              </a:rPr>
              <a:t>Evaluation</a:t>
            </a:r>
            <a:endParaRPr lang="en-GB" sz="1800" dirty="0">
              <a:solidFill>
                <a:schemeClr val="tx2"/>
              </a:solidFill>
              <a:latin typeface="Century Gothic" pitchFamily="34" charset="0"/>
            </a:endParaRPr>
          </a:p>
          <a:p>
            <a:pPr marL="0" indent="0">
              <a:buNone/>
            </a:pPr>
            <a:endParaRPr lang="en-GB" sz="1800" dirty="0">
              <a:latin typeface="Century Gothic" pitchFamily="34" charset="0"/>
            </a:endParaRPr>
          </a:p>
          <a:p>
            <a:pPr marL="0" indent="0">
              <a:buNone/>
            </a:pPr>
            <a:r>
              <a:rPr lang="en-GB" sz="1800" i="1" dirty="0">
                <a:latin typeface="Century Gothic" pitchFamily="34" charset="0"/>
              </a:rPr>
              <a:t>Total marks available for this is 100 marks</a:t>
            </a:r>
          </a:p>
        </p:txBody>
      </p:sp>
    </p:spTree>
    <p:extLst>
      <p:ext uri="{BB962C8B-B14F-4D97-AF65-F5344CB8AC3E}">
        <p14:creationId xmlns:p14="http://schemas.microsoft.com/office/powerpoint/2010/main" val="1074357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5649491"/>
          </a:xfrm>
        </p:spPr>
        <p:txBody>
          <a:bodyPr vert="horz" lIns="91440" tIns="45720" rIns="91440" bIns="45720" rtlCol="0" anchor="t">
            <a:normAutofit lnSpcReduction="10000"/>
          </a:bodyPr>
          <a:lstStyle/>
          <a:p>
            <a:pPr marL="0" indent="0">
              <a:buNone/>
            </a:pPr>
            <a:r>
              <a:rPr lang="en-GB" sz="2400" dirty="0">
                <a:latin typeface="Century Gothic"/>
              </a:rPr>
              <a:t>The following slides show an example of a 2D Repeat Pattern design unit followed by a Graphic Design unit.</a:t>
            </a:r>
          </a:p>
          <a:p>
            <a:pPr marL="0" indent="0">
              <a:buNone/>
            </a:pPr>
            <a:endParaRPr lang="en-GB" sz="2400" dirty="0">
              <a:latin typeface="Century Gothic" pitchFamily="34" charset="0"/>
            </a:endParaRPr>
          </a:p>
          <a:p>
            <a:pPr marL="0" indent="0">
              <a:buNone/>
            </a:pPr>
            <a:r>
              <a:rPr lang="en-GB" sz="2400" dirty="0">
                <a:latin typeface="Century Gothic"/>
              </a:rPr>
              <a:t>Pupils can refer to the PowerPoint that supports the course to complete their portfolio. </a:t>
            </a:r>
            <a:endParaRPr lang="en-GB" sz="2400" dirty="0">
              <a:latin typeface="Century Gothic" pitchFamily="34" charset="0"/>
            </a:endParaRPr>
          </a:p>
          <a:p>
            <a:pPr marL="0" indent="0">
              <a:buNone/>
            </a:pPr>
            <a:endParaRPr lang="en-GB" sz="2400" dirty="0">
              <a:latin typeface="Century Gothic"/>
            </a:endParaRPr>
          </a:p>
          <a:p>
            <a:pPr marL="0" indent="0">
              <a:buNone/>
            </a:pPr>
            <a:r>
              <a:rPr lang="en-GB" sz="2400" dirty="0">
                <a:latin typeface="Century Gothic"/>
              </a:rPr>
              <a:t>Pupils can also refer to the Pro Create guides and demonstration videos for step-by-step technical instructions.</a:t>
            </a:r>
          </a:p>
          <a:p>
            <a:pPr marL="0" indent="0">
              <a:buNone/>
            </a:pPr>
            <a:endParaRPr lang="en-GB" sz="2400" dirty="0">
              <a:latin typeface="Century Gothic" pitchFamily="34" charset="0"/>
            </a:endParaRPr>
          </a:p>
          <a:p>
            <a:pPr marL="0" indent="0">
              <a:buNone/>
            </a:pPr>
            <a:r>
              <a:rPr lang="en-GB" dirty="0">
                <a:solidFill>
                  <a:srgbClr val="FF0000"/>
                </a:solidFill>
                <a:latin typeface="Century Gothic"/>
                <a:cs typeface="Calibri"/>
              </a:rPr>
              <a:t>The support documents can be found in the Art </a:t>
            </a:r>
            <a:r>
              <a:rPr lang="en-GB" dirty="0" err="1">
                <a:solidFill>
                  <a:srgbClr val="FF0000"/>
                </a:solidFill>
                <a:latin typeface="Century Gothic"/>
                <a:cs typeface="Calibri"/>
              </a:rPr>
              <a:t>Sharepoint</a:t>
            </a:r>
            <a:r>
              <a:rPr lang="en-GB" dirty="0">
                <a:solidFill>
                  <a:srgbClr val="FF0000"/>
                </a:solidFill>
                <a:latin typeface="Century Gothic"/>
                <a:cs typeface="Calibri"/>
              </a:rPr>
              <a:t> Site in the N5 folder &gt; Design Folder</a:t>
            </a:r>
          </a:p>
          <a:p>
            <a:endParaRPr lang="en-GB" dirty="0"/>
          </a:p>
          <a:p>
            <a:endParaRPr lang="en-GB" dirty="0"/>
          </a:p>
        </p:txBody>
      </p:sp>
    </p:spTree>
    <p:extLst>
      <p:ext uri="{BB962C8B-B14F-4D97-AF65-F5344CB8AC3E}">
        <p14:creationId xmlns:p14="http://schemas.microsoft.com/office/powerpoint/2010/main" val="374777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BCFDD-56B9-4F18-BE09-9C61AC17BB5D}"/>
              </a:ext>
            </a:extLst>
          </p:cNvPr>
          <p:cNvSpPr>
            <a:spLocks noGrp="1"/>
          </p:cNvSpPr>
          <p:nvPr>
            <p:ph type="ctrTitle"/>
          </p:nvPr>
        </p:nvSpPr>
        <p:spPr/>
        <p:txBody>
          <a:bodyPr/>
          <a:lstStyle/>
          <a:p>
            <a:r>
              <a:rPr lang="en-GB" dirty="0">
                <a:cs typeface="Calibri"/>
              </a:rPr>
              <a:t>2D Repeat Pattern Example Unit</a:t>
            </a:r>
          </a:p>
        </p:txBody>
      </p:sp>
      <p:sp>
        <p:nvSpPr>
          <p:cNvPr id="3" name="Subtitle 2">
            <a:extLst>
              <a:ext uri="{FF2B5EF4-FFF2-40B4-BE49-F238E27FC236}">
                <a16:creationId xmlns:a16="http://schemas.microsoft.com/office/drawing/2014/main" id="{EF0A5CCB-3B71-41A8-A118-C619C69182C8}"/>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901966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362" y="553122"/>
            <a:ext cx="1916770" cy="2612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9834" y="30702"/>
            <a:ext cx="2910651" cy="127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064" y="30702"/>
            <a:ext cx="2743858" cy="1935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40598" y="1332343"/>
            <a:ext cx="4036598" cy="232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77942" y="190096"/>
            <a:ext cx="1874231" cy="369332"/>
          </a:xfrm>
          <a:prstGeom prst="rect">
            <a:avLst/>
          </a:prstGeom>
          <a:solidFill>
            <a:schemeClr val="bg1"/>
          </a:solidFill>
          <a:ln>
            <a:solidFill>
              <a:schemeClr val="tx1"/>
            </a:solidFill>
          </a:ln>
        </p:spPr>
        <p:txBody>
          <a:bodyPr wrap="none" rtlCol="0">
            <a:spAutoFit/>
          </a:bodyPr>
          <a:lstStyle/>
          <a:p>
            <a:r>
              <a:rPr lang="en-GB" b="1" dirty="0">
                <a:latin typeface="Century Gothic" panose="020B0502020202020204" pitchFamily="34" charset="0"/>
              </a:rPr>
              <a:t>INVESTIGATION</a:t>
            </a:r>
          </a:p>
        </p:txBody>
      </p:sp>
      <p:sp>
        <p:nvSpPr>
          <p:cNvPr id="8" name="TextBox 7"/>
          <p:cNvSpPr txBox="1"/>
          <p:nvPr/>
        </p:nvSpPr>
        <p:spPr>
          <a:xfrm>
            <a:off x="146632" y="3851756"/>
            <a:ext cx="2507418" cy="369332"/>
          </a:xfrm>
          <a:prstGeom prst="rect">
            <a:avLst/>
          </a:prstGeom>
          <a:solidFill>
            <a:schemeClr val="bg1"/>
          </a:solidFill>
          <a:ln>
            <a:solidFill>
              <a:schemeClr val="tx1"/>
            </a:solidFill>
          </a:ln>
        </p:spPr>
        <p:txBody>
          <a:bodyPr wrap="none" rtlCol="0">
            <a:spAutoFit/>
          </a:bodyPr>
          <a:lstStyle/>
          <a:p>
            <a:r>
              <a:rPr lang="en-GB" b="1" dirty="0">
                <a:latin typeface="Century Gothic" panose="020B0502020202020204" pitchFamily="34" charset="0"/>
              </a:rPr>
              <a:t>MOTIF DEVELOPMENT</a:t>
            </a:r>
          </a:p>
        </p:txBody>
      </p:sp>
      <p:pic>
        <p:nvPicPr>
          <p:cNvPr id="1031"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18523" t="17792" r="3684" b="13940"/>
          <a:stretch/>
        </p:blipFill>
        <p:spPr bwMode="auto">
          <a:xfrm>
            <a:off x="177942" y="4290870"/>
            <a:ext cx="4680520" cy="2567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76259" y="4835589"/>
            <a:ext cx="1044758" cy="1477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09016" y="4863100"/>
            <a:ext cx="1008604" cy="14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69582" y="4863101"/>
            <a:ext cx="1016982" cy="1450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52313" y="4863100"/>
            <a:ext cx="1010556" cy="14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64088" y="3766231"/>
            <a:ext cx="2706886" cy="90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76259" y="6313283"/>
            <a:ext cx="3644404" cy="421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31698" y="3766230"/>
            <a:ext cx="8932790" cy="309176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tx1"/>
                </a:solidFill>
              </a:ln>
            </a:endParaRPr>
          </a:p>
        </p:txBody>
      </p:sp>
    </p:spTree>
    <p:extLst>
      <p:ext uri="{BB962C8B-B14F-4D97-AF65-F5344CB8AC3E}">
        <p14:creationId xmlns:p14="http://schemas.microsoft.com/office/powerpoint/2010/main" val="2902920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513366" y="91852"/>
            <a:ext cx="4443766" cy="28117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tx1"/>
                </a:solidFill>
              </a:ln>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683" t="17573" r="3699" b="11793"/>
          <a:stretch/>
        </p:blipFill>
        <p:spPr bwMode="auto">
          <a:xfrm>
            <a:off x="4596036" y="332783"/>
            <a:ext cx="4361096" cy="2448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E6A3A59F-7F35-034F-9036-90CAB3271BD8}"/>
              </a:ext>
            </a:extLst>
          </p:cNvPr>
          <p:cNvPicPr>
            <a:picLocks noChangeAspect="1"/>
          </p:cNvPicPr>
          <p:nvPr/>
        </p:nvPicPr>
        <p:blipFill>
          <a:blip r:embed="rId3"/>
          <a:stretch>
            <a:fillRect/>
          </a:stretch>
        </p:blipFill>
        <p:spPr>
          <a:xfrm>
            <a:off x="476945" y="71297"/>
            <a:ext cx="479824" cy="672797"/>
          </a:xfrm>
          <a:prstGeom prst="rect">
            <a:avLst/>
          </a:prstGeom>
        </p:spPr>
      </p:pic>
      <p:pic>
        <p:nvPicPr>
          <p:cNvPr id="6" name="Picture 5">
            <a:extLst>
              <a:ext uri="{FF2B5EF4-FFF2-40B4-BE49-F238E27FC236}">
                <a16:creationId xmlns:a16="http://schemas.microsoft.com/office/drawing/2014/main" id="{9F4CBF75-1C3D-AB4B-B209-4072C4B5B625}"/>
              </a:ext>
            </a:extLst>
          </p:cNvPr>
          <p:cNvPicPr>
            <a:picLocks noChangeAspect="1"/>
          </p:cNvPicPr>
          <p:nvPr/>
        </p:nvPicPr>
        <p:blipFill rotWithShape="1">
          <a:blip r:embed="rId4"/>
          <a:srcRect l="15630" t="3996" b="5071"/>
          <a:stretch/>
        </p:blipFill>
        <p:spPr>
          <a:xfrm>
            <a:off x="35496" y="44624"/>
            <a:ext cx="441449" cy="672797"/>
          </a:xfrm>
          <a:prstGeom prst="rect">
            <a:avLst/>
          </a:prstGeom>
        </p:spPr>
      </p:pic>
      <p:pic>
        <p:nvPicPr>
          <p:cNvPr id="102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500" t="19555" r="46945" b="12445"/>
          <a:stretch/>
        </p:blipFill>
        <p:spPr bwMode="auto">
          <a:xfrm>
            <a:off x="5662615" y="3115530"/>
            <a:ext cx="1705785" cy="2097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55695" t="21424" r="23611" b="33111"/>
          <a:stretch/>
        </p:blipFill>
        <p:spPr bwMode="auto">
          <a:xfrm>
            <a:off x="7463342" y="3190150"/>
            <a:ext cx="1419225" cy="1948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9582" t="36667" r="4446" b="10000"/>
          <a:stretch/>
        </p:blipFill>
        <p:spPr bwMode="auto">
          <a:xfrm>
            <a:off x="5604625" y="5251979"/>
            <a:ext cx="3219952" cy="1412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9723" t="18444" r="4305" b="12667"/>
          <a:stretch/>
        </p:blipFill>
        <p:spPr bwMode="auto">
          <a:xfrm>
            <a:off x="251519" y="918431"/>
            <a:ext cx="3335931" cy="1890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14742" y="1099654"/>
            <a:ext cx="1098624" cy="1547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6269" y="848122"/>
            <a:ext cx="4261847" cy="20501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tx1"/>
                </a:solidFill>
              </a:ln>
            </a:endParaRPr>
          </a:p>
        </p:txBody>
      </p:sp>
      <p:sp>
        <p:nvSpPr>
          <p:cNvPr id="14" name="Rectangle 13"/>
          <p:cNvSpPr/>
          <p:nvPr/>
        </p:nvSpPr>
        <p:spPr>
          <a:xfrm>
            <a:off x="5604625" y="3103571"/>
            <a:ext cx="3335931" cy="35410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tx1"/>
                </a:solidFill>
              </a:ln>
            </a:endParaRPr>
          </a:p>
        </p:txBody>
      </p:sp>
      <p:pic>
        <p:nvPicPr>
          <p:cNvPr id="1033" name="Picture 9"/>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7370" t="17470" r="2361" b="11557"/>
          <a:stretch/>
        </p:blipFill>
        <p:spPr bwMode="auto">
          <a:xfrm>
            <a:off x="162162" y="3115530"/>
            <a:ext cx="2838275" cy="1568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7806" t="18369" r="33538" b="12254"/>
          <a:stretch/>
        </p:blipFill>
        <p:spPr bwMode="auto">
          <a:xfrm>
            <a:off x="3203848" y="3167201"/>
            <a:ext cx="2040260" cy="1818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4669" y="5104184"/>
            <a:ext cx="2909179" cy="1196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587451" y="5251978"/>
            <a:ext cx="973570" cy="1375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81293" y="3086045"/>
            <a:ext cx="5162816" cy="35787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tx1"/>
                </a:solidFill>
              </a:ln>
            </a:endParaRPr>
          </a:p>
        </p:txBody>
      </p:sp>
      <p:sp>
        <p:nvSpPr>
          <p:cNvPr id="7" name="TextBox 6"/>
          <p:cNvSpPr txBox="1"/>
          <p:nvPr/>
        </p:nvSpPr>
        <p:spPr>
          <a:xfrm>
            <a:off x="4596036" y="-36549"/>
            <a:ext cx="1135247" cy="369332"/>
          </a:xfrm>
          <a:prstGeom prst="rect">
            <a:avLst/>
          </a:prstGeom>
          <a:solidFill>
            <a:schemeClr val="bg1"/>
          </a:solidFill>
          <a:ln>
            <a:solidFill>
              <a:schemeClr val="tx1"/>
            </a:solidFill>
          </a:ln>
        </p:spPr>
        <p:txBody>
          <a:bodyPr wrap="none" rtlCol="0">
            <a:spAutoFit/>
          </a:bodyPr>
          <a:lstStyle/>
          <a:p>
            <a:r>
              <a:rPr lang="en-GB" b="1" dirty="0">
                <a:latin typeface="Century Gothic" panose="020B0502020202020204" pitchFamily="34" charset="0"/>
              </a:rPr>
              <a:t>Layout 1</a:t>
            </a:r>
          </a:p>
        </p:txBody>
      </p:sp>
      <p:sp>
        <p:nvSpPr>
          <p:cNvPr id="22" name="TextBox 21"/>
          <p:cNvSpPr txBox="1"/>
          <p:nvPr/>
        </p:nvSpPr>
        <p:spPr>
          <a:xfrm>
            <a:off x="5404075" y="2982535"/>
            <a:ext cx="1120820" cy="369332"/>
          </a:xfrm>
          <a:prstGeom prst="rect">
            <a:avLst/>
          </a:prstGeom>
          <a:solidFill>
            <a:schemeClr val="bg1"/>
          </a:solidFill>
          <a:ln>
            <a:solidFill>
              <a:schemeClr val="tx1"/>
            </a:solidFill>
          </a:ln>
        </p:spPr>
        <p:txBody>
          <a:bodyPr wrap="none" rtlCol="0">
            <a:spAutoFit/>
          </a:bodyPr>
          <a:lstStyle/>
          <a:p>
            <a:r>
              <a:rPr lang="en-GB" b="1" dirty="0">
                <a:latin typeface="Century Gothic" panose="020B0502020202020204" pitchFamily="34" charset="0"/>
              </a:rPr>
              <a:t>Layout 2</a:t>
            </a:r>
          </a:p>
        </p:txBody>
      </p:sp>
      <p:sp>
        <p:nvSpPr>
          <p:cNvPr id="23" name="TextBox 22"/>
          <p:cNvSpPr txBox="1"/>
          <p:nvPr/>
        </p:nvSpPr>
        <p:spPr>
          <a:xfrm>
            <a:off x="1359074" y="559428"/>
            <a:ext cx="1120820" cy="369332"/>
          </a:xfrm>
          <a:prstGeom prst="rect">
            <a:avLst/>
          </a:prstGeom>
          <a:solidFill>
            <a:schemeClr val="bg1"/>
          </a:solidFill>
          <a:ln>
            <a:solidFill>
              <a:schemeClr val="tx1"/>
            </a:solidFill>
          </a:ln>
        </p:spPr>
        <p:txBody>
          <a:bodyPr wrap="none" rtlCol="0">
            <a:spAutoFit/>
          </a:bodyPr>
          <a:lstStyle/>
          <a:p>
            <a:r>
              <a:rPr lang="en-GB" b="1" dirty="0">
                <a:latin typeface="Century Gothic" panose="020B0502020202020204" pitchFamily="34" charset="0"/>
              </a:rPr>
              <a:t>Layout 3</a:t>
            </a:r>
          </a:p>
        </p:txBody>
      </p:sp>
      <p:sp>
        <p:nvSpPr>
          <p:cNvPr id="24" name="TextBox 23"/>
          <p:cNvSpPr txBox="1"/>
          <p:nvPr/>
        </p:nvSpPr>
        <p:spPr>
          <a:xfrm>
            <a:off x="1726782" y="2903612"/>
            <a:ext cx="1120820" cy="369332"/>
          </a:xfrm>
          <a:prstGeom prst="rect">
            <a:avLst/>
          </a:prstGeom>
          <a:solidFill>
            <a:schemeClr val="bg1"/>
          </a:solidFill>
          <a:ln>
            <a:solidFill>
              <a:schemeClr val="tx1"/>
            </a:solidFill>
          </a:ln>
        </p:spPr>
        <p:txBody>
          <a:bodyPr wrap="none" rtlCol="0">
            <a:spAutoFit/>
          </a:bodyPr>
          <a:lstStyle/>
          <a:p>
            <a:r>
              <a:rPr lang="en-GB" b="1" dirty="0">
                <a:latin typeface="Century Gothic" panose="020B0502020202020204" pitchFamily="34" charset="0"/>
              </a:rPr>
              <a:t>Layout 4</a:t>
            </a:r>
          </a:p>
        </p:txBody>
      </p:sp>
      <p:sp>
        <p:nvSpPr>
          <p:cNvPr id="25" name="TextBox 24"/>
          <p:cNvSpPr txBox="1"/>
          <p:nvPr/>
        </p:nvSpPr>
        <p:spPr>
          <a:xfrm>
            <a:off x="1432735" y="71297"/>
            <a:ext cx="1770036" cy="369332"/>
          </a:xfrm>
          <a:prstGeom prst="rect">
            <a:avLst/>
          </a:prstGeom>
          <a:solidFill>
            <a:schemeClr val="bg1"/>
          </a:solidFill>
          <a:ln>
            <a:solidFill>
              <a:schemeClr val="tx1"/>
            </a:solidFill>
          </a:ln>
        </p:spPr>
        <p:txBody>
          <a:bodyPr wrap="none" rtlCol="0">
            <a:spAutoFit/>
          </a:bodyPr>
          <a:lstStyle/>
          <a:p>
            <a:r>
              <a:rPr lang="en-GB" b="1" dirty="0">
                <a:latin typeface="Century Gothic" panose="020B0502020202020204" pitchFamily="34" charset="0"/>
              </a:rPr>
              <a:t>DEVELOPMENT</a:t>
            </a:r>
          </a:p>
        </p:txBody>
      </p:sp>
    </p:spTree>
    <p:extLst>
      <p:ext uri="{BB962C8B-B14F-4D97-AF65-F5344CB8AC3E}">
        <p14:creationId xmlns:p14="http://schemas.microsoft.com/office/powerpoint/2010/main" val="36298633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da8471c1-eb96-407e-8aa2-7317ca64d008">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43C01BB08451D43A9EC24E0012929F6" ma:contentTypeVersion="7" ma:contentTypeDescription="Create a new document." ma:contentTypeScope="" ma:versionID="cd5c14a5b64639c18f83a277758ebb51">
  <xsd:schema xmlns:xsd="http://www.w3.org/2001/XMLSchema" xmlns:xs="http://www.w3.org/2001/XMLSchema" xmlns:p="http://schemas.microsoft.com/office/2006/metadata/properties" xmlns:ns2="174e29b7-e3ef-4bb4-800e-77b177698292" xmlns:ns3="da8471c1-eb96-407e-8aa2-7317ca64d008" targetNamespace="http://schemas.microsoft.com/office/2006/metadata/properties" ma:root="true" ma:fieldsID="3595de7872c7b14e3829cd5251e4fb25" ns2:_="" ns3:_="">
    <xsd:import namespace="174e29b7-e3ef-4bb4-800e-77b177698292"/>
    <xsd:import namespace="da8471c1-eb96-407e-8aa2-7317ca64d00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4e29b7-e3ef-4bb4-800e-77b1776982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a8471c1-eb96-407e-8aa2-7317ca64d00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7862DFC-94F7-4E9F-8C67-7A2984C9427E}">
  <ds:schemaRefs>
    <ds:schemaRef ds:uri="http://schemas.microsoft.com/office/2006/metadata/properties"/>
    <ds:schemaRef ds:uri="http://www.w3.org/2000/xmlns/"/>
    <ds:schemaRef ds:uri="http://schemas.microsoft.com/office/infopath/2007/PartnerControls"/>
  </ds:schemaRefs>
</ds:datastoreItem>
</file>

<file path=customXml/itemProps2.xml><?xml version="1.0" encoding="utf-8"?>
<ds:datastoreItem xmlns:ds="http://schemas.openxmlformats.org/officeDocument/2006/customXml" ds:itemID="{1E8FFFD4-C499-46BB-8E3C-9FC8B146356A}">
  <ds:schemaRefs>
    <ds:schemaRef ds:uri="http://schemas.microsoft.com/sharepoint/v3/contenttype/forms"/>
  </ds:schemaRefs>
</ds:datastoreItem>
</file>

<file path=customXml/itemProps3.xml><?xml version="1.0" encoding="utf-8"?>
<ds:datastoreItem xmlns:ds="http://schemas.openxmlformats.org/officeDocument/2006/customXml" ds:itemID="{B0C27F5B-FDD8-44CD-BA54-7343AE7A44C2}"/>
</file>

<file path=docProps/app.xml><?xml version="1.0" encoding="utf-8"?>
<Properties xmlns="http://schemas.openxmlformats.org/officeDocument/2006/extended-properties" xmlns:vt="http://schemas.openxmlformats.org/officeDocument/2006/docPropsVTypes">
  <TotalTime>78</TotalTime>
  <Words>313</Words>
  <Application>Microsoft Office PowerPoint</Application>
  <PresentationFormat>On-screen Show (4:3)</PresentationFormat>
  <Paragraphs>58</Paragraphs>
  <Slides>20</Slides>
  <Notes>0</Notes>
  <HiddenSlides>0</HiddenSlides>
  <MMClips>0</MMClips>
  <ScaleCrop>false</ScaleCrop>
  <HeadingPairs>
    <vt:vector size="4" baseType="variant">
      <vt:variant>
        <vt:lpstr>Theme</vt:lpstr>
      </vt:variant>
      <vt:variant>
        <vt:i4>6</vt:i4>
      </vt:variant>
      <vt:variant>
        <vt:lpstr>Slide Titles</vt:lpstr>
      </vt:variant>
      <vt:variant>
        <vt:i4>20</vt:i4>
      </vt:variant>
    </vt:vector>
  </HeadingPairs>
  <TitlesOfParts>
    <vt:vector size="26" baseType="lpstr">
      <vt:lpstr>Office Theme</vt:lpstr>
      <vt:lpstr>Office Theme</vt:lpstr>
      <vt:lpstr>Office Theme</vt:lpstr>
      <vt:lpstr>Office Theme</vt:lpstr>
      <vt:lpstr>Office Theme</vt:lpstr>
      <vt:lpstr>office theme</vt:lpstr>
      <vt:lpstr>Higher Course This presentation includes the changes made by the SQA for  2021-22</vt:lpstr>
      <vt:lpstr>So far…</vt:lpstr>
      <vt:lpstr>Design Portfolio</vt:lpstr>
      <vt:lpstr>Design field of choice</vt:lpstr>
      <vt:lpstr>Overview of what is required in the portfolio</vt:lpstr>
      <vt:lpstr>PowerPoint Presentation</vt:lpstr>
      <vt:lpstr>2D Repeat Pattern Example Unit</vt:lpstr>
      <vt:lpstr>PowerPoint Presentation</vt:lpstr>
      <vt:lpstr>PowerPoint Presentation</vt:lpstr>
      <vt:lpstr>PowerPoint Presentation</vt:lpstr>
      <vt:lpstr>Graphic Design Examples </vt:lpstr>
      <vt:lpstr>PowerPoint Presentation</vt:lpstr>
      <vt:lpstr>PowerPoint Presentation</vt:lpstr>
      <vt:lpstr>PowerPoint Presentation</vt:lpstr>
      <vt:lpstr>Expressive Portfolio</vt:lpstr>
      <vt:lpstr>Overview of what is required in the portfolio</vt:lpstr>
      <vt:lpstr>Themes</vt:lpstr>
      <vt:lpstr>PowerPoint Presentation</vt:lpstr>
      <vt:lpstr>This is what a complete Higher portraiture folio looks like.</vt:lpstr>
      <vt:lpstr>Critical Exam</vt:lpstr>
    </vt:vector>
  </TitlesOfParts>
  <Company>RM plc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Higher Course</dc:title>
  <dc:creator>Hannah Davies</dc:creator>
  <cp:lastModifiedBy>Mrs Tweedie</cp:lastModifiedBy>
  <cp:revision>251</cp:revision>
  <dcterms:created xsi:type="dcterms:W3CDTF">2020-11-26T14:36:43Z</dcterms:created>
  <dcterms:modified xsi:type="dcterms:W3CDTF">2021-10-06T11:32:46Z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0x010100443C01BB08451D43A9EC24E0012929F6</vt:lpwstr>
  </property>
  <property fmtid="{D5CDD505-2E9C-101B-9397-08002B2CF9AE}" pid="3" name="Order">
    <vt:lpwstr>2878500.00000000</vt:lpwstr>
  </property>
  <property fmtid="{D5CDD505-2E9C-101B-9397-08002B2CF9AE}" pid="4" name="xd_Signature">
    <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ies>
</file>