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4"/>
  </p:sldMasterIdLst>
  <p:handoutMasterIdLst>
    <p:handoutMasterId r:id="rId17"/>
  </p:handoutMasterIdLst>
  <p:sldIdLst>
    <p:sldId id="258" r:id="rId5"/>
    <p:sldId id="300" r:id="rId6"/>
    <p:sldId id="301" r:id="rId7"/>
    <p:sldId id="302" r:id="rId8"/>
    <p:sldId id="304" r:id="rId9"/>
    <p:sldId id="303" r:id="rId10"/>
    <p:sldId id="308" r:id="rId11"/>
    <p:sldId id="309" r:id="rId12"/>
    <p:sldId id="310" r:id="rId13"/>
    <p:sldId id="311" r:id="rId14"/>
    <p:sldId id="312" r:id="rId15"/>
    <p:sldId id="314" r:id="rId16"/>
  </p:sldIdLst>
  <p:sldSz cx="9144000" cy="6858000" type="screen4x3"/>
  <p:notesSz cx="6808788" cy="99409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574FFB-5594-4D66-A532-8152CE636DC4}" v="78" dt="2021-10-05T14:39:57.665"/>
    <p1510:client id="{7AF957E5-E172-085A-9A47-4A1A2F938F7C}" v="123" dt="2020-11-24T17:11:25.8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408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Reed" userId="S::fiona.reed@glow.sch.uk::e71d964a-01e0-4de8-b3cd-4c0c1c08da12" providerId="AD" clId="Web-{60574FFB-5594-4D66-A532-8152CE636DC4}"/>
    <pc:docChg chg="modSld">
      <pc:chgData name="Mrs Reed" userId="S::fiona.reed@glow.sch.uk::e71d964a-01e0-4de8-b3cd-4c0c1c08da12" providerId="AD" clId="Web-{60574FFB-5594-4D66-A532-8152CE636DC4}" dt="2021-10-05T14:39:55.134" v="75" actId="20577"/>
      <pc:docMkLst>
        <pc:docMk/>
      </pc:docMkLst>
      <pc:sldChg chg="modSp">
        <pc:chgData name="Mrs Reed" userId="S::fiona.reed@glow.sch.uk::e71d964a-01e0-4de8-b3cd-4c0c1c08da12" providerId="AD" clId="Web-{60574FFB-5594-4D66-A532-8152CE636DC4}" dt="2021-10-05T14:39:03.742" v="8" actId="20577"/>
        <pc:sldMkLst>
          <pc:docMk/>
          <pc:sldMk cId="0" sldId="300"/>
        </pc:sldMkLst>
        <pc:spChg chg="mod">
          <ac:chgData name="Mrs Reed" userId="S::fiona.reed@glow.sch.uk::e71d964a-01e0-4de8-b3cd-4c0c1c08da12" providerId="AD" clId="Web-{60574FFB-5594-4D66-A532-8152CE636DC4}" dt="2021-10-05T14:39:03.742" v="8" actId="20577"/>
          <ac:spMkLst>
            <pc:docMk/>
            <pc:sldMk cId="0" sldId="300"/>
            <ac:spMk id="32772" creationId="{2FE76D4F-264A-4571-9D96-1E1EADDA1B0B}"/>
          </ac:spMkLst>
        </pc:spChg>
      </pc:sldChg>
      <pc:sldChg chg="modSp">
        <pc:chgData name="Mrs Reed" userId="S::fiona.reed@glow.sch.uk::e71d964a-01e0-4de8-b3cd-4c0c1c08da12" providerId="AD" clId="Web-{60574FFB-5594-4D66-A532-8152CE636DC4}" dt="2021-10-05T14:39:55.134" v="75" actId="20577"/>
        <pc:sldMkLst>
          <pc:docMk/>
          <pc:sldMk cId="0" sldId="304"/>
        </pc:sldMkLst>
        <pc:spChg chg="mod">
          <ac:chgData name="Mrs Reed" userId="S::fiona.reed@glow.sch.uk::e71d964a-01e0-4de8-b3cd-4c0c1c08da12" providerId="AD" clId="Web-{60574FFB-5594-4D66-A532-8152CE636DC4}" dt="2021-10-05T14:39:55.134" v="75" actId="20577"/>
          <ac:spMkLst>
            <pc:docMk/>
            <pc:sldMk cId="0" sldId="304"/>
            <ac:spMk id="32772" creationId="{AD8B2E29-DA33-44C6-BFF2-15DBC2D24481}"/>
          </ac:spMkLst>
        </pc:spChg>
      </pc:sldChg>
    </pc:docChg>
  </pc:docChgLst>
  <pc:docChgLst>
    <pc:chgData name="Mrs Reed" userId="S::fiona.reed@glow.sch.uk::e71d964a-01e0-4de8-b3cd-4c0c1c08da12" providerId="AD" clId="Web-{7AF957E5-E172-085A-9A47-4A1A2F938F7C}"/>
    <pc:docChg chg="addSld delSld modSld">
      <pc:chgData name="Mrs Reed" userId="S::fiona.reed@glow.sch.uk::e71d964a-01e0-4de8-b3cd-4c0c1c08da12" providerId="AD" clId="Web-{7AF957E5-E172-085A-9A47-4A1A2F938F7C}" dt="2020-11-24T17:11:25.803" v="115" actId="20577"/>
      <pc:docMkLst>
        <pc:docMk/>
      </pc:docMkLst>
      <pc:sldChg chg="modSp">
        <pc:chgData name="Mrs Reed" userId="S::fiona.reed@glow.sch.uk::e71d964a-01e0-4de8-b3cd-4c0c1c08da12" providerId="AD" clId="Web-{7AF957E5-E172-085A-9A47-4A1A2F938F7C}" dt="2020-11-24T17:07:09.795" v="48" actId="20577"/>
        <pc:sldMkLst>
          <pc:docMk/>
          <pc:sldMk cId="0" sldId="258"/>
        </pc:sldMkLst>
        <pc:spChg chg="mod">
          <ac:chgData name="Mrs Reed" userId="S::fiona.reed@glow.sch.uk::e71d964a-01e0-4de8-b3cd-4c0c1c08da12" providerId="AD" clId="Web-{7AF957E5-E172-085A-9A47-4A1A2F938F7C}" dt="2020-11-24T17:07:09.795" v="48" actId="20577"/>
          <ac:spMkLst>
            <pc:docMk/>
            <pc:sldMk cId="0" sldId="258"/>
            <ac:spMk id="32772" creationId="{95E21A6B-65BB-4F70-8115-21E8153D8B93}"/>
          </ac:spMkLst>
        </pc:spChg>
      </pc:sldChg>
      <pc:sldChg chg="modSp">
        <pc:chgData name="Mrs Reed" userId="S::fiona.reed@glow.sch.uk::e71d964a-01e0-4de8-b3cd-4c0c1c08da12" providerId="AD" clId="Web-{7AF957E5-E172-085A-9A47-4A1A2F938F7C}" dt="2020-11-24T17:11:25.803" v="115" actId="20577"/>
        <pc:sldMkLst>
          <pc:docMk/>
          <pc:sldMk cId="0" sldId="300"/>
        </pc:sldMkLst>
        <pc:spChg chg="mod">
          <ac:chgData name="Mrs Reed" userId="S::fiona.reed@glow.sch.uk::e71d964a-01e0-4de8-b3cd-4c0c1c08da12" providerId="AD" clId="Web-{7AF957E5-E172-085A-9A47-4A1A2F938F7C}" dt="2020-11-24T17:11:25.803" v="115" actId="20577"/>
          <ac:spMkLst>
            <pc:docMk/>
            <pc:sldMk cId="0" sldId="300"/>
            <ac:spMk id="32772" creationId="{2FE76D4F-264A-4571-9D96-1E1EADDA1B0B}"/>
          </ac:spMkLst>
        </pc:spChg>
      </pc:sldChg>
      <pc:sldChg chg="modSp">
        <pc:chgData name="Mrs Reed" userId="S::fiona.reed@glow.sch.uk::e71d964a-01e0-4de8-b3cd-4c0c1c08da12" providerId="AD" clId="Web-{7AF957E5-E172-085A-9A47-4A1A2F938F7C}" dt="2020-11-24T17:08:06.188" v="67" actId="20577"/>
        <pc:sldMkLst>
          <pc:docMk/>
          <pc:sldMk cId="0" sldId="301"/>
        </pc:sldMkLst>
        <pc:spChg chg="mod">
          <ac:chgData name="Mrs Reed" userId="S::fiona.reed@glow.sch.uk::e71d964a-01e0-4de8-b3cd-4c0c1c08da12" providerId="AD" clId="Web-{7AF957E5-E172-085A-9A47-4A1A2F938F7C}" dt="2020-11-24T17:08:06.188" v="67" actId="20577"/>
          <ac:spMkLst>
            <pc:docMk/>
            <pc:sldMk cId="0" sldId="301"/>
            <ac:spMk id="32772" creationId="{1C9C7F2A-D6FE-4758-A8F0-B3BC985A4F87}"/>
          </ac:spMkLst>
        </pc:spChg>
      </pc:sldChg>
      <pc:sldChg chg="modSp">
        <pc:chgData name="Mrs Reed" userId="S::fiona.reed@glow.sch.uk::e71d964a-01e0-4de8-b3cd-4c0c1c08da12" providerId="AD" clId="Web-{7AF957E5-E172-085A-9A47-4A1A2F938F7C}" dt="2020-11-24T17:08:54.565" v="81" actId="20577"/>
        <pc:sldMkLst>
          <pc:docMk/>
          <pc:sldMk cId="0" sldId="303"/>
        </pc:sldMkLst>
        <pc:spChg chg="mod">
          <ac:chgData name="Mrs Reed" userId="S::fiona.reed@glow.sch.uk::e71d964a-01e0-4de8-b3cd-4c0c1c08da12" providerId="AD" clId="Web-{7AF957E5-E172-085A-9A47-4A1A2F938F7C}" dt="2020-11-24T17:08:54.565" v="81" actId="20577"/>
          <ac:spMkLst>
            <pc:docMk/>
            <pc:sldMk cId="0" sldId="303"/>
            <ac:spMk id="8195" creationId="{8E1322BF-0648-4304-821B-B2FEC2F5F286}"/>
          </ac:spMkLst>
        </pc:spChg>
      </pc:sldChg>
      <pc:sldChg chg="modSp">
        <pc:chgData name="Mrs Reed" userId="S::fiona.reed@glow.sch.uk::e71d964a-01e0-4de8-b3cd-4c0c1c08da12" providerId="AD" clId="Web-{7AF957E5-E172-085A-9A47-4A1A2F938F7C}" dt="2020-11-24T17:08:24.986" v="76" actId="20577"/>
        <pc:sldMkLst>
          <pc:docMk/>
          <pc:sldMk cId="0" sldId="304"/>
        </pc:sldMkLst>
        <pc:spChg chg="mod">
          <ac:chgData name="Mrs Reed" userId="S::fiona.reed@glow.sch.uk::e71d964a-01e0-4de8-b3cd-4c0c1c08da12" providerId="AD" clId="Web-{7AF957E5-E172-085A-9A47-4A1A2F938F7C}" dt="2020-11-24T17:08:24.986" v="76" actId="20577"/>
          <ac:spMkLst>
            <pc:docMk/>
            <pc:sldMk cId="0" sldId="304"/>
            <ac:spMk id="32772" creationId="{AD8B2E29-DA33-44C6-BFF2-15DBC2D24481}"/>
          </ac:spMkLst>
        </pc:spChg>
      </pc:sldChg>
      <pc:sldChg chg="modSp">
        <pc:chgData name="Mrs Reed" userId="S::fiona.reed@glow.sch.uk::e71d964a-01e0-4de8-b3cd-4c0c1c08da12" providerId="AD" clId="Web-{7AF957E5-E172-085A-9A47-4A1A2F938F7C}" dt="2020-11-24T17:06:52.998" v="47" actId="20577"/>
        <pc:sldMkLst>
          <pc:docMk/>
          <pc:sldMk cId="0" sldId="311"/>
        </pc:sldMkLst>
        <pc:spChg chg="mod">
          <ac:chgData name="Mrs Reed" userId="S::fiona.reed@glow.sch.uk::e71d964a-01e0-4de8-b3cd-4c0c1c08da12" providerId="AD" clId="Web-{7AF957E5-E172-085A-9A47-4A1A2F938F7C}" dt="2020-11-24T17:06:52.998" v="47" actId="20577"/>
          <ac:spMkLst>
            <pc:docMk/>
            <pc:sldMk cId="0" sldId="311"/>
            <ac:spMk id="12291" creationId="{41B14BA6-751B-4605-8E85-02275A0A791F}"/>
          </ac:spMkLst>
        </pc:spChg>
      </pc:sldChg>
      <pc:sldChg chg="del">
        <pc:chgData name="Mrs Reed" userId="S::fiona.reed@glow.sch.uk::e71d964a-01e0-4de8-b3cd-4c0c1c08da12" providerId="AD" clId="Web-{7AF957E5-E172-085A-9A47-4A1A2F938F7C}" dt="2020-11-24T17:08:30.126" v="77"/>
        <pc:sldMkLst>
          <pc:docMk/>
          <pc:sldMk cId="0" sldId="313"/>
        </pc:sldMkLst>
      </pc:sldChg>
      <pc:sldChg chg="modSp add replId">
        <pc:chgData name="Mrs Reed" userId="S::fiona.reed@glow.sch.uk::e71d964a-01e0-4de8-b3cd-4c0c1c08da12" providerId="AD" clId="Web-{7AF957E5-E172-085A-9A47-4A1A2F938F7C}" dt="2020-11-24T17:01:20.943" v="33" actId="20577"/>
        <pc:sldMkLst>
          <pc:docMk/>
          <pc:sldMk cId="1731721245" sldId="314"/>
        </pc:sldMkLst>
        <pc:spChg chg="mod">
          <ac:chgData name="Mrs Reed" userId="S::fiona.reed@glow.sch.uk::e71d964a-01e0-4de8-b3cd-4c0c1c08da12" providerId="AD" clId="Web-{7AF957E5-E172-085A-9A47-4A1A2F938F7C}" dt="2020-11-24T17:01:20.943" v="33" actId="20577"/>
          <ac:spMkLst>
            <pc:docMk/>
            <pc:sldMk cId="1731721245" sldId="314"/>
            <ac:spMk id="3" creationId="{CCEC3E38-ACE5-4848-BCAD-5744D69A343C}"/>
          </ac:spMkLst>
        </pc:spChg>
        <pc:spChg chg="mod">
          <ac:chgData name="Mrs Reed" userId="S::fiona.reed@glow.sch.uk::e71d964a-01e0-4de8-b3cd-4c0c1c08da12" providerId="AD" clId="Web-{7AF957E5-E172-085A-9A47-4A1A2F938F7C}" dt="2020-11-24T17:00:46.645" v="7" actId="20577"/>
          <ac:spMkLst>
            <pc:docMk/>
            <pc:sldMk cId="1731721245" sldId="314"/>
            <ac:spMk id="13314" creationId="{D9DACEBC-18CC-4B6F-BEEB-F023E87261CE}"/>
          </ac:spMkLst>
        </pc:spChg>
      </pc:sldChg>
      <pc:sldChg chg="add del replId">
        <pc:chgData name="Mrs Reed" userId="S::fiona.reed@glow.sch.uk::e71d964a-01e0-4de8-b3cd-4c0c1c08da12" providerId="AD" clId="Web-{7AF957E5-E172-085A-9A47-4A1A2F938F7C}" dt="2020-11-24T17:00:34.910" v="3"/>
        <pc:sldMkLst>
          <pc:docMk/>
          <pc:sldMk cId="121218961" sldId="31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C0EC899-06B8-4A83-B156-A6BFED96C55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E0E1D8-4004-4111-801C-4F94682A3B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933226C8-000E-4DB6-90AC-B0A128473F17}" type="datetimeFigureOut">
              <a:rPr lang="en-GB"/>
              <a:pPr>
                <a:defRPr/>
              </a:pPr>
              <a:t>05/10/2021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DE1D0F-5773-436E-8B1C-AF6C19DC75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72349E-E2EE-41B3-BDCC-5A23073256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FF756F4-B2C8-42FA-B303-80BBEA0784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031497-9066-4F29-B506-81F5E1A776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4D1424C-29B5-4A99-A450-FBE070DE11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EFDB9A-D83C-468B-9FD1-0ED4EF29F9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CF644C-82C3-48DC-BD7A-214FD8B506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961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B05D2B-5526-49D4-AD69-98FB4131F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8AF26D9-83DA-4D0D-A6D1-512AEBA9F3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E10FCC5-DB98-475B-85D5-A2470E82C7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BB40B6-F264-4CC5-8CDA-8686C754B1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5658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74F7E51-C9E4-4717-9361-99E80D0C9A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144502-0AC0-45B7-9BCF-9EE0B5A194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9A8686-47C6-48EE-9592-0F0E2D6D05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645F45-B908-4CE6-956F-C14F43182F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3417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CE366D-0925-41B1-9CE1-D176726ADD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EE73E3-EED3-48EB-A947-6F8D2A4A20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D980C58-C918-422A-AD75-4355DCA30E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80D1FF-BF0D-43B1-AFAA-35A2A68580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3924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3A2592-E5F1-4FC3-B8F7-4D103647D0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A08186-30C0-4EF6-A7EC-8D52F44ED4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A18FADD-A4FD-4830-A4FA-2E76198ED2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54710A-C921-4360-8A1A-3892AA6939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254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ADCDCC-70A1-4C8A-96E3-5CECFA30D0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7FA5E1D-98E2-49C3-8877-829E3D9900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47B825-BEEB-43A7-AF73-7031F464E2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ADE8FF-61B7-4E27-9B06-C018852165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3946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262520-0723-4D96-B46F-90BE3EBF77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3A0DD1-65BD-41BB-A38C-9E3E858148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EFC72C-D74E-49E5-A1A4-FA1C21AC6B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66741A-2CB8-449A-B6C3-6513BC274D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3733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4645A9A-358E-4BA8-8F5E-C2CB45986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A236757-DAA6-4262-83EF-DB9FBD53B9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AA0AB3B-50FA-457F-9C7E-475DC8C2EF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EA1F4C-FA83-4AA4-B565-0A96FCB1E3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4811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04D40C8-6E78-4E98-AC09-B7710A2B1F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F40777D-FE45-412B-85CE-8C0678E538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9509462-A2DC-4732-9F97-5841564ACF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F7894C-5A77-4CE0-B8D4-AEF6ACA707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7026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4100209-8F55-4743-B2E7-5A8183A3D3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EF68E3B-64B5-4206-9317-D54C37B524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00FF36B-66C5-4C4B-8FFC-8BEE341D74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C3CD89-6337-47C8-9D23-9CBDB9170D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094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733A05-D484-4BBE-834D-F6C9D3819B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9EDA10-700B-493B-A957-3D74359DD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158489-2B1D-43B2-9630-B201141503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FDDE78-7BD9-429C-B8D3-85AA2E61C6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1798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DD2021-2B2D-4206-85E3-6545D54D70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E5D366-9904-4E3C-BDFA-0F11E4996D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579E65-3053-4344-8852-F7D0B8C5D9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0170C4-E584-4ECC-8EB3-82354493E7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0871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2FDFE80-95C6-4D70-B6FF-7088C82FAF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C08CC74-DD36-4413-99B0-B86C6ADEDF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2500C381-9A96-4E28-9366-1BAAA032267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>
            <a:extLst>
              <a:ext uri="{FF2B5EF4-FFF2-40B4-BE49-F238E27FC236}">
                <a16:creationId xmlns:a16="http://schemas.microsoft.com/office/drawing/2014/main" id="{097A0DBA-53C6-4F04-B0F6-B7AF5F1C18F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8" name="Rectangle 6">
            <a:extLst>
              <a:ext uri="{FF2B5EF4-FFF2-40B4-BE49-F238E27FC236}">
                <a16:creationId xmlns:a16="http://schemas.microsoft.com/office/drawing/2014/main" id="{B8752893-DED8-4B6E-BC71-0D2D7816B10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D489C2D5-2B7E-4F4F-ADD1-35BD377AD4F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ymusiconline.co.uk/" TargetMode="External"/><Relationship Id="rId2" Type="http://schemas.openxmlformats.org/officeDocument/2006/relationships/hyperlink" Target="http://www.ataea.co.uk/w/index.php?title=Welcom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channel/UCr4u3n0jC2241Lygptr8F4Q?view_as=subscriber" TargetMode="External"/><Relationship Id="rId4" Type="http://schemas.openxmlformats.org/officeDocument/2006/relationships/hyperlink" Target="https://www.youtube.com/results?search_query=scottish+jigs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sictechteacher.com/music_quizzes/music_quizzes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Fiona.Reed@glow.sch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taea.co.uk/w/index.php?title=Compound_time" TargetMode="External"/><Relationship Id="rId2" Type="http://schemas.openxmlformats.org/officeDocument/2006/relationships/hyperlink" Target="http://www.ataea.co.uk/w/index.php?title=Ji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>
            <a:extLst>
              <a:ext uri="{FF2B5EF4-FFF2-40B4-BE49-F238E27FC236}">
                <a16:creationId xmlns:a16="http://schemas.microsoft.com/office/drawing/2014/main" id="{95E21A6B-65BB-4F70-8115-21E8153D8B9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404813"/>
            <a:ext cx="8229600" cy="4968875"/>
          </a:xfrm>
        </p:spPr>
        <p:txBody>
          <a:bodyPr/>
          <a:lstStyle/>
          <a:p>
            <a:pPr eaLnBrk="1" hangingPunct="1">
              <a:defRPr/>
            </a:pPr>
            <a:b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b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b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b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b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r>
              <a:rPr lang="en-US" sz="4000" b="1" dirty="0"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Music Department</a:t>
            </a:r>
            <a:br>
              <a:rPr lang="en-US" sz="60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Supporting Your Child in the Senior Phase</a:t>
            </a: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H/AH Music</a:t>
            </a:r>
            <a:b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b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1. Performing</a:t>
            </a: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2. Composing</a:t>
            </a: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3. Understanding</a:t>
            </a: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br>
              <a:rPr lang="en-US" sz="60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60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endParaRPr lang="en-US" sz="6000" dirty="0">
              <a:effectLst>
                <a:outerShdw blurRad="38100" dist="38100" dir="2700000" algn="tl">
                  <a:srgbClr val="000000"/>
                </a:outerShdw>
              </a:effectLst>
              <a:latin typeface="Copperplate Gothic Bold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81FE63E7-83E6-4402-9B2E-B46FDE71E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How to help: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41B14BA6-751B-4605-8E85-02275A0A7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Encourage students to use these websites:</a:t>
            </a:r>
          </a:p>
          <a:p>
            <a:r>
              <a:rPr lang="en-GB" altLang="en-US" dirty="0">
                <a:hlinkClick r:id="rId2"/>
              </a:rPr>
              <a:t>ataea.co.uk</a:t>
            </a:r>
            <a:endParaRPr lang="en-GB" altLang="en-US" dirty="0"/>
          </a:p>
          <a:p>
            <a:r>
              <a:rPr lang="en-GB" altLang="en-US" dirty="0">
                <a:hlinkClick r:id="rId3"/>
              </a:rPr>
              <a:t>mymusiconline.co.uk</a:t>
            </a:r>
            <a:r>
              <a:rPr lang="en-GB" altLang="en-US" dirty="0"/>
              <a:t>   (music17)</a:t>
            </a:r>
            <a:endParaRPr lang="en-GB" altLang="en-US" dirty="0">
              <a:cs typeface="Arial"/>
            </a:endParaRPr>
          </a:p>
          <a:p>
            <a:r>
              <a:rPr lang="en-GB" altLang="en-US" dirty="0">
                <a:hlinkClick r:id="rId4"/>
              </a:rPr>
              <a:t>youtube.com</a:t>
            </a:r>
            <a:r>
              <a:rPr lang="en-GB" altLang="en-US" dirty="0"/>
              <a:t> </a:t>
            </a:r>
            <a:endParaRPr lang="en-GB" altLang="en-US" dirty="0">
              <a:cs typeface="Arial"/>
            </a:endParaRPr>
          </a:p>
          <a:p>
            <a:r>
              <a:rPr lang="en-GB" altLang="en-US" dirty="0">
                <a:hlinkClick r:id="rId5"/>
              </a:rPr>
              <a:t>Mr Bisson's Music Revision</a:t>
            </a:r>
            <a:endParaRPr lang="en-GB" altLang="en-US" dirty="0"/>
          </a:p>
          <a:p>
            <a:r>
              <a:rPr lang="en-GB" altLang="en-US" dirty="0"/>
              <a:t>Test students’ vocabulary</a:t>
            </a:r>
            <a:endParaRPr lang="en-GB" altLang="en-US" dirty="0">
              <a:cs typeface="Arial"/>
            </a:endParaRPr>
          </a:p>
          <a:p>
            <a:r>
              <a:rPr lang="en-GB" altLang="en-US" dirty="0">
                <a:cs typeface="Arial"/>
              </a:rPr>
              <a:t>Refer to notes/materials in Teams</a:t>
            </a:r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D9DACEBC-18CC-4B6F-BEEB-F023E8726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Theory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C3E38-ACE5-4848-BCAD-5744D69A3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Encourage students to use theory/literacy quizzes on websites previously listed.</a:t>
            </a:r>
          </a:p>
          <a:p>
            <a:pPr>
              <a:defRPr/>
            </a:pPr>
            <a:r>
              <a:rPr lang="en-GB" dirty="0"/>
              <a:t>For basic practice, use</a:t>
            </a:r>
          </a:p>
          <a:p>
            <a:pPr marL="0" indent="0">
              <a:buFontTx/>
              <a:buNone/>
              <a:defRPr/>
            </a:pPr>
            <a:r>
              <a:rPr lang="en-GB" dirty="0"/>
              <a:t>             </a:t>
            </a:r>
            <a:r>
              <a:rPr lang="en-GB" dirty="0">
                <a:hlinkClick r:id="rId2"/>
              </a:rPr>
              <a:t>musictechteacher.com</a:t>
            </a:r>
            <a:r>
              <a:rPr lang="en-GB" dirty="0"/>
              <a:t> </a:t>
            </a:r>
          </a:p>
          <a:p>
            <a:pPr>
              <a:defRPr/>
            </a:pPr>
            <a:r>
              <a:rPr lang="en-GB" dirty="0"/>
              <a:t>Test their understanding of Italian vocabulary e.g. </a:t>
            </a:r>
            <a:r>
              <a:rPr lang="en-GB" i="1" dirty="0"/>
              <a:t>allegro</a:t>
            </a:r>
            <a:r>
              <a:rPr lang="en-GB" dirty="0"/>
              <a:t>, </a:t>
            </a:r>
            <a:r>
              <a:rPr lang="en-GB" i="1" dirty="0"/>
              <a:t>con </a:t>
            </a:r>
            <a:r>
              <a:rPr lang="en-GB" i="1" dirty="0" err="1"/>
              <a:t>sordino</a:t>
            </a:r>
            <a:endParaRPr lang="en-GB" i="1" dirty="0"/>
          </a:p>
          <a:p>
            <a:pPr>
              <a:defRPr/>
            </a:pPr>
            <a:r>
              <a:rPr lang="en-GB" dirty="0"/>
              <a:t>Encourage use of Associated Board music theory books for more challenge.</a:t>
            </a:r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D9DACEBC-18CC-4B6F-BEEB-F023E8726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Any questions?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C3E38-ACE5-4848-BCAD-5744D69A3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  <a:defRPr/>
            </a:pPr>
            <a:r>
              <a:rPr lang="en-GB" sz="4800" dirty="0">
                <a:hlinkClick r:id="rId2"/>
              </a:rPr>
              <a:t>Fiona.Reed@glow.sch.uk</a:t>
            </a:r>
            <a:endParaRPr lang="en-GB" sz="4800" dirty="0"/>
          </a:p>
          <a:p>
            <a:pPr marL="0" indent="0" algn="ctr">
              <a:buNone/>
              <a:defRPr/>
            </a:pPr>
            <a:endParaRPr lang="en-GB" sz="4800" dirty="0">
              <a:cs typeface="Arial"/>
            </a:endParaRPr>
          </a:p>
          <a:p>
            <a:pPr marL="0" indent="0" algn="ctr">
              <a:buNone/>
              <a:defRPr/>
            </a:pPr>
            <a:r>
              <a:rPr lang="en-GB" sz="4800" dirty="0">
                <a:cs typeface="Arial"/>
              </a:rPr>
              <a:t>Mrs F Reed, Principal Teacher Expressive Arts</a:t>
            </a:r>
          </a:p>
        </p:txBody>
      </p:sp>
    </p:spTree>
    <p:extLst>
      <p:ext uri="{BB962C8B-B14F-4D97-AF65-F5344CB8AC3E}">
        <p14:creationId xmlns:p14="http://schemas.microsoft.com/office/powerpoint/2010/main" val="1731721245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>
            <a:extLst>
              <a:ext uri="{FF2B5EF4-FFF2-40B4-BE49-F238E27FC236}">
                <a16:creationId xmlns:a16="http://schemas.microsoft.com/office/drawing/2014/main" id="{2FE76D4F-264A-4571-9D96-1E1EADDA1B0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333375"/>
            <a:ext cx="8229600" cy="6335713"/>
          </a:xfrm>
        </p:spPr>
        <p:txBody>
          <a:bodyPr/>
          <a:lstStyle/>
          <a:p>
            <a:pPr eaLnBrk="1" hangingPunct="1">
              <a:defRPr/>
            </a:pP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r>
              <a:rPr lang="en-GB" sz="4800" dirty="0">
                <a:effectLst>
                  <a:outerShdw blurRad="38100" dist="38100" dir="2700000" algn="tl">
                    <a:srgbClr val="000000"/>
                  </a:outerShdw>
                </a:effectLst>
                <a:ea typeface="+mj-lt"/>
                <a:cs typeface="+mj-lt"/>
              </a:rPr>
              <a:t>Performing</a:t>
            </a:r>
            <a:br>
              <a:rPr lang="en-GB" sz="280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</a:br>
            <a:r>
              <a:rPr lang="en-US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Final performing exam in </a:t>
            </a:r>
            <a:b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February/March (May for Advanced Higher)</a:t>
            </a:r>
            <a:b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Worth 60% of final mark</a:t>
            </a:r>
            <a:b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All candidates play 2 instruments for total time of:</a:t>
            </a:r>
            <a:b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b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10 minutes (Higher)</a:t>
            </a:r>
            <a:b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15 minutes (Advanced Higher)</a:t>
            </a: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60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60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60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endParaRPr lang="en-US" sz="6000" dirty="0">
              <a:effectLst>
                <a:outerShdw blurRad="38100" dist="38100" dir="2700000" algn="tl">
                  <a:srgbClr val="000000"/>
                </a:outerShdw>
              </a:effectLst>
              <a:latin typeface="Copperplate Gothic Bold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>
            <a:extLst>
              <a:ext uri="{FF2B5EF4-FFF2-40B4-BE49-F238E27FC236}">
                <a16:creationId xmlns:a16="http://schemas.microsoft.com/office/drawing/2014/main" id="{1C9C7F2A-D6FE-4758-A8F0-B3BC985A4F8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333375"/>
            <a:ext cx="8229600" cy="6335713"/>
          </a:xfrm>
        </p:spPr>
        <p:txBody>
          <a:bodyPr/>
          <a:lstStyle/>
          <a:p>
            <a:pPr eaLnBrk="1" hangingPunct="1">
              <a:defRPr/>
            </a:pP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r>
              <a:rPr lang="en-US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Exam </a:t>
            </a:r>
            <a:r>
              <a:rPr lang="en-US" sz="3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programme</a:t>
            </a:r>
            <a:r>
              <a:rPr lang="en-US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 needs to be planned soon</a:t>
            </a:r>
            <a:br>
              <a:rPr lang="en-US" sz="30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br>
              <a:rPr lang="en-US" sz="30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r>
              <a:rPr lang="en-US" sz="3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Programme</a:t>
            </a:r>
            <a:r>
              <a:rPr lang="en-US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 needs to be timed precisely and played with accompaniment (where appropriate)</a:t>
            </a:r>
            <a:br>
              <a:rPr lang="en-US" sz="30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br>
              <a:rPr lang="en-US" sz="30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r>
              <a:rPr lang="en-US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Recordings/assessments will be made throughout course as pieces are completed (evidence)</a:t>
            </a:r>
            <a:br>
              <a:rPr lang="en-US" sz="30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br>
              <a:rPr lang="en-US" sz="30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r>
              <a:rPr lang="en-US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Prelim in January (H) or March (AH) – full exam </a:t>
            </a:r>
            <a:r>
              <a:rPr lang="en-US" sz="3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programme</a:t>
            </a:r>
            <a:r>
              <a:rPr lang="en-US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 to be played</a:t>
            </a:r>
            <a:br>
              <a:rPr lang="en-US" sz="30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br>
              <a:rPr lang="en-US" sz="30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60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60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60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endParaRPr lang="en-US" sz="6000" dirty="0">
              <a:effectLst>
                <a:outerShdw blurRad="38100" dist="38100" dir="2700000" algn="tl">
                  <a:srgbClr val="000000"/>
                </a:outerShdw>
              </a:effectLst>
              <a:latin typeface="Copperplate Gothic Bold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>
            <a:extLst>
              <a:ext uri="{FF2B5EF4-FFF2-40B4-BE49-F238E27FC236}">
                <a16:creationId xmlns:a16="http://schemas.microsoft.com/office/drawing/2014/main" id="{67A3DBF4-0A58-4111-99B3-E80239129DA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333375"/>
            <a:ext cx="8229600" cy="6335713"/>
          </a:xfrm>
        </p:spPr>
        <p:txBody>
          <a:bodyPr/>
          <a:lstStyle/>
          <a:p>
            <a:pPr eaLnBrk="1" hangingPunct="1">
              <a:defRPr/>
            </a:pP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r>
              <a:rPr lang="en-US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  <a:t>Regular practice on both instruments – provide an audience occasionally</a:t>
            </a:r>
            <a:br>
              <a:rPr lang="en-US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br>
              <a:rPr lang="en-US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r>
              <a:rPr lang="en-US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  <a:t>Work with backing tracks where provided</a:t>
            </a:r>
            <a:br>
              <a:rPr lang="en-US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br>
              <a:rPr lang="en-US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r>
              <a:rPr lang="en-US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  <a:t>Involve private instrumental tutors in discussion about exam – clear communication through student</a:t>
            </a:r>
            <a:br>
              <a:rPr lang="en-US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br>
              <a:rPr lang="en-US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r>
              <a:rPr lang="en-US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  <a:t>Some instruments available to borrow from music department</a:t>
            </a:r>
            <a:br>
              <a:rPr lang="en-US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br>
              <a:rPr lang="en-US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r>
              <a:rPr lang="en-US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  <a:t>Own choice of music may involve purchasing music and backing tracks</a:t>
            </a: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60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60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60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endParaRPr lang="en-US" sz="6000" dirty="0">
              <a:effectLst>
                <a:outerShdw blurRad="38100" dist="38100" dir="2700000" algn="tl">
                  <a:srgbClr val="000000"/>
                </a:outerShdw>
              </a:effectLst>
              <a:latin typeface="Copperplate Gothic Bold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>
            <a:extLst>
              <a:ext uri="{FF2B5EF4-FFF2-40B4-BE49-F238E27FC236}">
                <a16:creationId xmlns:a16="http://schemas.microsoft.com/office/drawing/2014/main" id="{AD8B2E29-DA33-44C6-BFF2-15DBC2D2448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333375"/>
            <a:ext cx="8229600" cy="6335713"/>
          </a:xfrm>
        </p:spPr>
        <p:txBody>
          <a:bodyPr/>
          <a:lstStyle/>
          <a:p>
            <a:pPr eaLnBrk="1" hangingPunct="1">
              <a:defRPr/>
            </a:pP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r>
              <a:rPr lang="en-GB" sz="6000" dirty="0"/>
              <a:t>Composing</a:t>
            </a: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br>
              <a:rPr lang="en-US" sz="30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br>
              <a:rPr lang="en-US" sz="3000" dirty="0"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</a:br>
            <a:r>
              <a:rPr lang="en-US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No composing assignment this year. </a:t>
            </a:r>
            <a:r>
              <a:rPr lang="en-US" sz="3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Highers</a:t>
            </a:r>
            <a:r>
              <a:rPr lang="en-US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 will work on composing activities which will help them should they choose AH music next year.  </a:t>
            </a: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60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60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br>
              <a:rPr lang="en-US" sz="6000" dirty="0"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itchFamily="34" charset="0"/>
              </a:rPr>
            </a:br>
            <a:endParaRPr lang="en-US" sz="6000" dirty="0">
              <a:effectLst>
                <a:outerShdw blurRad="38100" dist="38100" dir="2700000" algn="tl">
                  <a:srgbClr val="000000"/>
                </a:outerShdw>
              </a:effectLst>
              <a:latin typeface="Copperplate Gothic Bold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FF8BFC5-3F9F-4181-8DA2-83760408C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Understanding/Listening 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8E1322BF-0648-4304-821B-B2FEC2F5F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Assessed under exam conditions in May.</a:t>
            </a:r>
          </a:p>
          <a:p>
            <a:endParaRPr lang="en-GB" altLang="en-US"/>
          </a:p>
          <a:p>
            <a:r>
              <a:rPr lang="en-GB" altLang="en-US" dirty="0"/>
              <a:t>Worth 40% of final mark </a:t>
            </a: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31C2590C-2AC8-452E-A42A-0F0BF4ECB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Understanding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54E03CB1-A362-4477-B7E8-A077F3A35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Taught using concepts.</a:t>
            </a:r>
          </a:p>
          <a:p>
            <a:endParaRPr lang="en-GB" altLang="en-US"/>
          </a:p>
          <a:p>
            <a:r>
              <a:rPr lang="en-GB" altLang="en-US"/>
              <a:t>Students must be able to demonstrate their understanding of all level-specific concepts in the context of listening and theory questions and activities. </a:t>
            </a:r>
          </a:p>
          <a:p>
            <a:endParaRPr lang="en-GB" altLang="en-US"/>
          </a:p>
          <a:p>
            <a:r>
              <a:rPr lang="en-GB" altLang="en-US"/>
              <a:t>Concepts are categorised by level, topic and type e.g. rhythmic, melodic etc.</a:t>
            </a:r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ABA6AD8E-E5DC-4DC0-9D35-BF3FBE05E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Example: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44FD3193-AE86-4D24-AE3C-84C3F4362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Jig – a fast dance in compound time.</a:t>
            </a:r>
          </a:p>
          <a:p>
            <a:endParaRPr lang="en-GB" altLang="en-US"/>
          </a:p>
          <a:p>
            <a:r>
              <a:rPr lang="en-GB" altLang="en-US"/>
              <a:t>Compound time – each beat divides into 3 </a:t>
            </a:r>
          </a:p>
          <a:p>
            <a:endParaRPr lang="en-GB" altLang="en-US"/>
          </a:p>
          <a:p>
            <a:r>
              <a:rPr lang="en-GB" altLang="en-US">
                <a:hlinkClick r:id="rId2"/>
              </a:rPr>
              <a:t>Jig example</a:t>
            </a:r>
            <a:r>
              <a:rPr lang="en-GB" altLang="en-US"/>
              <a:t> </a:t>
            </a:r>
          </a:p>
          <a:p>
            <a:r>
              <a:rPr lang="en-GB" altLang="en-US">
                <a:hlinkClick r:id="rId3"/>
              </a:rPr>
              <a:t>Compound time</a:t>
            </a:r>
            <a:r>
              <a:rPr lang="en-GB" altLang="en-US"/>
              <a:t> </a:t>
            </a:r>
          </a:p>
          <a:p>
            <a:endParaRPr lang="en-GB" altLang="en-US"/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127D523F-7CA0-4B8A-A02A-5049B2AA7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Understanding: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EB678053-2A18-45C0-95CB-19FA2C00A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Able to give an accurate definition</a:t>
            </a:r>
          </a:p>
          <a:p>
            <a:r>
              <a:rPr lang="en-GB" altLang="en-US"/>
              <a:t>Able to apply that knowledge in contexts such as:</a:t>
            </a:r>
          </a:p>
          <a:p>
            <a:endParaRPr lang="en-GB" altLang="en-US"/>
          </a:p>
          <a:p>
            <a:pPr lvl="1"/>
            <a:r>
              <a:rPr lang="en-GB" altLang="en-US"/>
              <a:t>Identifying and describing features within an excerpt of music</a:t>
            </a:r>
          </a:p>
          <a:p>
            <a:pPr lvl="1"/>
            <a:r>
              <a:rPr lang="en-GB" altLang="en-US"/>
              <a:t>Analysing and identifying features in written music.</a:t>
            </a: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Default Design">
  <a:themeElements>
    <a:clrScheme name="Default Design 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3C01BB08451D43A9EC24E0012929F6" ma:contentTypeVersion="7" ma:contentTypeDescription="Create a new document." ma:contentTypeScope="" ma:versionID="cd5c14a5b64639c18f83a277758ebb51">
  <xsd:schema xmlns:xsd="http://www.w3.org/2001/XMLSchema" xmlns:xs="http://www.w3.org/2001/XMLSchema" xmlns:p="http://schemas.microsoft.com/office/2006/metadata/properties" xmlns:ns2="174e29b7-e3ef-4bb4-800e-77b177698292" xmlns:ns3="da8471c1-eb96-407e-8aa2-7317ca64d008" targetNamespace="http://schemas.microsoft.com/office/2006/metadata/properties" ma:root="true" ma:fieldsID="3595de7872c7b14e3829cd5251e4fb25" ns2:_="" ns3:_="">
    <xsd:import namespace="174e29b7-e3ef-4bb4-800e-77b177698292"/>
    <xsd:import namespace="da8471c1-eb96-407e-8aa2-7317ca64d0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4e29b7-e3ef-4bb4-800e-77b1776982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8471c1-eb96-407e-8aa2-7317ca64d00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04FCF51-9CD4-4E98-BC6A-E63605DF9B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4e29b7-e3ef-4bb4-800e-77b177698292"/>
    <ds:schemaRef ds:uri="da8471c1-eb96-407e-8aa2-7317ca64d0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B407C7-67CE-44C6-9440-0EFC7A32A0E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534DA21-C237-45DC-8231-85E9FFD9C5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838</TotalTime>
  <Words>204</Words>
  <Application>Microsoft Office PowerPoint</Application>
  <PresentationFormat>On-screen Show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     Music Department Supporting Your Child in the Senior Phase   H/AH Music  1. Performing 2. Composing 3. Understanding   </vt:lpstr>
      <vt:lpstr>         Performing Final performing exam in  February/March (May for Advanced Higher) Worth 60% of final mark All candidates play 2 instruments for total time of:  10 minutes (Higher) 15 minutes (Advanced Higher)     </vt:lpstr>
      <vt:lpstr>         Exam programme needs to be planned soon  Programme needs to be timed precisely and played with accompaniment (where appropriate)  Recordings/assessments will be made throughout course as pieces are completed (evidence)  Prelim in January (H) or March (AH) – full exam programme to be played       </vt:lpstr>
      <vt:lpstr>          Regular practice on both instruments – provide an audience occasionally  Work with backing tracks where provided  Involve private instrumental tutors in discussion about exam – clear communication through student  Some instruments available to borrow from music department  Own choice of music may involve purchasing music and backing tracks       </vt:lpstr>
      <vt:lpstr>       Composing    No composing assignment this year. Highers will work on composing activities which will help them should they choose AH music next year.         </vt:lpstr>
      <vt:lpstr>Understanding/Listening </vt:lpstr>
      <vt:lpstr>Understanding</vt:lpstr>
      <vt:lpstr>Example:</vt:lpstr>
      <vt:lpstr>Understanding:</vt:lpstr>
      <vt:lpstr>How to help:</vt:lpstr>
      <vt:lpstr>Theory </vt:lpstr>
      <vt:lpstr>Any questions? </vt:lpstr>
    </vt:vector>
  </TitlesOfParts>
  <Company>BIGGAR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 BAND</dc:title>
  <dc:creator>User name placeholder</dc:creator>
  <cp:lastModifiedBy>Mrs Reed</cp:lastModifiedBy>
  <cp:revision>144</cp:revision>
  <cp:lastPrinted>2019-09-26T14:14:18Z</cp:lastPrinted>
  <dcterms:created xsi:type="dcterms:W3CDTF">2005-09-15T20:18:54Z</dcterms:created>
  <dcterms:modified xsi:type="dcterms:W3CDTF">2021-10-05T14:40:03Z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0x010100443C01BB08451D43A9EC24E0012929F6</vt:lpwstr>
  </property>
</Properties>
</file>