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60" r:id="rId6"/>
    <p:sldId id="258" r:id="rId7"/>
    <p:sldId id="259" r:id="rId8"/>
    <p:sldId id="261" r:id="rId9"/>
    <p:sldId id="262" r:id="rId10"/>
    <p:sldId id="263" r:id="rId11"/>
    <p:sldId id="269" r:id="rId12"/>
    <p:sldId id="270" r:id="rId13"/>
    <p:sldId id="267" r:id="rId14"/>
    <p:sldId id="266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6BDD42-7F07-64C1-4651-A2E5F4A97593}" v="1" dt="2022-09-28T11:06:26.0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Maciver" userId="S::gw09maciverjane@glow.sch.uk::1d1a1700-ee83-47d2-a533-fecd56dabcec" providerId="AD" clId="Web-{DD6BDD42-7F07-64C1-4651-A2E5F4A97593}"/>
    <pc:docChg chg="modSld">
      <pc:chgData name="Mrs Maciver" userId="S::gw09maciverjane@glow.sch.uk::1d1a1700-ee83-47d2-a533-fecd56dabcec" providerId="AD" clId="Web-{DD6BDD42-7F07-64C1-4651-A2E5F4A97593}" dt="2022-09-28T11:06:26.087" v="0"/>
      <pc:docMkLst>
        <pc:docMk/>
      </pc:docMkLst>
      <pc:sldChg chg="addSp delSp modSp delAnim">
        <pc:chgData name="Mrs Maciver" userId="S::gw09maciverjane@glow.sch.uk::1d1a1700-ee83-47d2-a533-fecd56dabcec" providerId="AD" clId="Web-{DD6BDD42-7F07-64C1-4651-A2E5F4A97593}" dt="2022-09-28T11:06:26.087" v="0"/>
        <pc:sldMkLst>
          <pc:docMk/>
          <pc:sldMk cId="3376037546" sldId="271"/>
        </pc:sldMkLst>
        <pc:spChg chg="add mod">
          <ac:chgData name="Mrs Maciver" userId="S::gw09maciverjane@glow.sch.uk::1d1a1700-ee83-47d2-a533-fecd56dabcec" providerId="AD" clId="Web-{DD6BDD42-7F07-64C1-4651-A2E5F4A97593}" dt="2022-09-28T11:06:26.087" v="0"/>
          <ac:spMkLst>
            <pc:docMk/>
            <pc:sldMk cId="3376037546" sldId="271"/>
            <ac:spMk id="4" creationId="{DD057EBF-FF6A-311B-2CDA-71BC6CCF78D0}"/>
          </ac:spMkLst>
        </pc:spChg>
        <pc:picChg chg="del">
          <ac:chgData name="Mrs Maciver" userId="S::gw09maciverjane@glow.sch.uk::1d1a1700-ee83-47d2-a533-fecd56dabcec" providerId="AD" clId="Web-{DD6BDD42-7F07-64C1-4651-A2E5F4A97593}" dt="2022-09-28T11:06:26.087" v="0"/>
          <ac:picMkLst>
            <pc:docMk/>
            <pc:sldMk cId="3376037546" sldId="271"/>
            <ac:picMk id="6" creationId="{2BDCAE43-D0CF-4058-33F5-2280A7E9887A}"/>
          </ac:picMkLst>
        </pc:picChg>
      </pc:sldChg>
    </pc:docChg>
  </pc:docChgLst>
  <pc:docChgLst>
    <pc:chgData name="Mrs Maciver" userId="1d1a1700-ee83-47d2-a533-fecd56dabcec" providerId="ADAL" clId="{45B5F47A-9BFC-6242-AB0A-26A67E1A7805}"/>
    <pc:docChg chg="modSld">
      <pc:chgData name="Mrs Maciver" userId="1d1a1700-ee83-47d2-a533-fecd56dabcec" providerId="ADAL" clId="{45B5F47A-9BFC-6242-AB0A-26A67E1A7805}" dt="2022-09-28T11:28:12.694" v="0"/>
      <pc:docMkLst>
        <pc:docMk/>
      </pc:docMkLst>
      <pc:sldChg chg="addSp delSp modSp addAnim">
        <pc:chgData name="Mrs Maciver" userId="1d1a1700-ee83-47d2-a533-fecd56dabcec" providerId="ADAL" clId="{45B5F47A-9BFC-6242-AB0A-26A67E1A7805}" dt="2022-09-28T11:28:12.694" v="0"/>
        <pc:sldMkLst>
          <pc:docMk/>
          <pc:sldMk cId="3376037546" sldId="271"/>
        </pc:sldMkLst>
        <pc:spChg chg="del">
          <ac:chgData name="Mrs Maciver" userId="1d1a1700-ee83-47d2-a533-fecd56dabcec" providerId="ADAL" clId="{45B5F47A-9BFC-6242-AB0A-26A67E1A7805}" dt="2022-09-28T11:28:12.694" v="0"/>
          <ac:spMkLst>
            <pc:docMk/>
            <pc:sldMk cId="3376037546" sldId="271"/>
            <ac:spMk id="4" creationId="{DD057EBF-FF6A-311B-2CDA-71BC6CCF78D0}"/>
          </ac:spMkLst>
        </pc:spChg>
        <pc:picChg chg="add mod ord">
          <ac:chgData name="Mrs Maciver" userId="1d1a1700-ee83-47d2-a533-fecd56dabcec" providerId="ADAL" clId="{45B5F47A-9BFC-6242-AB0A-26A67E1A7805}" dt="2022-09-28T11:28:12.694" v="0"/>
          <ac:picMkLst>
            <pc:docMk/>
            <pc:sldMk cId="3376037546" sldId="271"/>
            <ac:picMk id="3" creationId="{5032A06C-977C-7BE3-57C5-CCB2FB75E67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17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42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091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1690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63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136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154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410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993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0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45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35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08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49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36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02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39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DA295F2-4F98-4A83-B0D2-2D5FBBFA772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44F71-A653-47C2-A738-4DA0A785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26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1D9B-AB3C-9C21-537F-786DE3D7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S1 History </a:t>
            </a:r>
          </a:p>
        </p:txBody>
      </p:sp>
      <p:pic>
        <p:nvPicPr>
          <p:cNvPr id="1026" name="Picture 2" descr="Peebles High School Social Subjects">
            <a:extLst>
              <a:ext uri="{FF2B5EF4-FFF2-40B4-BE49-F238E27FC236}">
                <a16:creationId xmlns:a16="http://schemas.microsoft.com/office/drawing/2014/main" id="{A8BF138C-77AB-603E-F81C-656873C615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018" y="2774165"/>
            <a:ext cx="10893353" cy="36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C061CDF-374B-5DC8-6897-71A98B883E67}"/>
              </a:ext>
            </a:extLst>
          </p:cNvPr>
          <p:cNvSpPr/>
          <p:nvPr/>
        </p:nvSpPr>
        <p:spPr>
          <a:xfrm>
            <a:off x="3307080" y="1564639"/>
            <a:ext cx="1930400" cy="1290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Mrs Maciver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EA19581-5BAB-3334-32B5-19CFA2B1CC0C}"/>
              </a:ext>
            </a:extLst>
          </p:cNvPr>
          <p:cNvCxnSpPr/>
          <p:nvPr/>
        </p:nvCxnSpPr>
        <p:spPr>
          <a:xfrm>
            <a:off x="3876040" y="2810133"/>
            <a:ext cx="558800" cy="1006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4957726E-209C-E593-D2AC-8A561593EB32}"/>
              </a:ext>
            </a:extLst>
          </p:cNvPr>
          <p:cNvSpPr/>
          <p:nvPr/>
        </p:nvSpPr>
        <p:spPr>
          <a:xfrm>
            <a:off x="5425440" y="1290320"/>
            <a:ext cx="1930400" cy="1381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Ms Watterson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085D71-D3D6-98F0-3401-69002F582233}"/>
              </a:ext>
            </a:extLst>
          </p:cNvPr>
          <p:cNvCxnSpPr>
            <a:cxnSpLocks/>
          </p:cNvCxnSpPr>
          <p:nvPr/>
        </p:nvCxnSpPr>
        <p:spPr>
          <a:xfrm flipH="1">
            <a:off x="5989320" y="2671903"/>
            <a:ext cx="5080" cy="1087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BAFEC10-4C1B-C8F0-75EC-030AAA8ECC13}"/>
              </a:ext>
            </a:extLst>
          </p:cNvPr>
          <p:cNvSpPr/>
          <p:nvPr/>
        </p:nvSpPr>
        <p:spPr>
          <a:xfrm>
            <a:off x="1503680" y="1564640"/>
            <a:ext cx="1615440" cy="1107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Mr Clow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7BC74E-07F7-47B3-3178-277EAF9225A7}"/>
              </a:ext>
            </a:extLst>
          </p:cNvPr>
          <p:cNvCxnSpPr>
            <a:cxnSpLocks/>
          </p:cNvCxnSpPr>
          <p:nvPr/>
        </p:nvCxnSpPr>
        <p:spPr>
          <a:xfrm>
            <a:off x="2552700" y="2748103"/>
            <a:ext cx="1092200" cy="934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86520DD-1AA1-C5EA-71B6-C0C7E3B212A7}"/>
              </a:ext>
            </a:extLst>
          </p:cNvPr>
          <p:cNvSpPr/>
          <p:nvPr/>
        </p:nvSpPr>
        <p:spPr>
          <a:xfrm>
            <a:off x="411018" y="3592821"/>
            <a:ext cx="1092662" cy="55245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Miss Wylie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BD9362-C9A0-2264-FF31-916DF84766C8}"/>
              </a:ext>
            </a:extLst>
          </p:cNvPr>
          <p:cNvCxnSpPr>
            <a:stCxn id="21" idx="2"/>
          </p:cNvCxnSpPr>
          <p:nvPr/>
        </p:nvCxnSpPr>
        <p:spPr>
          <a:xfrm>
            <a:off x="957349" y="4145280"/>
            <a:ext cx="99291" cy="142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1E13772-332C-ED6E-893E-67CD248E37CE}"/>
              </a:ext>
            </a:extLst>
          </p:cNvPr>
          <p:cNvSpPr/>
          <p:nvPr/>
        </p:nvSpPr>
        <p:spPr>
          <a:xfrm>
            <a:off x="1391920" y="2965170"/>
            <a:ext cx="1412240" cy="6754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Mr </a:t>
            </a:r>
            <a:r>
              <a:rPr lang="en-GB" err="1"/>
              <a:t>McMordie</a:t>
            </a:r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0444A2-A7AC-D5D0-5AAE-159D155E62DD}"/>
              </a:ext>
            </a:extLst>
          </p:cNvPr>
          <p:cNvSpPr/>
          <p:nvPr/>
        </p:nvSpPr>
        <p:spPr>
          <a:xfrm>
            <a:off x="2265680" y="5470386"/>
            <a:ext cx="1275080" cy="9348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Mr Hattie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8C9EED-D0B2-03B3-2ADA-3FF110C19BD2}"/>
              </a:ext>
            </a:extLst>
          </p:cNvPr>
          <p:cNvCxnSpPr/>
          <p:nvPr/>
        </p:nvCxnSpPr>
        <p:spPr>
          <a:xfrm flipH="1">
            <a:off x="2067560" y="3566759"/>
            <a:ext cx="76200" cy="333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980E96C-3376-0BC6-3664-B8264CE475D5}"/>
              </a:ext>
            </a:extLst>
          </p:cNvPr>
          <p:cNvCxnSpPr/>
          <p:nvPr/>
        </p:nvCxnSpPr>
        <p:spPr>
          <a:xfrm flipH="1" flipV="1">
            <a:off x="2626360" y="4795520"/>
            <a:ext cx="99060" cy="772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80A7AFD-A09D-A075-4AEC-8414696948DD}"/>
              </a:ext>
            </a:extLst>
          </p:cNvPr>
          <p:cNvSpPr/>
          <p:nvPr/>
        </p:nvSpPr>
        <p:spPr>
          <a:xfrm>
            <a:off x="8056880" y="609600"/>
            <a:ext cx="3098800" cy="172719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Based mainly in the Millennium Wing </a:t>
            </a:r>
          </a:p>
        </p:txBody>
      </p:sp>
    </p:spTree>
    <p:extLst>
      <p:ext uri="{BB962C8B-B14F-4D97-AF65-F5344CB8AC3E}">
        <p14:creationId xmlns:p14="http://schemas.microsoft.com/office/powerpoint/2010/main" val="420162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E8A4E-A28C-5F90-7E20-340A5D999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D951E-D424-AA79-3DD3-A6525FAA6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71" y="2013513"/>
            <a:ext cx="7326691" cy="3474702"/>
          </a:xfrm>
        </p:spPr>
        <p:txBody>
          <a:bodyPr/>
          <a:lstStyle/>
          <a:p>
            <a:r>
              <a:rPr lang="en-GB" sz="2400"/>
              <a:t>Continuous Assessment </a:t>
            </a:r>
          </a:p>
          <a:p>
            <a:r>
              <a:rPr lang="en-GB" sz="2400"/>
              <a:t>King Tut Newspaper Report</a:t>
            </a:r>
          </a:p>
          <a:p>
            <a:r>
              <a:rPr lang="en-GB" sz="2400"/>
              <a:t>Formal assessment</a:t>
            </a: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2F38F5E-E5EC-87E2-AFD0-4BD5FB7D0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540" y="1215973"/>
            <a:ext cx="6917389" cy="518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7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C8074-D9D5-B57D-CEA2-282BDE27C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Differentiation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049FE-BE3C-4206-CD51-CC460975A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3" y="2060575"/>
            <a:ext cx="4552404" cy="4344707"/>
          </a:xfrm>
        </p:spPr>
        <p:txBody>
          <a:bodyPr>
            <a:normAutofit lnSpcReduction="10000"/>
          </a:bodyPr>
          <a:lstStyle/>
          <a:p>
            <a:r>
              <a:rPr lang="en-GB" sz="2400"/>
              <a:t>We should be aware of any learning issues</a:t>
            </a:r>
          </a:p>
          <a:p>
            <a:r>
              <a:rPr lang="en-GB" sz="2400"/>
              <a:t>All lessons have a differentiated version</a:t>
            </a:r>
          </a:p>
          <a:p>
            <a:r>
              <a:rPr lang="en-GB" sz="2400"/>
              <a:t>All lessons have a Ukrainian translation</a:t>
            </a:r>
          </a:p>
          <a:p>
            <a:r>
              <a:rPr lang="en-GB" sz="2400"/>
              <a:t>King Tut Assessment – newspaper article – differentiated version</a:t>
            </a:r>
          </a:p>
          <a:p>
            <a:r>
              <a:rPr lang="en-GB" sz="2400"/>
              <a:t>Use of immersive reader and speech to text tools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82DF926-D794-B587-16D1-162DB2CE6A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75" y="853440"/>
            <a:ext cx="7402457" cy="5551842"/>
          </a:xfrm>
        </p:spPr>
      </p:pic>
    </p:spTree>
    <p:extLst>
      <p:ext uri="{BB962C8B-B14F-4D97-AF65-F5344CB8AC3E}">
        <p14:creationId xmlns:p14="http://schemas.microsoft.com/office/powerpoint/2010/main" val="377273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D7413-D257-8238-90BB-BDDC7683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do last year’s S1 think?</a:t>
            </a:r>
            <a:endParaRPr lang="en-US"/>
          </a:p>
        </p:txBody>
      </p:sp>
      <p:pic>
        <p:nvPicPr>
          <p:cNvPr id="3" name="trim.5EC71A6E-08F3-4CBA-BF5A-86C6CCECAE4E.MOV">
            <a:hlinkClick r:id="" action="ppaction://media"/>
            <a:extLst>
              <a:ext uri="{FF2B5EF4-FFF2-40B4-BE49-F238E27FC236}">
                <a16:creationId xmlns:a16="http://schemas.microsoft.com/office/drawing/2014/main" id="{5032A06C-977C-7BE3-57C5-CCB2FB75E6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263" y="2052638"/>
            <a:ext cx="7459662" cy="4195762"/>
          </a:xfrm>
        </p:spPr>
      </p:pic>
    </p:spTree>
    <p:extLst>
      <p:ext uri="{BB962C8B-B14F-4D97-AF65-F5344CB8AC3E}">
        <p14:creationId xmlns:p14="http://schemas.microsoft.com/office/powerpoint/2010/main" val="33760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7692-4689-C7AF-59BF-E7356751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S1 Social Subject Faculty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116E6-F603-FCDC-46B7-22238867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300480"/>
            <a:ext cx="9785693" cy="4947919"/>
          </a:xfrm>
        </p:spPr>
        <p:txBody>
          <a:bodyPr/>
          <a:lstStyle/>
          <a:p>
            <a:r>
              <a:rPr lang="en-GB"/>
              <a:t>1 period History</a:t>
            </a:r>
          </a:p>
          <a:p>
            <a:r>
              <a:rPr lang="en-GB"/>
              <a:t>1 period Geography</a:t>
            </a:r>
          </a:p>
          <a:p>
            <a:r>
              <a:rPr lang="en-GB"/>
              <a:t>1 period Modern Studies</a:t>
            </a:r>
          </a:p>
          <a:p>
            <a:r>
              <a:rPr lang="en-GB"/>
              <a:t>1 period Social Subjects = Crime and Punishment</a:t>
            </a:r>
          </a:p>
          <a:p>
            <a:pPr marL="0" indent="0">
              <a:buNone/>
            </a:pPr>
            <a:r>
              <a:rPr lang="en-GB" b="1"/>
              <a:t>Crime and Punishment</a:t>
            </a:r>
          </a:p>
          <a:p>
            <a:pPr marL="0" indent="0">
              <a:buNone/>
            </a:pPr>
            <a:endParaRPr lang="en-GB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1A101E-929B-C6B6-A440-27B8DE252F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72740"/>
              </p:ext>
            </p:extLst>
          </p:nvPr>
        </p:nvGraphicFramePr>
        <p:xfrm>
          <a:off x="355601" y="3033713"/>
          <a:ext cx="11440161" cy="3610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387">
                  <a:extLst>
                    <a:ext uri="{9D8B030D-6E8A-4147-A177-3AD203B41FA5}">
                      <a16:colId xmlns:a16="http://schemas.microsoft.com/office/drawing/2014/main" val="3282332824"/>
                    </a:ext>
                  </a:extLst>
                </a:gridCol>
                <a:gridCol w="3813387">
                  <a:extLst>
                    <a:ext uri="{9D8B030D-6E8A-4147-A177-3AD203B41FA5}">
                      <a16:colId xmlns:a16="http://schemas.microsoft.com/office/drawing/2014/main" val="3262793938"/>
                    </a:ext>
                  </a:extLst>
                </a:gridCol>
                <a:gridCol w="3813387">
                  <a:extLst>
                    <a:ext uri="{9D8B030D-6E8A-4147-A177-3AD203B41FA5}">
                      <a16:colId xmlns:a16="http://schemas.microsoft.com/office/drawing/2014/main" val="1010446387"/>
                    </a:ext>
                  </a:extLst>
                </a:gridCol>
              </a:tblGrid>
              <a:tr h="78989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History – historical crime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Modern Studies – crime 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Geography – crime in the UK and beyond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897228"/>
                  </a:ext>
                </a:extLst>
              </a:tr>
              <a:tr h="282103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Witchcraft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The Gunpowder Plot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Body Snatchers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Age of Criminal Responsibility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Modern Punishment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Life inside Prison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Children’s Hearings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How a Trial Works in the UK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Rehabilitation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Murder mystery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Local Crime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Designing out Crime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National Crime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Laws around the World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/>
                        <a:t>Case study - Japan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711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84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83C6-FE06-4F0F-1462-AEAD76D0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Challenge – many feeder primaries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9C6B56-69CE-DF75-6791-41129ECFF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274" y="1732547"/>
            <a:ext cx="4138863" cy="748715"/>
          </a:xfrm>
        </p:spPr>
        <p:txBody>
          <a:bodyPr/>
          <a:lstStyle/>
          <a:p>
            <a:r>
              <a:rPr lang="en-GB"/>
              <a:t>Who is this?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9C86B5-19B6-D8DF-692F-67D9C94656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35760" y="2481262"/>
            <a:ext cx="2739972" cy="410995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5A558C-0998-5242-3E57-C8862F00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/>
              <a:t>What is happening here?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AA147B-2784-9C67-4FFA-3F652F8FB80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87741" y="2765979"/>
            <a:ext cx="4931491" cy="324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5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6AC5B-472F-1B4F-AE3E-C4F59449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r>
              <a:rPr lang="en-GB"/>
              <a:t>S1 History Mysteries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2FDCB-6F59-E7BA-C7AC-923EBDF2B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44" r="8452"/>
          <a:stretch/>
        </p:blipFill>
        <p:spPr>
          <a:xfrm>
            <a:off x="4613643" y="609601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B6ABE1-8E91-1D5F-BBCD-0DE3C37647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34" r="7349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41991E-FEAE-49BB-BDDD-80639BB6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1594905-2BD6-0BE3-31DF-FE057C578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75" y="1992513"/>
            <a:ext cx="4325786" cy="489720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/>
              <a:t>Types of Evidence and Chronology</a:t>
            </a:r>
          </a:p>
          <a:p>
            <a:pPr>
              <a:lnSpc>
                <a:spcPct val="90000"/>
              </a:lnSpc>
            </a:pPr>
            <a:r>
              <a:rPr lang="en-GB" err="1"/>
              <a:t>Skara</a:t>
            </a:r>
            <a:r>
              <a:rPr lang="en-GB"/>
              <a:t> Brae</a:t>
            </a:r>
          </a:p>
          <a:p>
            <a:pPr>
              <a:lnSpc>
                <a:spcPct val="90000"/>
              </a:lnSpc>
            </a:pPr>
            <a:r>
              <a:rPr lang="en-GB"/>
              <a:t>Egyptian Mummies and King Tut</a:t>
            </a:r>
          </a:p>
          <a:p>
            <a:pPr>
              <a:lnSpc>
                <a:spcPct val="90000"/>
              </a:lnSpc>
            </a:pPr>
            <a:r>
              <a:rPr lang="en-GB" err="1"/>
              <a:t>Tolland</a:t>
            </a:r>
            <a:r>
              <a:rPr lang="en-GB"/>
              <a:t> Man</a:t>
            </a:r>
          </a:p>
          <a:p>
            <a:pPr>
              <a:lnSpc>
                <a:spcPct val="90000"/>
              </a:lnSpc>
            </a:pPr>
            <a:r>
              <a:rPr lang="en-GB" err="1"/>
              <a:t>Pompei</a:t>
            </a:r>
            <a:endParaRPr lang="en-GB"/>
          </a:p>
          <a:p>
            <a:pPr>
              <a:lnSpc>
                <a:spcPct val="90000"/>
              </a:lnSpc>
            </a:pPr>
            <a:r>
              <a:rPr lang="en-GB"/>
              <a:t>WWII  the Enigma Machine</a:t>
            </a:r>
          </a:p>
          <a:p>
            <a:pPr>
              <a:lnSpc>
                <a:spcPct val="90000"/>
              </a:lnSpc>
            </a:pPr>
            <a:r>
              <a:rPr lang="en-GB"/>
              <a:t>The Assassination of JFK </a:t>
            </a:r>
          </a:p>
          <a:p>
            <a:pPr>
              <a:lnSpc>
                <a:spcPct val="90000"/>
              </a:lnSpc>
            </a:pPr>
            <a:r>
              <a:rPr lang="en-GB"/>
              <a:t>Investigate and present a history mystery of your choice       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1BE85E-A80D-8340-63EE-EA23561127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82" r="16641" b="3"/>
          <a:stretch/>
        </p:blipFill>
        <p:spPr>
          <a:xfrm>
            <a:off x="4613644" y="3482340"/>
            <a:ext cx="3409037" cy="2765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0861C2-1C08-4B45-4EF8-34C25CA4FC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76" r="808"/>
          <a:stretch/>
        </p:blipFill>
        <p:spPr>
          <a:xfrm>
            <a:off x="8022680" y="3375426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5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10DF8-73F8-65C3-6F9A-3DAF30F3E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210"/>
            <a:ext cx="11154525" cy="1400530"/>
          </a:xfrm>
        </p:spPr>
        <p:txBody>
          <a:bodyPr/>
          <a:lstStyle/>
          <a:p>
            <a:r>
              <a:rPr lang="en-GB"/>
              <a:t> History Lessons – PHS Learning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C3B75-B81D-E2E4-6DD4-D7DE36753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954" y="1194405"/>
            <a:ext cx="11981046" cy="5314669"/>
          </a:xfrm>
        </p:spPr>
        <p:txBody>
          <a:bodyPr/>
          <a:lstStyle/>
          <a:p>
            <a:pPr marL="0" indent="0">
              <a:buNone/>
            </a:pPr>
            <a:r>
              <a:rPr lang="en-GB" sz="2800"/>
              <a:t>Daily Review – Pair and share; mini whiteboards; </a:t>
            </a:r>
            <a:r>
              <a:rPr lang="en-GB" sz="2800" err="1"/>
              <a:t>Kahoot</a:t>
            </a:r>
            <a:r>
              <a:rPr lang="en-GB" sz="2800"/>
              <a:t>!</a:t>
            </a:r>
          </a:p>
          <a:p>
            <a:pPr marL="0" indent="0">
              <a:buNone/>
            </a:pPr>
            <a:r>
              <a:rPr lang="en-GB" sz="2800"/>
              <a:t>Starters -</a:t>
            </a:r>
          </a:p>
          <a:p>
            <a:pPr marL="0" indent="0">
              <a:buNone/>
            </a:pPr>
            <a:endParaRPr lang="en-GB" sz="2800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21BD45-8C54-2152-C54E-1DED7D2FE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1" y="2284457"/>
            <a:ext cx="5631447" cy="422461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8EBE6AB-B6FD-1F3C-F3D2-DDC645AF2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16" y="2284457"/>
            <a:ext cx="5631447" cy="42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17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EEC8-ECFD-FDE9-FB2E-E27B8150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1" y="401918"/>
            <a:ext cx="9405704" cy="1934882"/>
          </a:xfrm>
        </p:spPr>
        <p:txBody>
          <a:bodyPr/>
          <a:lstStyle/>
          <a:p>
            <a:r>
              <a:rPr lang="en-GB"/>
              <a:t>History Lesson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BCCB3-6CC0-4871-7B24-A945BB90A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0" y="1605280"/>
            <a:ext cx="10226070" cy="4643119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Learning Intentions/ Success Criteria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B51DCA3-42A0-A171-3990-F995758B1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048304"/>
            <a:ext cx="5823857" cy="43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30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1A6E-7DF5-384D-245B-7F94407C9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New Information – teacher exposition with PowerPoint/ video clips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D026F6A-0597-C28D-6543-01BB068E0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62" y="1883311"/>
            <a:ext cx="6358599" cy="4768949"/>
          </a:xfrm>
        </p:spPr>
      </p:pic>
    </p:spTree>
    <p:extLst>
      <p:ext uri="{BB962C8B-B14F-4D97-AF65-F5344CB8AC3E}">
        <p14:creationId xmlns:p14="http://schemas.microsoft.com/office/powerpoint/2010/main" val="1624617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62F6-57C3-5618-6991-4E7E4E6E7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Practice and Prove it!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7DAE853-A2A3-A8BE-412E-424485FE2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38" y="1162288"/>
            <a:ext cx="7336894" cy="550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33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1FBC4-2D9A-54CF-EF62-CAB602AA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Paperless Dept – One Note is the jotter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884359-7AB2-246D-25BF-E3B42A21B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0" y="1251065"/>
            <a:ext cx="7254240" cy="5440681"/>
          </a:xfrm>
        </p:spPr>
      </p:pic>
    </p:spTree>
    <p:extLst>
      <p:ext uri="{BB962C8B-B14F-4D97-AF65-F5344CB8AC3E}">
        <p14:creationId xmlns:p14="http://schemas.microsoft.com/office/powerpoint/2010/main" val="10871207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b91e0389-927e-4274-ab31-45b7ace09e53">
      <UserInfo>
        <DisplayName/>
        <AccountId xsi:nil="true"/>
        <AccountType/>
      </UserInfo>
    </Owner>
    <Distribution_Groups xmlns="b91e0389-927e-4274-ab31-45b7ace09e53" xsi:nil="true"/>
    <Math_Settings xmlns="b91e0389-927e-4274-ab31-45b7ace09e53" xsi:nil="true"/>
    <FolderType xmlns="b91e0389-927e-4274-ab31-45b7ace09e53" xsi:nil="true"/>
    <Student_Groups xmlns="b91e0389-927e-4274-ab31-45b7ace09e53">
      <UserInfo>
        <DisplayName/>
        <AccountId xsi:nil="true"/>
        <AccountType/>
      </UserInfo>
    </Student_Groups>
    <Templates xmlns="b91e0389-927e-4274-ab31-45b7ace09e53" xsi:nil="true"/>
    <LMS_Mappings xmlns="b91e0389-927e-4274-ab31-45b7ace09e53" xsi:nil="true"/>
    <Invited_Teachers xmlns="b91e0389-927e-4274-ab31-45b7ace09e53" xsi:nil="true"/>
    <Invited_Students xmlns="b91e0389-927e-4274-ab31-45b7ace09e53" xsi:nil="true"/>
    <Students xmlns="b91e0389-927e-4274-ab31-45b7ace09e53">
      <UserInfo>
        <DisplayName/>
        <AccountId xsi:nil="true"/>
        <AccountType/>
      </UserInfo>
    </Students>
    <DefaultSectionNames xmlns="b91e0389-927e-4274-ab31-45b7ace09e53" xsi:nil="true"/>
    <CultureName xmlns="b91e0389-927e-4274-ab31-45b7ace09e53" xsi:nil="true"/>
    <Self_Registration_Enabled xmlns="b91e0389-927e-4274-ab31-45b7ace09e53" xsi:nil="true"/>
    <Has_Teacher_Only_SectionGroup xmlns="b91e0389-927e-4274-ab31-45b7ace09e53" xsi:nil="true"/>
    <Is_Collaboration_Space_Locked xmlns="b91e0389-927e-4274-ab31-45b7ace09e53" xsi:nil="true"/>
    <IsNotebookLocked xmlns="b91e0389-927e-4274-ab31-45b7ace09e53" xsi:nil="true"/>
    <NotebookType xmlns="b91e0389-927e-4274-ab31-45b7ace09e53" xsi:nil="true"/>
    <Teachers xmlns="b91e0389-927e-4274-ab31-45b7ace09e53">
      <UserInfo>
        <DisplayName/>
        <AccountId xsi:nil="true"/>
        <AccountType/>
      </UserInfo>
    </Teachers>
    <Teams_Channel_Section_Location xmlns="b91e0389-927e-4274-ab31-45b7ace09e53" xsi:nil="true"/>
    <AppVersion xmlns="b91e0389-927e-4274-ab31-45b7ace09e53" xsi:nil="true"/>
    <TeamsChannelId xmlns="b91e0389-927e-4274-ab31-45b7ace09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69E95E900C6C46B9C55CC64E69F7F3" ma:contentTypeVersion="35" ma:contentTypeDescription="Create a new document." ma:contentTypeScope="" ma:versionID="d7bb2cced77d7dac2eba5378346bc8d2">
  <xsd:schema xmlns:xsd="http://www.w3.org/2001/XMLSchema" xmlns:xs="http://www.w3.org/2001/XMLSchema" xmlns:p="http://schemas.microsoft.com/office/2006/metadata/properties" xmlns:ns3="fe46e571-4407-4e0c-a0ed-e4d7f015e5e1" xmlns:ns4="b91e0389-927e-4274-ab31-45b7ace09e53" targetNamespace="http://schemas.microsoft.com/office/2006/metadata/properties" ma:root="true" ma:fieldsID="f711882a57d999f2bda94ec047fa0e93" ns3:_="" ns4:_="">
    <xsd:import namespace="fe46e571-4407-4e0c-a0ed-e4d7f015e5e1"/>
    <xsd:import namespace="b91e0389-927e-4274-ab31-45b7ace09e5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Teams_Channel_Section_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46e571-4407-4e0c-a0ed-e4d7f015e5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1e0389-927e-4274-ab31-45b7ace09e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B0113A-E077-4969-83AA-6E099B5FFB1C}">
  <ds:schemaRefs>
    <ds:schemaRef ds:uri="http://schemas.microsoft.com/office/2006/metadata/properties"/>
    <ds:schemaRef ds:uri="http://www.w3.org/2000/xmlns/"/>
    <ds:schemaRef ds:uri="b91e0389-927e-4274-ab31-45b7ace09e53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EF967394-3584-4164-84AF-805F62C0DB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DE10B3-E630-415E-A7A6-293B5FDB2CE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e46e571-4407-4e0c-a0ed-e4d7f015e5e1"/>
    <ds:schemaRef ds:uri="b91e0389-927e-4274-ab31-45b7ace09e5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Ion</vt:lpstr>
      <vt:lpstr>S1 History </vt:lpstr>
      <vt:lpstr>S1 Social Subject Faculty </vt:lpstr>
      <vt:lpstr>Our Challenge – many feeder primaries</vt:lpstr>
      <vt:lpstr>S1 History Mysteries </vt:lpstr>
      <vt:lpstr> History Lessons – PHS Learning Structure </vt:lpstr>
      <vt:lpstr>History Lesson Cont.</vt:lpstr>
      <vt:lpstr>New Information – teacher exposition with PowerPoint/ video clips</vt:lpstr>
      <vt:lpstr>Practice and Prove it! </vt:lpstr>
      <vt:lpstr>Paperless Dept – One Note is the jotter</vt:lpstr>
      <vt:lpstr>Assessment </vt:lpstr>
      <vt:lpstr>Differentiation </vt:lpstr>
      <vt:lpstr>What do last year’s S1 think?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S1 History </dc:title>
  <dc:creator>Jane Maciver</dc:creator>
  <cp:lastModifiedBy>Mrs Maciver</cp:lastModifiedBy>
  <cp:revision>2</cp:revision>
  <dcterms:created xsi:type="dcterms:W3CDTF">2022-09-18T11:15:44Z</dcterms:created>
  <dcterms:modified xsi:type="dcterms:W3CDTF">2022-09-28T11:28:22Z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0x010100D469E95E900C6C46B9C55CC64E69F7F3</vt:lpwstr>
  </property>
</Properties>
</file>