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sldIdLst>
    <p:sldId id="256" r:id="rId3"/>
    <p:sldId id="257" r:id="rId4"/>
    <p:sldId id="258" r:id="rId5"/>
    <p:sldId id="261" r:id="rId6"/>
    <p:sldId id="262" r:id="rId7"/>
    <p:sldId id="260" r:id="rId8"/>
    <p:sldId id="263"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7A4CE-279D-8E43-0691-86D23810CF5D}" v="264" dt="2022-09-27T12:11:25.743"/>
    <p1510:client id="{331F89F2-2884-41FE-8E01-39190D98A75A}" v="933" dt="2022-09-28T11:30:14.627"/>
    <p1510:client id="{861C16A8-0763-41CD-8D1D-2163CD146BEE}" v="1083" dt="2022-09-28T15:54:52.397"/>
    <p1510:client id="{CE01A4BF-F4B7-4448-856B-23D533EC8E2B}" v="104" dt="2022-09-28T13:33:05.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Forster" userId="S::gw21forsteramandasbc@glowmail.org.uk::a02d24ad-1f55-4916-b765-0188dc846f2b" providerId="AD" clId="Web-{CE01A4BF-F4B7-4448-856B-23D533EC8E2B}"/>
    <pc:docChg chg="modSld">
      <pc:chgData name="Ms Forster" userId="S::gw21forsteramandasbc@glowmail.org.uk::a02d24ad-1f55-4916-b765-0188dc846f2b" providerId="AD" clId="Web-{CE01A4BF-F4B7-4448-856B-23D533EC8E2B}" dt="2022-09-28T13:33:05.531" v="90" actId="1076"/>
      <pc:docMkLst>
        <pc:docMk/>
      </pc:docMkLst>
      <pc:sldChg chg="addSp delSp modSp">
        <pc:chgData name="Ms Forster" userId="S::gw21forsteramandasbc@glowmail.org.uk::a02d24ad-1f55-4916-b765-0188dc846f2b" providerId="AD" clId="Web-{CE01A4BF-F4B7-4448-856B-23D533EC8E2B}" dt="2022-09-28T13:31:57.341" v="63"/>
        <pc:sldMkLst>
          <pc:docMk/>
          <pc:sldMk cId="3105006054" sldId="260"/>
        </pc:sldMkLst>
        <pc:spChg chg="mod">
          <ac:chgData name="Ms Forster" userId="S::gw21forsteramandasbc@glowmail.org.uk::a02d24ad-1f55-4916-b765-0188dc846f2b" providerId="AD" clId="Web-{CE01A4BF-F4B7-4448-856B-23D533EC8E2B}" dt="2022-09-28T13:31:50.185" v="62" actId="14100"/>
          <ac:spMkLst>
            <pc:docMk/>
            <pc:sldMk cId="3105006054" sldId="260"/>
            <ac:spMk id="2" creationId="{EB8415EE-969E-3B09-29D9-151478485AFA}"/>
          </ac:spMkLst>
        </pc:spChg>
        <pc:spChg chg="add mod">
          <ac:chgData name="Ms Forster" userId="S::gw21forsteramandasbc@glowmail.org.uk::a02d24ad-1f55-4916-b765-0188dc846f2b" providerId="AD" clId="Web-{CE01A4BF-F4B7-4448-856B-23D533EC8E2B}" dt="2022-09-28T13:31:57.341" v="63"/>
          <ac:spMkLst>
            <pc:docMk/>
            <pc:sldMk cId="3105006054" sldId="260"/>
            <ac:spMk id="4" creationId="{9C3595B6-AD3A-3E79-185F-12A5C6B6BCCC}"/>
          </ac:spMkLst>
        </pc:spChg>
        <pc:spChg chg="mod">
          <ac:chgData name="Ms Forster" userId="S::gw21forsteramandasbc@glowmail.org.uk::a02d24ad-1f55-4916-b765-0188dc846f2b" providerId="AD" clId="Web-{CE01A4BF-F4B7-4448-856B-23D533EC8E2B}" dt="2022-09-28T13:31:40.684" v="58" actId="14100"/>
          <ac:spMkLst>
            <pc:docMk/>
            <pc:sldMk cId="3105006054" sldId="260"/>
            <ac:spMk id="6" creationId="{AB2ED572-60C1-02CA-778D-DA701DE5EDE3}"/>
          </ac:spMkLst>
        </pc:spChg>
        <pc:picChg chg="del">
          <ac:chgData name="Ms Forster" userId="S::gw21forsteramandasbc@glowmail.org.uk::a02d24ad-1f55-4916-b765-0188dc846f2b" providerId="AD" clId="Web-{CE01A4BF-F4B7-4448-856B-23D533EC8E2B}" dt="2022-09-28T13:31:57.341" v="63"/>
          <ac:picMkLst>
            <pc:docMk/>
            <pc:sldMk cId="3105006054" sldId="260"/>
            <ac:picMk id="5" creationId="{2A708EFE-B111-77E9-219F-B9EFAFD92FB6}"/>
          </ac:picMkLst>
        </pc:picChg>
      </pc:sldChg>
      <pc:sldChg chg="addSp modSp">
        <pc:chgData name="Ms Forster" userId="S::gw21forsteramandasbc@glowmail.org.uk::a02d24ad-1f55-4916-b765-0188dc846f2b" providerId="AD" clId="Web-{CE01A4BF-F4B7-4448-856B-23D533EC8E2B}" dt="2022-09-28T13:30:15.604" v="40" actId="14100"/>
        <pc:sldMkLst>
          <pc:docMk/>
          <pc:sldMk cId="2069780448" sldId="261"/>
        </pc:sldMkLst>
        <pc:spChg chg="mod">
          <ac:chgData name="Ms Forster" userId="S::gw21forsteramandasbc@glowmail.org.uk::a02d24ad-1f55-4916-b765-0188dc846f2b" providerId="AD" clId="Web-{CE01A4BF-F4B7-4448-856B-23D533EC8E2B}" dt="2022-09-28T13:30:09.494" v="37" actId="1076"/>
          <ac:spMkLst>
            <pc:docMk/>
            <pc:sldMk cId="2069780448" sldId="261"/>
            <ac:spMk id="3" creationId="{74778BC8-7C61-FD05-6626-CF05CC93302B}"/>
          </ac:spMkLst>
        </pc:spChg>
        <pc:picChg chg="add mod modCrop">
          <ac:chgData name="Ms Forster" userId="S::gw21forsteramandasbc@glowmail.org.uk::a02d24ad-1f55-4916-b765-0188dc846f2b" providerId="AD" clId="Web-{CE01A4BF-F4B7-4448-856B-23D533EC8E2B}" dt="2022-09-28T13:30:15.604" v="40" actId="14100"/>
          <ac:picMkLst>
            <pc:docMk/>
            <pc:sldMk cId="2069780448" sldId="261"/>
            <ac:picMk id="4" creationId="{83B1E961-0711-2964-CDDB-C8E6E046F960}"/>
          </ac:picMkLst>
        </pc:picChg>
      </pc:sldChg>
      <pc:sldChg chg="addSp delSp modSp">
        <pc:chgData name="Ms Forster" userId="S::gw21forsteramandasbc@glowmail.org.uk::a02d24ad-1f55-4916-b765-0188dc846f2b" providerId="AD" clId="Web-{CE01A4BF-F4B7-4448-856B-23D533EC8E2B}" dt="2022-09-28T13:26:11.269" v="0"/>
        <pc:sldMkLst>
          <pc:docMk/>
          <pc:sldMk cId="2869730242" sldId="262"/>
        </pc:sldMkLst>
        <pc:spChg chg="add mod">
          <ac:chgData name="Ms Forster" userId="S::gw21forsteramandasbc@glowmail.org.uk::a02d24ad-1f55-4916-b765-0188dc846f2b" providerId="AD" clId="Web-{CE01A4BF-F4B7-4448-856B-23D533EC8E2B}" dt="2022-09-28T13:26:11.269" v="0"/>
          <ac:spMkLst>
            <pc:docMk/>
            <pc:sldMk cId="2869730242" sldId="262"/>
            <ac:spMk id="5" creationId="{73274E54-EC09-CEFD-4C99-FBC85FB6E1C4}"/>
          </ac:spMkLst>
        </pc:spChg>
        <pc:picChg chg="del">
          <ac:chgData name="Ms Forster" userId="S::gw21forsteramandasbc@glowmail.org.uk::a02d24ad-1f55-4916-b765-0188dc846f2b" providerId="AD" clId="Web-{CE01A4BF-F4B7-4448-856B-23D533EC8E2B}" dt="2022-09-28T13:26:11.269" v="0"/>
          <ac:picMkLst>
            <pc:docMk/>
            <pc:sldMk cId="2869730242" sldId="262"/>
            <ac:picMk id="4" creationId="{43D113B3-F693-E414-3494-44CBA88464B2}"/>
          </ac:picMkLst>
        </pc:picChg>
      </pc:sldChg>
      <pc:sldChg chg="modSp">
        <pc:chgData name="Ms Forster" userId="S::gw21forsteramandasbc@glowmail.org.uk::a02d24ad-1f55-4916-b765-0188dc846f2b" providerId="AD" clId="Web-{CE01A4BF-F4B7-4448-856B-23D533EC8E2B}" dt="2022-09-28T13:33:05.531" v="90" actId="1076"/>
        <pc:sldMkLst>
          <pc:docMk/>
          <pc:sldMk cId="1476496388" sldId="263"/>
        </pc:sldMkLst>
        <pc:spChg chg="mod">
          <ac:chgData name="Ms Forster" userId="S::gw21forsteramandasbc@glowmail.org.uk::a02d24ad-1f55-4916-b765-0188dc846f2b" providerId="AD" clId="Web-{CE01A4BF-F4B7-4448-856B-23D533EC8E2B}" dt="2022-09-28T13:32:42.671" v="87" actId="20577"/>
          <ac:spMkLst>
            <pc:docMk/>
            <pc:sldMk cId="1476496388" sldId="263"/>
            <ac:spMk id="2" creationId="{F7B4A036-99CC-83E6-706C-14716A20EC1D}"/>
          </ac:spMkLst>
        </pc:spChg>
        <pc:spChg chg="mod">
          <ac:chgData name="Ms Forster" userId="S::gw21forsteramandasbc@glowmail.org.uk::a02d24ad-1f55-4916-b765-0188dc846f2b" providerId="AD" clId="Web-{CE01A4BF-F4B7-4448-856B-23D533EC8E2B}" dt="2022-09-28T13:33:05.531" v="90" actId="1076"/>
          <ac:spMkLst>
            <pc:docMk/>
            <pc:sldMk cId="1476496388" sldId="263"/>
            <ac:spMk id="3" creationId="{A415297D-BF0C-5E48-1819-EABDC5F27FD0}"/>
          </ac:spMkLst>
        </pc:spChg>
        <pc:spChg chg="mod">
          <ac:chgData name="Ms Forster" userId="S::gw21forsteramandasbc@glowmail.org.uk::a02d24ad-1f55-4916-b765-0188dc846f2b" providerId="AD" clId="Web-{CE01A4BF-F4B7-4448-856B-23D533EC8E2B}" dt="2022-09-28T13:33:00.687" v="89" actId="1076"/>
          <ac:spMkLst>
            <pc:docMk/>
            <pc:sldMk cId="1476496388" sldId="263"/>
            <ac:spMk id="4" creationId="{9543E144-9EEE-7ACC-0F7C-6CBFB2AD1348}"/>
          </ac:spMkLst>
        </pc:spChg>
      </pc:sldChg>
    </pc:docChg>
  </pc:docChgLst>
  <pc:docChgLst>
    <pc:chgData name="Ms Forster" userId="S::gw21forsteramandasbc@glowmail.org.uk::a02d24ad-1f55-4916-b765-0188dc846f2b" providerId="AD" clId="Web-{331F89F2-2884-41FE-8E01-39190D98A75A}"/>
    <pc:docChg chg="modSld">
      <pc:chgData name="Ms Forster" userId="S::gw21forsteramandasbc@glowmail.org.uk::a02d24ad-1f55-4916-b765-0188dc846f2b" providerId="AD" clId="Web-{331F89F2-2884-41FE-8E01-39190D98A75A}" dt="2022-09-28T11:30:14.627" v="917"/>
      <pc:docMkLst>
        <pc:docMk/>
      </pc:docMkLst>
      <pc:sldChg chg="modSp">
        <pc:chgData name="Ms Forster" userId="S::gw21forsteramandasbc@glowmail.org.uk::a02d24ad-1f55-4916-b765-0188dc846f2b" providerId="AD" clId="Web-{331F89F2-2884-41FE-8E01-39190D98A75A}" dt="2022-09-28T11:30:14.627" v="917"/>
        <pc:sldMkLst>
          <pc:docMk/>
          <pc:sldMk cId="4160802359" sldId="257"/>
        </pc:sldMkLst>
        <pc:graphicFrameChg chg="mod modGraphic">
          <ac:chgData name="Ms Forster" userId="S::gw21forsteramandasbc@glowmail.org.uk::a02d24ad-1f55-4916-b765-0188dc846f2b" providerId="AD" clId="Web-{331F89F2-2884-41FE-8E01-39190D98A75A}" dt="2022-09-28T11:30:14.627" v="917"/>
          <ac:graphicFrameMkLst>
            <pc:docMk/>
            <pc:sldMk cId="4160802359" sldId="257"/>
            <ac:graphicFrameMk id="16" creationId="{AA1C8A12-790E-B234-D7F1-713EE1A54BE7}"/>
          </ac:graphicFrameMkLst>
        </pc:graphicFrameChg>
      </pc:sldChg>
      <pc:sldChg chg="addSp delSp modSp">
        <pc:chgData name="Ms Forster" userId="S::gw21forsteramandasbc@glowmail.org.uk::a02d24ad-1f55-4916-b765-0188dc846f2b" providerId="AD" clId="Web-{331F89F2-2884-41FE-8E01-39190D98A75A}" dt="2022-09-28T11:29:58.814" v="896"/>
        <pc:sldMkLst>
          <pc:docMk/>
          <pc:sldMk cId="2274001698" sldId="258"/>
        </pc:sldMkLst>
        <pc:spChg chg="mod">
          <ac:chgData name="Ms Forster" userId="S::gw21forsteramandasbc@glowmail.org.uk::a02d24ad-1f55-4916-b765-0188dc846f2b" providerId="AD" clId="Web-{331F89F2-2884-41FE-8E01-39190D98A75A}" dt="2022-09-28T11:19:13.122" v="532" actId="1076"/>
          <ac:spMkLst>
            <pc:docMk/>
            <pc:sldMk cId="2274001698" sldId="258"/>
            <ac:spMk id="2" creationId="{B607008F-F17C-52B1-0618-0BD0BE6CF4EE}"/>
          </ac:spMkLst>
        </pc:spChg>
        <pc:spChg chg="del">
          <ac:chgData name="Ms Forster" userId="S::gw21forsteramandasbc@glowmail.org.uk::a02d24ad-1f55-4916-b765-0188dc846f2b" providerId="AD" clId="Web-{331F89F2-2884-41FE-8E01-39190D98A75A}" dt="2022-09-28T11:19:06.090" v="531"/>
          <ac:spMkLst>
            <pc:docMk/>
            <pc:sldMk cId="2274001698" sldId="258"/>
            <ac:spMk id="11" creationId="{8B9CEB53-9940-8797-5C0F-E6A70A39BACE}"/>
          </ac:spMkLst>
        </pc:spChg>
        <pc:graphicFrameChg chg="mod modGraphic">
          <ac:chgData name="Ms Forster" userId="S::gw21forsteramandasbc@glowmail.org.uk::a02d24ad-1f55-4916-b765-0188dc846f2b" providerId="AD" clId="Web-{331F89F2-2884-41FE-8E01-39190D98A75A}" dt="2022-09-28T11:29:58.814" v="896"/>
          <ac:graphicFrameMkLst>
            <pc:docMk/>
            <pc:sldMk cId="2274001698" sldId="258"/>
            <ac:graphicFrameMk id="13" creationId="{8E49DBB8-EF06-C30A-1697-735FD7AAAEF7}"/>
          </ac:graphicFrameMkLst>
        </pc:graphicFrameChg>
        <pc:picChg chg="add mod ord">
          <ac:chgData name="Ms Forster" userId="S::gw21forsteramandasbc@glowmail.org.uk::a02d24ad-1f55-4916-b765-0188dc846f2b" providerId="AD" clId="Web-{331F89F2-2884-41FE-8E01-39190D98A75A}" dt="2022-09-28T11:19:06.090" v="531"/>
          <ac:picMkLst>
            <pc:docMk/>
            <pc:sldMk cId="2274001698" sldId="258"/>
            <ac:picMk id="3" creationId="{BFBC6980-D1AF-D957-8930-D07E196A9E26}"/>
          </ac:picMkLst>
        </pc:picChg>
        <pc:picChg chg="add mod">
          <ac:chgData name="Ms Forster" userId="S::gw21forsteramandasbc@glowmail.org.uk::a02d24ad-1f55-4916-b765-0188dc846f2b" providerId="AD" clId="Web-{331F89F2-2884-41FE-8E01-39190D98A75A}" dt="2022-09-28T11:20:25.891" v="578" actId="1076"/>
          <ac:picMkLst>
            <pc:docMk/>
            <pc:sldMk cId="2274001698" sldId="258"/>
            <ac:picMk id="4" creationId="{B28D1A0D-DEED-14DB-AC2A-55631B3C5F49}"/>
          </ac:picMkLst>
        </pc:picChg>
        <pc:picChg chg="add mod">
          <ac:chgData name="Ms Forster" userId="S::gw21forsteramandasbc@glowmail.org.uk::a02d24ad-1f55-4916-b765-0188dc846f2b" providerId="AD" clId="Web-{331F89F2-2884-41FE-8E01-39190D98A75A}" dt="2022-09-28T11:28:23.152" v="879" actId="1076"/>
          <ac:picMkLst>
            <pc:docMk/>
            <pc:sldMk cId="2274001698" sldId="258"/>
            <ac:picMk id="5" creationId="{5F96F6B3-E654-4B86-CEA4-CEEE8B7C3C99}"/>
          </ac:picMkLst>
        </pc:picChg>
        <pc:picChg chg="add mod">
          <ac:chgData name="Ms Forster" userId="S::gw21forsteramandasbc@glowmail.org.uk::a02d24ad-1f55-4916-b765-0188dc846f2b" providerId="AD" clId="Web-{331F89F2-2884-41FE-8E01-39190D98A75A}" dt="2022-09-28T11:29:16.812" v="886" actId="1076"/>
          <ac:picMkLst>
            <pc:docMk/>
            <pc:sldMk cId="2274001698" sldId="258"/>
            <ac:picMk id="6" creationId="{A8200E71-A56F-6E10-05F5-27B10BBE4D26}"/>
          </ac:picMkLst>
        </pc:picChg>
      </pc:sldChg>
    </pc:docChg>
  </pc:docChgLst>
  <pc:docChgLst>
    <pc:chgData name="Ms Forster" userId="S::gw21forsteramandasbc@glowmail.org.uk::a02d24ad-1f55-4916-b765-0188dc846f2b" providerId="AD" clId="Web-{2AA7A4CE-279D-8E43-0691-86D23810CF5D}"/>
    <pc:docChg chg="addSld modSld sldOrd addMainMaster">
      <pc:chgData name="Ms Forster" userId="S::gw21forsteramandasbc@glowmail.org.uk::a02d24ad-1f55-4916-b765-0188dc846f2b" providerId="AD" clId="Web-{2AA7A4CE-279D-8E43-0691-86D23810CF5D}" dt="2022-09-27T12:11:25.743" v="232" actId="20577"/>
      <pc:docMkLst>
        <pc:docMk/>
      </pc:docMkLst>
      <pc:sldChg chg="addSp delSp modSp">
        <pc:chgData name="Ms Forster" userId="S::gw21forsteramandasbc@glowmail.org.uk::a02d24ad-1f55-4916-b765-0188dc846f2b" providerId="AD" clId="Web-{2AA7A4CE-279D-8E43-0691-86D23810CF5D}" dt="2022-09-27T12:08:03.052" v="135"/>
        <pc:sldMkLst>
          <pc:docMk/>
          <pc:sldMk cId="4160802359" sldId="257"/>
        </pc:sldMkLst>
        <pc:spChg chg="mod">
          <ac:chgData name="Ms Forster" userId="S::gw21forsteramandasbc@glowmail.org.uk::a02d24ad-1f55-4916-b765-0188dc846f2b" providerId="AD" clId="Web-{2AA7A4CE-279D-8E43-0691-86D23810CF5D}" dt="2022-09-27T12:06:20.378" v="29" actId="1076"/>
          <ac:spMkLst>
            <pc:docMk/>
            <pc:sldMk cId="4160802359" sldId="257"/>
            <ac:spMk id="2" creationId="{B607008F-F17C-52B1-0618-0BD0BE6CF4EE}"/>
          </ac:spMkLst>
        </pc:spChg>
        <pc:spChg chg="del">
          <ac:chgData name="Ms Forster" userId="S::gw21forsteramandasbc@glowmail.org.uk::a02d24ad-1f55-4916-b765-0188dc846f2b" providerId="AD" clId="Web-{2AA7A4CE-279D-8E43-0691-86D23810CF5D}" dt="2022-09-27T12:05:44.237" v="16"/>
          <ac:spMkLst>
            <pc:docMk/>
            <pc:sldMk cId="4160802359" sldId="257"/>
            <ac:spMk id="3" creationId="{0909919B-E7E2-4C69-E900-8519A51AF546}"/>
          </ac:spMkLst>
        </pc:spChg>
        <pc:spChg chg="del">
          <ac:chgData name="Ms Forster" userId="S::gw21forsteramandasbc@glowmail.org.uk::a02d24ad-1f55-4916-b765-0188dc846f2b" providerId="AD" clId="Web-{2AA7A4CE-279D-8E43-0691-86D23810CF5D}" dt="2022-09-27T12:05:57.550" v="18"/>
          <ac:spMkLst>
            <pc:docMk/>
            <pc:sldMk cId="4160802359" sldId="257"/>
            <ac:spMk id="5" creationId="{FF9E48BD-9E88-77CC-7201-715FD9030EBF}"/>
          </ac:spMkLst>
        </pc:spChg>
        <pc:spChg chg="add del mod">
          <ac:chgData name="Ms Forster" userId="S::gw21forsteramandasbc@glowmail.org.uk::a02d24ad-1f55-4916-b765-0188dc846f2b" providerId="AD" clId="Web-{2AA7A4CE-279D-8E43-0691-86D23810CF5D}" dt="2022-09-27T12:05:45.456" v="17"/>
          <ac:spMkLst>
            <pc:docMk/>
            <pc:sldMk cId="4160802359" sldId="257"/>
            <ac:spMk id="6" creationId="{827CBC34-5AC0-57F9-9DF2-E262116358F0}"/>
          </ac:spMkLst>
        </pc:spChg>
        <pc:spChg chg="del">
          <ac:chgData name="Ms Forster" userId="S::gw21forsteramandasbc@glowmail.org.uk::a02d24ad-1f55-4916-b765-0188dc846f2b" providerId="AD" clId="Web-{2AA7A4CE-279D-8E43-0691-86D23810CF5D}" dt="2022-09-27T12:06:00.847" v="22"/>
          <ac:spMkLst>
            <pc:docMk/>
            <pc:sldMk cId="4160802359" sldId="257"/>
            <ac:spMk id="7" creationId="{7775CE3C-7E7B-C75C-937F-355D94FB5C5D}"/>
          </ac:spMkLst>
        </pc:spChg>
        <pc:spChg chg="del">
          <ac:chgData name="Ms Forster" userId="S::gw21forsteramandasbc@glowmail.org.uk::a02d24ad-1f55-4916-b765-0188dc846f2b" providerId="AD" clId="Web-{2AA7A4CE-279D-8E43-0691-86D23810CF5D}" dt="2022-09-27T12:06:04.691" v="26"/>
          <ac:spMkLst>
            <pc:docMk/>
            <pc:sldMk cId="4160802359" sldId="257"/>
            <ac:spMk id="9" creationId="{A8D404C0-F2B7-92FC-1FB7-F68FAC312248}"/>
          </ac:spMkLst>
        </pc:spChg>
        <pc:spChg chg="add del mod">
          <ac:chgData name="Ms Forster" userId="S::gw21forsteramandasbc@glowmail.org.uk::a02d24ad-1f55-4916-b765-0188dc846f2b" providerId="AD" clId="Web-{2AA7A4CE-279D-8E43-0691-86D23810CF5D}" dt="2022-09-27T12:05:59.628" v="21"/>
          <ac:spMkLst>
            <pc:docMk/>
            <pc:sldMk cId="4160802359" sldId="257"/>
            <ac:spMk id="10" creationId="{8094A429-27FB-85DE-EFE2-19379DF8BC51}"/>
          </ac:spMkLst>
        </pc:spChg>
        <pc:spChg chg="add del mod">
          <ac:chgData name="Ms Forster" userId="S::gw21forsteramandasbc@glowmail.org.uk::a02d24ad-1f55-4916-b765-0188dc846f2b" providerId="AD" clId="Web-{2AA7A4CE-279D-8E43-0691-86D23810CF5D}" dt="2022-09-27T12:06:03.097" v="25"/>
          <ac:spMkLst>
            <pc:docMk/>
            <pc:sldMk cId="4160802359" sldId="257"/>
            <ac:spMk id="12" creationId="{A686B535-23F7-A8FF-9E24-075DE0CE80C4}"/>
          </ac:spMkLst>
        </pc:spChg>
        <pc:spChg chg="add del mod">
          <ac:chgData name="Ms Forster" userId="S::gw21forsteramandasbc@glowmail.org.uk::a02d24ad-1f55-4916-b765-0188dc846f2b" providerId="AD" clId="Web-{2AA7A4CE-279D-8E43-0691-86D23810CF5D}" dt="2022-09-27T12:06:11.894" v="27"/>
          <ac:spMkLst>
            <pc:docMk/>
            <pc:sldMk cId="4160802359" sldId="257"/>
            <ac:spMk id="14" creationId="{91E55FD3-EE04-5370-FCD9-3726317F0C42}"/>
          </ac:spMkLst>
        </pc:spChg>
        <pc:graphicFrameChg chg="add mod ord modGraphic">
          <ac:chgData name="Ms Forster" userId="S::gw21forsteramandasbc@glowmail.org.uk::a02d24ad-1f55-4916-b765-0188dc846f2b" providerId="AD" clId="Web-{2AA7A4CE-279D-8E43-0691-86D23810CF5D}" dt="2022-09-27T12:08:03.052" v="135"/>
          <ac:graphicFrameMkLst>
            <pc:docMk/>
            <pc:sldMk cId="4160802359" sldId="257"/>
            <ac:graphicFrameMk id="16" creationId="{AA1C8A12-790E-B234-D7F1-713EE1A54BE7}"/>
          </ac:graphicFrameMkLst>
        </pc:graphicFrameChg>
      </pc:sldChg>
      <pc:sldChg chg="addSp delSp modSp">
        <pc:chgData name="Ms Forster" userId="S::gw21forsteramandasbc@glowmail.org.uk::a02d24ad-1f55-4916-b765-0188dc846f2b" providerId="AD" clId="Web-{2AA7A4CE-279D-8E43-0691-86D23810CF5D}" dt="2022-09-27T12:09:34.178" v="208"/>
        <pc:sldMkLst>
          <pc:docMk/>
          <pc:sldMk cId="2274001698" sldId="258"/>
        </pc:sldMkLst>
        <pc:spChg chg="del">
          <ac:chgData name="Ms Forster" userId="S::gw21forsteramandasbc@glowmail.org.uk::a02d24ad-1f55-4916-b765-0188dc846f2b" providerId="AD" clId="Web-{2AA7A4CE-279D-8E43-0691-86D23810CF5D}" dt="2022-09-27T12:05:34.409" v="9"/>
          <ac:spMkLst>
            <pc:docMk/>
            <pc:sldMk cId="2274001698" sldId="258"/>
            <ac:spMk id="3" creationId="{0909919B-E7E2-4C69-E900-8519A51AF546}"/>
          </ac:spMkLst>
        </pc:spChg>
        <pc:spChg chg="del">
          <ac:chgData name="Ms Forster" userId="S::gw21forsteramandasbc@glowmail.org.uk::a02d24ad-1f55-4916-b765-0188dc846f2b" providerId="AD" clId="Web-{2AA7A4CE-279D-8E43-0691-86D23810CF5D}" dt="2022-09-27T12:05:37.675" v="11"/>
          <ac:spMkLst>
            <pc:docMk/>
            <pc:sldMk cId="2274001698" sldId="258"/>
            <ac:spMk id="5" creationId="{FF9E48BD-9E88-77CC-7201-715FD9030EBF}"/>
          </ac:spMkLst>
        </pc:spChg>
        <pc:spChg chg="add del mod">
          <ac:chgData name="Ms Forster" userId="S::gw21forsteramandasbc@glowmail.org.uk::a02d24ad-1f55-4916-b765-0188dc846f2b" providerId="AD" clId="Web-{2AA7A4CE-279D-8E43-0691-86D23810CF5D}" dt="2022-09-27T12:05:36.268" v="10"/>
          <ac:spMkLst>
            <pc:docMk/>
            <pc:sldMk cId="2274001698" sldId="258"/>
            <ac:spMk id="6" creationId="{E04E86BE-2118-A449-63A0-7C7B1534C0BC}"/>
          </ac:spMkLst>
        </pc:spChg>
        <pc:spChg chg="del mod">
          <ac:chgData name="Ms Forster" userId="S::gw21forsteramandasbc@glowmail.org.uk::a02d24ad-1f55-4916-b765-0188dc846f2b" providerId="AD" clId="Web-{2AA7A4CE-279D-8E43-0691-86D23810CF5D}" dt="2022-09-27T12:05:41.893" v="15"/>
          <ac:spMkLst>
            <pc:docMk/>
            <pc:sldMk cId="2274001698" sldId="258"/>
            <ac:spMk id="7" creationId="{7775CE3C-7E7B-C75C-937F-355D94FB5C5D}"/>
          </ac:spMkLst>
        </pc:spChg>
        <pc:spChg chg="add del mod">
          <ac:chgData name="Ms Forster" userId="S::gw21forsteramandasbc@glowmail.org.uk::a02d24ad-1f55-4916-b765-0188dc846f2b" providerId="AD" clId="Web-{2AA7A4CE-279D-8E43-0691-86D23810CF5D}" dt="2022-09-27T12:05:38.612" v="12"/>
          <ac:spMkLst>
            <pc:docMk/>
            <pc:sldMk cId="2274001698" sldId="258"/>
            <ac:spMk id="9" creationId="{DB175273-9B32-052F-F9D5-48EC253CDBAF}"/>
          </ac:spMkLst>
        </pc:spChg>
        <pc:spChg chg="add mod">
          <ac:chgData name="Ms Forster" userId="S::gw21forsteramandasbc@glowmail.org.uk::a02d24ad-1f55-4916-b765-0188dc846f2b" providerId="AD" clId="Web-{2AA7A4CE-279D-8E43-0691-86D23810CF5D}" dt="2022-09-27T12:05:41.893" v="15"/>
          <ac:spMkLst>
            <pc:docMk/>
            <pc:sldMk cId="2274001698" sldId="258"/>
            <ac:spMk id="11" creationId="{8B9CEB53-9940-8797-5C0F-E6A70A39BACE}"/>
          </ac:spMkLst>
        </pc:spChg>
        <pc:graphicFrameChg chg="add mod modGraphic">
          <ac:chgData name="Ms Forster" userId="S::gw21forsteramandasbc@glowmail.org.uk::a02d24ad-1f55-4916-b765-0188dc846f2b" providerId="AD" clId="Web-{2AA7A4CE-279D-8E43-0691-86D23810CF5D}" dt="2022-09-27T12:09:34.178" v="208"/>
          <ac:graphicFrameMkLst>
            <pc:docMk/>
            <pc:sldMk cId="2274001698" sldId="258"/>
            <ac:graphicFrameMk id="13" creationId="{8E49DBB8-EF06-C30A-1697-735FD7AAAEF7}"/>
          </ac:graphicFrameMkLst>
        </pc:graphicFrameChg>
        <pc:graphicFrameChg chg="add del mod modGraphic">
          <ac:chgData name="Ms Forster" userId="S::gw21forsteramandasbc@glowmail.org.uk::a02d24ad-1f55-4916-b765-0188dc846f2b" providerId="AD" clId="Web-{2AA7A4CE-279D-8E43-0691-86D23810CF5D}" dt="2022-09-27T12:08:40.146" v="148"/>
          <ac:graphicFrameMkLst>
            <pc:docMk/>
            <pc:sldMk cId="2274001698" sldId="258"/>
            <ac:graphicFrameMk id="15" creationId="{39D58B4F-0EFC-7325-3892-A4463C18F922}"/>
          </ac:graphicFrameMkLst>
        </pc:graphicFrameChg>
        <pc:graphicFrameChg chg="add del mod modGraphic">
          <ac:chgData name="Ms Forster" userId="S::gw21forsteramandasbc@glowmail.org.uk::a02d24ad-1f55-4916-b765-0188dc846f2b" providerId="AD" clId="Web-{2AA7A4CE-279D-8E43-0691-86D23810CF5D}" dt="2022-09-27T12:08:35.412" v="143"/>
          <ac:graphicFrameMkLst>
            <pc:docMk/>
            <pc:sldMk cId="2274001698" sldId="258"/>
            <ac:graphicFrameMk id="17" creationId="{51FCC377-5104-E896-6657-22A76CA2235D}"/>
          </ac:graphicFrameMkLst>
        </pc:graphicFrameChg>
        <pc:graphicFrameChg chg="add del">
          <ac:chgData name="Ms Forster" userId="S::gw21forsteramandasbc@glowmail.org.uk::a02d24ad-1f55-4916-b765-0188dc846f2b" providerId="AD" clId="Web-{2AA7A4CE-279D-8E43-0691-86D23810CF5D}" dt="2022-09-27T12:08:32.193" v="140"/>
          <ac:graphicFrameMkLst>
            <pc:docMk/>
            <pc:sldMk cId="2274001698" sldId="258"/>
            <ac:graphicFrameMk id="19" creationId="{FFB6607B-5D6E-82D8-C1CB-3E60860FA189}"/>
          </ac:graphicFrameMkLst>
        </pc:graphicFrameChg>
      </pc:sldChg>
      <pc:sldChg chg="ord">
        <pc:chgData name="Ms Forster" userId="S::gw21forsteramandasbc@glowmail.org.uk::a02d24ad-1f55-4916-b765-0188dc846f2b" providerId="AD" clId="Web-{2AA7A4CE-279D-8E43-0691-86D23810CF5D}" dt="2022-09-27T12:00:54.029" v="4"/>
        <pc:sldMkLst>
          <pc:docMk/>
          <pc:sldMk cId="3583058127" sldId="259"/>
        </pc:sldMkLst>
      </pc:sldChg>
      <pc:sldChg chg="addSp delSp modSp add mod modClrScheme chgLayout">
        <pc:chgData name="Ms Forster" userId="S::gw21forsteramandasbc@glowmail.org.uk::a02d24ad-1f55-4916-b765-0188dc846f2b" providerId="AD" clId="Web-{2AA7A4CE-279D-8E43-0691-86D23810CF5D}" dt="2022-09-27T12:10:49.774" v="223"/>
        <pc:sldMkLst>
          <pc:docMk/>
          <pc:sldMk cId="3105006054" sldId="260"/>
        </pc:sldMkLst>
        <pc:spChg chg="mod ord">
          <ac:chgData name="Ms Forster" userId="S::gw21forsteramandasbc@glowmail.org.uk::a02d24ad-1f55-4916-b765-0188dc846f2b" providerId="AD" clId="Web-{2AA7A4CE-279D-8E43-0691-86D23810CF5D}" dt="2022-09-27T12:10:45.523" v="222" actId="14100"/>
          <ac:spMkLst>
            <pc:docMk/>
            <pc:sldMk cId="3105006054" sldId="260"/>
            <ac:spMk id="2" creationId="{EB8415EE-969E-3B09-29D9-151478485AFA}"/>
          </ac:spMkLst>
        </pc:spChg>
        <pc:spChg chg="add del mod ord">
          <ac:chgData name="Ms Forster" userId="S::gw21forsteramandasbc@glowmail.org.uk::a02d24ad-1f55-4916-b765-0188dc846f2b" providerId="AD" clId="Web-{2AA7A4CE-279D-8E43-0691-86D23810CF5D}" dt="2022-09-27T12:10:49.774" v="223"/>
          <ac:spMkLst>
            <pc:docMk/>
            <pc:sldMk cId="3105006054" sldId="260"/>
            <ac:spMk id="3" creationId="{58E48E1E-44DB-AA56-FE10-D3C2D8BFB915}"/>
          </ac:spMkLst>
        </pc:spChg>
        <pc:picChg chg="mod ord">
          <ac:chgData name="Ms Forster" userId="S::gw21forsteramandasbc@glowmail.org.uk::a02d24ad-1f55-4916-b765-0188dc846f2b" providerId="AD" clId="Web-{2AA7A4CE-279D-8E43-0691-86D23810CF5D}" dt="2022-09-27T12:04:41.392" v="6"/>
          <ac:picMkLst>
            <pc:docMk/>
            <pc:sldMk cId="3105006054" sldId="260"/>
            <ac:picMk id="5" creationId="{2A708EFE-B111-77E9-219F-B9EFAFD92FB6}"/>
          </ac:picMkLst>
        </pc:picChg>
      </pc:sldChg>
      <pc:sldChg chg="modSp add mod modClrScheme chgLayout">
        <pc:chgData name="Ms Forster" userId="S::gw21forsteramandasbc@glowmail.org.uk::a02d24ad-1f55-4916-b765-0188dc846f2b" providerId="AD" clId="Web-{2AA7A4CE-279D-8E43-0691-86D23810CF5D}" dt="2022-09-27T12:10:28.476" v="218" actId="20577"/>
        <pc:sldMkLst>
          <pc:docMk/>
          <pc:sldMk cId="2069780448" sldId="261"/>
        </pc:sldMkLst>
        <pc:spChg chg="mod ord">
          <ac:chgData name="Ms Forster" userId="S::gw21forsteramandasbc@glowmail.org.uk::a02d24ad-1f55-4916-b765-0188dc846f2b" providerId="AD" clId="Web-{2AA7A4CE-279D-8E43-0691-86D23810CF5D}" dt="2022-09-27T12:05:01.112" v="8"/>
          <ac:spMkLst>
            <pc:docMk/>
            <pc:sldMk cId="2069780448" sldId="261"/>
            <ac:spMk id="2" creationId="{5A4AA3C2-1188-1729-19FB-5DE87D0D7E43}"/>
          </ac:spMkLst>
        </pc:spChg>
        <pc:spChg chg="mod ord">
          <ac:chgData name="Ms Forster" userId="S::gw21forsteramandasbc@glowmail.org.uk::a02d24ad-1f55-4916-b765-0188dc846f2b" providerId="AD" clId="Web-{2AA7A4CE-279D-8E43-0691-86D23810CF5D}" dt="2022-09-27T12:10:28.476" v="218" actId="20577"/>
          <ac:spMkLst>
            <pc:docMk/>
            <pc:sldMk cId="2069780448" sldId="261"/>
            <ac:spMk id="3" creationId="{74778BC8-7C61-FD05-6626-CF05CC93302B}"/>
          </ac:spMkLst>
        </pc:spChg>
      </pc:sldChg>
      <pc:sldChg chg="modSp add mod modClrScheme chgLayout">
        <pc:chgData name="Ms Forster" userId="S::gw21forsteramandasbc@glowmail.org.uk::a02d24ad-1f55-4916-b765-0188dc846f2b" providerId="AD" clId="Web-{2AA7A4CE-279D-8E43-0691-86D23810CF5D}" dt="2022-09-27T12:04:56.033" v="7"/>
        <pc:sldMkLst>
          <pc:docMk/>
          <pc:sldMk cId="2869730242" sldId="262"/>
        </pc:sldMkLst>
        <pc:spChg chg="mod ord">
          <ac:chgData name="Ms Forster" userId="S::gw21forsteramandasbc@glowmail.org.uk::a02d24ad-1f55-4916-b765-0188dc846f2b" providerId="AD" clId="Web-{2AA7A4CE-279D-8E43-0691-86D23810CF5D}" dt="2022-09-27T12:04:56.033" v="7"/>
          <ac:spMkLst>
            <pc:docMk/>
            <pc:sldMk cId="2869730242" sldId="262"/>
            <ac:spMk id="2" creationId="{89596335-789D-88D4-B35E-ADBF7C35869B}"/>
          </ac:spMkLst>
        </pc:spChg>
        <pc:picChg chg="mod ord">
          <ac:chgData name="Ms Forster" userId="S::gw21forsteramandasbc@glowmail.org.uk::a02d24ad-1f55-4916-b765-0188dc846f2b" providerId="AD" clId="Web-{2AA7A4CE-279D-8E43-0691-86D23810CF5D}" dt="2022-09-27T12:04:56.033" v="7"/>
          <ac:picMkLst>
            <pc:docMk/>
            <pc:sldMk cId="2869730242" sldId="262"/>
            <ac:picMk id="4" creationId="{43D113B3-F693-E414-3494-44CBA88464B2}"/>
          </ac:picMkLst>
        </pc:picChg>
      </pc:sldChg>
      <pc:sldChg chg="addSp modSp add mod modClrScheme chgLayout">
        <pc:chgData name="Ms Forster" userId="S::gw21forsteramandasbc@glowmail.org.uk::a02d24ad-1f55-4916-b765-0188dc846f2b" providerId="AD" clId="Web-{2AA7A4CE-279D-8E43-0691-86D23810CF5D}" dt="2022-09-27T12:11:25.743" v="232" actId="20577"/>
        <pc:sldMkLst>
          <pc:docMk/>
          <pc:sldMk cId="1476496388" sldId="263"/>
        </pc:sldMkLst>
        <pc:spChg chg="mod ord">
          <ac:chgData name="Ms Forster" userId="S::gw21forsteramandasbc@glowmail.org.uk::a02d24ad-1f55-4916-b765-0188dc846f2b" providerId="AD" clId="Web-{2AA7A4CE-279D-8E43-0691-86D23810CF5D}" dt="2022-09-27T12:04:34.611" v="5"/>
          <ac:spMkLst>
            <pc:docMk/>
            <pc:sldMk cId="1476496388" sldId="263"/>
            <ac:spMk id="2" creationId="{F7B4A036-99CC-83E6-706C-14716A20EC1D}"/>
          </ac:spMkLst>
        </pc:spChg>
        <pc:spChg chg="mod ord">
          <ac:chgData name="Ms Forster" userId="S::gw21forsteramandasbc@glowmail.org.uk::a02d24ad-1f55-4916-b765-0188dc846f2b" providerId="AD" clId="Web-{2AA7A4CE-279D-8E43-0691-86D23810CF5D}" dt="2022-09-27T12:11:25.743" v="232" actId="20577"/>
          <ac:spMkLst>
            <pc:docMk/>
            <pc:sldMk cId="1476496388" sldId="263"/>
            <ac:spMk id="3" creationId="{A415297D-BF0C-5E48-1819-EABDC5F27FD0}"/>
          </ac:spMkLst>
        </pc:spChg>
        <pc:spChg chg="add mod ord">
          <ac:chgData name="Ms Forster" userId="S::gw21forsteramandasbc@glowmail.org.uk::a02d24ad-1f55-4916-b765-0188dc846f2b" providerId="AD" clId="Web-{2AA7A4CE-279D-8E43-0691-86D23810CF5D}" dt="2022-09-27T12:04:34.611" v="5"/>
          <ac:spMkLst>
            <pc:docMk/>
            <pc:sldMk cId="1476496388" sldId="263"/>
            <ac:spMk id="4" creationId="{9543E144-9EEE-7ACC-0F7C-6CBFB2AD1348}"/>
          </ac:spMkLst>
        </pc:spChg>
      </pc:sldChg>
      <pc:sldMasterChg chg="add addSldLayout">
        <pc:chgData name="Ms Forster" userId="S::gw21forsteramandasbc@glowmail.org.uk::a02d24ad-1f55-4916-b765-0188dc846f2b" providerId="AD" clId="Web-{2AA7A4CE-279D-8E43-0691-86D23810CF5D}" dt="2022-09-27T12:00:16.326" v="0"/>
        <pc:sldMasterMkLst>
          <pc:docMk/>
          <pc:sldMasterMk cId="0" sldId="2147483667"/>
        </pc:sldMasterMkLst>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68"/>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69"/>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0"/>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1"/>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2"/>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3"/>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4"/>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5"/>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6"/>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7"/>
          </pc:sldLayoutMkLst>
        </pc:sldLayoutChg>
        <pc:sldLayoutChg chg="add">
          <pc:chgData name="Ms Forster" userId="S::gw21forsteramandasbc@glowmail.org.uk::a02d24ad-1f55-4916-b765-0188dc846f2b" providerId="AD" clId="Web-{2AA7A4CE-279D-8E43-0691-86D23810CF5D}" dt="2022-09-27T12:00:16.326" v="0"/>
          <pc:sldLayoutMkLst>
            <pc:docMk/>
            <pc:sldMasterMk cId="0" sldId="2147483667"/>
            <pc:sldLayoutMk cId="0" sldId="2147483678"/>
          </pc:sldLayoutMkLst>
        </pc:sldLayoutChg>
      </pc:sldMasterChg>
    </pc:docChg>
  </pc:docChgLst>
  <pc:docChgLst>
    <pc:chgData name="Ms Forster" userId="S::gw21forsteramandasbc@glowmail.org.uk::a02d24ad-1f55-4916-b765-0188dc846f2b" providerId="AD" clId="Web-{861C16A8-0763-41CD-8D1D-2163CD146BEE}"/>
    <pc:docChg chg="modSld">
      <pc:chgData name="Ms Forster" userId="S::gw21forsteramandasbc@glowmail.org.uk::a02d24ad-1f55-4916-b765-0188dc846f2b" providerId="AD" clId="Web-{861C16A8-0763-41CD-8D1D-2163CD146BEE}" dt="2022-09-28T15:54:52.397" v="1076" actId="1076"/>
      <pc:docMkLst>
        <pc:docMk/>
      </pc:docMkLst>
      <pc:sldChg chg="addSp modSp">
        <pc:chgData name="Ms Forster" userId="S::gw21forsteramandasbc@glowmail.org.uk::a02d24ad-1f55-4916-b765-0188dc846f2b" providerId="AD" clId="Web-{861C16A8-0763-41CD-8D1D-2163CD146BEE}" dt="2022-09-28T15:54:52.397" v="1076" actId="1076"/>
        <pc:sldMkLst>
          <pc:docMk/>
          <pc:sldMk cId="4160802359" sldId="257"/>
        </pc:sldMkLst>
        <pc:spChg chg="mod">
          <ac:chgData name="Ms Forster" userId="S::gw21forsteramandasbc@glowmail.org.uk::a02d24ad-1f55-4916-b765-0188dc846f2b" providerId="AD" clId="Web-{861C16A8-0763-41CD-8D1D-2163CD146BEE}" dt="2022-09-28T15:05:27.952" v="5" actId="1076"/>
          <ac:spMkLst>
            <pc:docMk/>
            <pc:sldMk cId="4160802359" sldId="257"/>
            <ac:spMk id="2" creationId="{B607008F-F17C-52B1-0618-0BD0BE6CF4EE}"/>
          </ac:spMkLst>
        </pc:spChg>
        <pc:graphicFrameChg chg="mod modGraphic">
          <ac:chgData name="Ms Forster" userId="S::gw21forsteramandasbc@glowmail.org.uk::a02d24ad-1f55-4916-b765-0188dc846f2b" providerId="AD" clId="Web-{861C16A8-0763-41CD-8D1D-2163CD146BEE}" dt="2022-09-28T15:51:45.830" v="1065" actId="1076"/>
          <ac:graphicFrameMkLst>
            <pc:docMk/>
            <pc:sldMk cId="4160802359" sldId="257"/>
            <ac:graphicFrameMk id="16" creationId="{AA1C8A12-790E-B234-D7F1-713EE1A54BE7}"/>
          </ac:graphicFrameMkLst>
        </pc:graphicFrameChg>
        <pc:picChg chg="add mod">
          <ac:chgData name="Ms Forster" userId="S::gw21forsteramandasbc@glowmail.org.uk::a02d24ad-1f55-4916-b765-0188dc846f2b" providerId="AD" clId="Web-{861C16A8-0763-41CD-8D1D-2163CD146BEE}" dt="2022-09-28T15:51:51.205" v="1067" actId="1076"/>
          <ac:picMkLst>
            <pc:docMk/>
            <pc:sldMk cId="4160802359" sldId="257"/>
            <ac:picMk id="3" creationId="{DE95C43A-8347-CA38-EFA6-EA3CB9154E71}"/>
          </ac:picMkLst>
        </pc:picChg>
        <pc:picChg chg="add mod">
          <ac:chgData name="Ms Forster" userId="S::gw21forsteramandasbc@glowmail.org.uk::a02d24ad-1f55-4916-b765-0188dc846f2b" providerId="AD" clId="Web-{861C16A8-0763-41CD-8D1D-2163CD146BEE}" dt="2022-09-28T15:51:49.127" v="1066" actId="1076"/>
          <ac:picMkLst>
            <pc:docMk/>
            <pc:sldMk cId="4160802359" sldId="257"/>
            <ac:picMk id="4" creationId="{AAF1FD45-BBF8-3463-FE1A-8FCE1EFC84FA}"/>
          </ac:picMkLst>
        </pc:picChg>
        <pc:picChg chg="add mod">
          <ac:chgData name="Ms Forster" userId="S::gw21forsteramandasbc@glowmail.org.uk::a02d24ad-1f55-4916-b765-0188dc846f2b" providerId="AD" clId="Web-{861C16A8-0763-41CD-8D1D-2163CD146BEE}" dt="2022-09-28T15:52:52.222" v="1073" actId="1076"/>
          <ac:picMkLst>
            <pc:docMk/>
            <pc:sldMk cId="4160802359" sldId="257"/>
            <ac:picMk id="5" creationId="{ACF38A27-0629-A6C0-87CE-1DFCAA35EDA8}"/>
          </ac:picMkLst>
        </pc:picChg>
        <pc:picChg chg="add mod">
          <ac:chgData name="Ms Forster" userId="S::gw21forsteramandasbc@glowmail.org.uk::a02d24ad-1f55-4916-b765-0188dc846f2b" providerId="AD" clId="Web-{861C16A8-0763-41CD-8D1D-2163CD146BEE}" dt="2022-09-28T15:54:52.397" v="1076" actId="1076"/>
          <ac:picMkLst>
            <pc:docMk/>
            <pc:sldMk cId="4160802359" sldId="257"/>
            <ac:picMk id="6" creationId="{2C9433B9-E303-2BE7-6F81-D29C3EB8CC35}"/>
          </ac:picMkLst>
        </pc:picChg>
      </pc:sldChg>
      <pc:sldChg chg="modSp">
        <pc:chgData name="Ms Forster" userId="S::gw21forsteramandasbc@glowmail.org.uk::a02d24ad-1f55-4916-b765-0188dc846f2b" providerId="AD" clId="Web-{861C16A8-0763-41CD-8D1D-2163CD146BEE}" dt="2022-09-28T15:51:32.173" v="1062" actId="1076"/>
        <pc:sldMkLst>
          <pc:docMk/>
          <pc:sldMk cId="2274001698" sldId="258"/>
        </pc:sldMkLst>
        <pc:graphicFrameChg chg="mod modGraphic">
          <ac:chgData name="Ms Forster" userId="S::gw21forsteramandasbc@glowmail.org.uk::a02d24ad-1f55-4916-b765-0188dc846f2b" providerId="AD" clId="Web-{861C16A8-0763-41CD-8D1D-2163CD146BEE}" dt="2022-09-28T15:51:27.110" v="1059" actId="1076"/>
          <ac:graphicFrameMkLst>
            <pc:docMk/>
            <pc:sldMk cId="2274001698" sldId="258"/>
            <ac:graphicFrameMk id="13" creationId="{8E49DBB8-EF06-C30A-1697-735FD7AAAEF7}"/>
          </ac:graphicFrameMkLst>
        </pc:graphicFrameChg>
        <pc:picChg chg="mod">
          <ac:chgData name="Ms Forster" userId="S::gw21forsteramandasbc@glowmail.org.uk::a02d24ad-1f55-4916-b765-0188dc846f2b" providerId="AD" clId="Web-{861C16A8-0763-41CD-8D1D-2163CD146BEE}" dt="2022-09-28T15:51:32.173" v="1062" actId="1076"/>
          <ac:picMkLst>
            <pc:docMk/>
            <pc:sldMk cId="2274001698" sldId="258"/>
            <ac:picMk id="4" creationId="{B28D1A0D-DEED-14DB-AC2A-55631B3C5F49}"/>
          </ac:picMkLst>
        </pc:picChg>
        <pc:picChg chg="mod">
          <ac:chgData name="Ms Forster" userId="S::gw21forsteramandasbc@glowmail.org.uk::a02d24ad-1f55-4916-b765-0188dc846f2b" providerId="AD" clId="Web-{861C16A8-0763-41CD-8D1D-2163CD146BEE}" dt="2022-09-28T15:51:29.954" v="1061" actId="1076"/>
          <ac:picMkLst>
            <pc:docMk/>
            <pc:sldMk cId="2274001698" sldId="258"/>
            <ac:picMk id="5" creationId="{5F96F6B3-E654-4B86-CEA4-CEEE8B7C3C99}"/>
          </ac:picMkLst>
        </pc:picChg>
        <pc:picChg chg="mod">
          <ac:chgData name="Ms Forster" userId="S::gw21forsteramandasbc@glowmail.org.uk::a02d24ad-1f55-4916-b765-0188dc846f2b" providerId="AD" clId="Web-{861C16A8-0763-41CD-8D1D-2163CD146BEE}" dt="2022-09-28T15:51:28.485" v="1060" actId="1076"/>
          <ac:picMkLst>
            <pc:docMk/>
            <pc:sldMk cId="2274001698" sldId="258"/>
            <ac:picMk id="6" creationId="{A8200E71-A56F-6E10-05F5-27B10BBE4D26}"/>
          </ac:picMkLst>
        </pc:picChg>
      </pc:sldChg>
      <pc:sldChg chg="addSp modSp">
        <pc:chgData name="Ms Forster" userId="S::gw21forsteramandasbc@glowmail.org.uk::a02d24ad-1f55-4916-b765-0188dc846f2b" providerId="AD" clId="Web-{861C16A8-0763-41CD-8D1D-2163CD146BEE}" dt="2022-09-28T15:30:47.470" v="222" actId="1076"/>
        <pc:sldMkLst>
          <pc:docMk/>
          <pc:sldMk cId="3583058127" sldId="259"/>
        </pc:sldMkLst>
        <pc:spChg chg="mod">
          <ac:chgData name="Ms Forster" userId="S::gw21forsteramandasbc@glowmail.org.uk::a02d24ad-1f55-4916-b765-0188dc846f2b" providerId="AD" clId="Web-{861C16A8-0763-41CD-8D1D-2163CD146BEE}" dt="2022-09-28T15:30:34.547" v="219" actId="20577"/>
          <ac:spMkLst>
            <pc:docMk/>
            <pc:sldMk cId="3583058127" sldId="259"/>
            <ac:spMk id="3" creationId="{C446FFF3-C122-F9DE-78DF-6C06DF383528}"/>
          </ac:spMkLst>
        </pc:spChg>
        <pc:spChg chg="add mod">
          <ac:chgData name="Ms Forster" userId="S::gw21forsteramandasbc@glowmail.org.uk::a02d24ad-1f55-4916-b765-0188dc846f2b" providerId="AD" clId="Web-{861C16A8-0763-41CD-8D1D-2163CD146BEE}" dt="2022-09-28T15:30:42.157" v="221" actId="1076"/>
          <ac:spMkLst>
            <pc:docMk/>
            <pc:sldMk cId="3583058127" sldId="259"/>
            <ac:spMk id="4" creationId="{03990786-59F3-959D-7D31-9192AA37D6F6}"/>
          </ac:spMkLst>
        </pc:spChg>
        <pc:spChg chg="add mod">
          <ac:chgData name="Ms Forster" userId="S::gw21forsteramandasbc@glowmail.org.uk::a02d24ad-1f55-4916-b765-0188dc846f2b" providerId="AD" clId="Web-{861C16A8-0763-41CD-8D1D-2163CD146BEE}" dt="2022-09-28T15:30:47.470" v="222" actId="1076"/>
          <ac:spMkLst>
            <pc:docMk/>
            <pc:sldMk cId="3583058127" sldId="259"/>
            <ac:spMk id="5" creationId="{4E56767E-2FE4-284D-CC99-5CAFF53F834B}"/>
          </ac:spMkLst>
        </pc:spChg>
      </pc:sldChg>
      <pc:sldChg chg="addSp delSp modSp">
        <pc:chgData name="Ms Forster" userId="S::gw21forsteramandasbc@glowmail.org.uk::a02d24ad-1f55-4916-b765-0188dc846f2b" providerId="AD" clId="Web-{861C16A8-0763-41CD-8D1D-2163CD146BEE}" dt="2022-09-28T15:25:03.914" v="9" actId="1076"/>
        <pc:sldMkLst>
          <pc:docMk/>
          <pc:sldMk cId="3105006054" sldId="260"/>
        </pc:sldMkLst>
        <pc:spChg chg="del">
          <ac:chgData name="Ms Forster" userId="S::gw21forsteramandasbc@glowmail.org.uk::a02d24ad-1f55-4916-b765-0188dc846f2b" providerId="AD" clId="Web-{861C16A8-0763-41CD-8D1D-2163CD146BEE}" dt="2022-09-28T15:24:33.694" v="7"/>
          <ac:spMkLst>
            <pc:docMk/>
            <pc:sldMk cId="3105006054" sldId="260"/>
            <ac:spMk id="4" creationId="{9C3595B6-AD3A-3E79-185F-12A5C6B6BCCC}"/>
          </ac:spMkLst>
        </pc:spChg>
        <pc:picChg chg="add mod ord">
          <ac:chgData name="Ms Forster" userId="S::gw21forsteramandasbc@glowmail.org.uk::a02d24ad-1f55-4916-b765-0188dc846f2b" providerId="AD" clId="Web-{861C16A8-0763-41CD-8D1D-2163CD146BEE}" dt="2022-09-28T15:25:03.914" v="9" actId="1076"/>
          <ac:picMkLst>
            <pc:docMk/>
            <pc:sldMk cId="3105006054" sldId="260"/>
            <ac:picMk id="3" creationId="{8A59F5A6-B84D-CC0E-40A3-E36D4F9618C9}"/>
          </ac:picMkLst>
        </pc:picChg>
      </pc:sldChg>
      <pc:sldChg chg="addSp delSp modSp">
        <pc:chgData name="Ms Forster" userId="S::gw21forsteramandasbc@glowmail.org.uk::a02d24ad-1f55-4916-b765-0188dc846f2b" providerId="AD" clId="Web-{861C16A8-0763-41CD-8D1D-2163CD146BEE}" dt="2022-09-28T15:39:01.873" v="232" actId="1076"/>
        <pc:sldMkLst>
          <pc:docMk/>
          <pc:sldMk cId="2869730242" sldId="262"/>
        </pc:sldMkLst>
        <pc:spChg chg="mod">
          <ac:chgData name="Ms Forster" userId="S::gw21forsteramandasbc@glowmail.org.uk::a02d24ad-1f55-4916-b765-0188dc846f2b" providerId="AD" clId="Web-{861C16A8-0763-41CD-8D1D-2163CD146BEE}" dt="2022-09-28T15:38:59.216" v="231" actId="1076"/>
          <ac:spMkLst>
            <pc:docMk/>
            <pc:sldMk cId="2869730242" sldId="262"/>
            <ac:spMk id="2" creationId="{89596335-789D-88D4-B35E-ADBF7C35869B}"/>
          </ac:spMkLst>
        </pc:spChg>
        <pc:spChg chg="del mod">
          <ac:chgData name="Ms Forster" userId="S::gw21forsteramandasbc@glowmail.org.uk::a02d24ad-1f55-4916-b765-0188dc846f2b" providerId="AD" clId="Web-{861C16A8-0763-41CD-8D1D-2163CD146BEE}" dt="2022-09-28T15:38:34.435" v="226"/>
          <ac:spMkLst>
            <pc:docMk/>
            <pc:sldMk cId="2869730242" sldId="262"/>
            <ac:spMk id="5" creationId="{73274E54-EC09-CEFD-4C99-FBC85FB6E1C4}"/>
          </ac:spMkLst>
        </pc:spChg>
        <pc:picChg chg="add mod ord">
          <ac:chgData name="Ms Forster" userId="S::gw21forsteramandasbc@glowmail.org.uk::a02d24ad-1f55-4916-b765-0188dc846f2b" providerId="AD" clId="Web-{861C16A8-0763-41CD-8D1D-2163CD146BEE}" dt="2022-09-28T15:39:01.873" v="232" actId="1076"/>
          <ac:picMkLst>
            <pc:docMk/>
            <pc:sldMk cId="2869730242" sldId="262"/>
            <ac:picMk id="3" creationId="{E408400F-5EB4-A39F-2B29-8D86B5FD2923}"/>
          </ac:picMkLst>
        </pc:picChg>
      </pc:sldChg>
      <pc:sldChg chg="modSp">
        <pc:chgData name="Ms Forster" userId="S::gw21forsteramandasbc@glowmail.org.uk::a02d24ad-1f55-4916-b765-0188dc846f2b" providerId="AD" clId="Web-{861C16A8-0763-41CD-8D1D-2163CD146BEE}" dt="2022-09-28T15:30:57.485" v="223"/>
        <pc:sldMkLst>
          <pc:docMk/>
          <pc:sldMk cId="1476496388" sldId="263"/>
        </pc:sldMkLst>
        <pc:spChg chg="mod">
          <ac:chgData name="Ms Forster" userId="S::gw21forsteramandasbc@glowmail.org.uk::a02d24ad-1f55-4916-b765-0188dc846f2b" providerId="AD" clId="Web-{861C16A8-0763-41CD-8D1D-2163CD146BEE}" dt="2022-09-28T15:30:57.485" v="223"/>
          <ac:spMkLst>
            <pc:docMk/>
            <pc:sldMk cId="1476496388" sldId="263"/>
            <ac:spMk id="3" creationId="{A415297D-BF0C-5E48-1819-EABDC5F27FD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9/28/2022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9/28/2022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9/28/2022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9/28/2022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9/28/2022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9/28/2022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9/28/2022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9/28/2022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9/28/2022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9/28/2022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EFBE-24F5-BBC5-20AA-981062F03859}"/>
              </a:ext>
            </a:extLst>
          </p:cNvPr>
          <p:cNvSpPr>
            <a:spLocks noGrp="1"/>
          </p:cNvSpPr>
          <p:nvPr>
            <p:ph type="ctrTitle"/>
          </p:nvPr>
        </p:nvSpPr>
        <p:spPr/>
        <p:txBody>
          <a:bodyPr/>
          <a:lstStyle/>
          <a:p>
            <a:r>
              <a:rPr lang="en-GB" dirty="0"/>
              <a:t>S2 &amp; S3 Geography</a:t>
            </a:r>
            <a:endParaRPr lang="en-US" dirty="0"/>
          </a:p>
        </p:txBody>
      </p:sp>
      <p:sp>
        <p:nvSpPr>
          <p:cNvPr id="3" name="Subtitle 2">
            <a:extLst>
              <a:ext uri="{FF2B5EF4-FFF2-40B4-BE49-F238E27FC236}">
                <a16:creationId xmlns:a16="http://schemas.microsoft.com/office/drawing/2014/main" id="{87D62374-12C1-4593-2ED9-9B7B2C9CC321}"/>
              </a:ext>
            </a:extLst>
          </p:cNvPr>
          <p:cNvSpPr>
            <a:spLocks noGrp="1"/>
          </p:cNvSpPr>
          <p:nvPr>
            <p:ph type="subTitle" idx="1"/>
          </p:nvPr>
        </p:nvSpPr>
        <p:spPr>
          <a:xfrm>
            <a:off x="974631" y="5408852"/>
            <a:ext cx="10572000" cy="847073"/>
          </a:xfrm>
        </p:spPr>
        <p:txBody>
          <a:bodyPr>
            <a:noAutofit/>
          </a:bodyPr>
          <a:lstStyle/>
          <a:p>
            <a:r>
              <a:rPr lang="en-GB" dirty="0"/>
              <a:t>Miss A Forster </a:t>
            </a:r>
          </a:p>
          <a:p>
            <a:r>
              <a:rPr lang="en-GB" dirty="0" err="1"/>
              <a:t>gw21forsteramandasbc</a:t>
            </a:r>
            <a:r>
              <a:rPr lang="en-GB" dirty="0"/>
              <a:t>@glowmail.org.uk</a:t>
            </a:r>
            <a:endParaRPr lang="en-US" dirty="0"/>
          </a:p>
        </p:txBody>
      </p:sp>
    </p:spTree>
    <p:extLst>
      <p:ext uri="{BB962C8B-B14F-4D97-AF65-F5344CB8AC3E}">
        <p14:creationId xmlns:p14="http://schemas.microsoft.com/office/powerpoint/2010/main" val="340666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008F-F17C-52B1-0618-0BD0BE6CF4EE}"/>
              </a:ext>
            </a:extLst>
          </p:cNvPr>
          <p:cNvSpPr>
            <a:spLocks noGrp="1"/>
          </p:cNvSpPr>
          <p:nvPr>
            <p:ph type="title"/>
          </p:nvPr>
        </p:nvSpPr>
        <p:spPr>
          <a:xfrm>
            <a:off x="305946" y="177189"/>
            <a:ext cx="10571998" cy="667892"/>
          </a:xfrm>
        </p:spPr>
        <p:txBody>
          <a:bodyPr/>
          <a:lstStyle/>
          <a:p>
            <a:r>
              <a:rPr lang="en-GB" dirty="0"/>
              <a:t>S2 Geography</a:t>
            </a:r>
            <a:endParaRPr lang="en-US" dirty="0"/>
          </a:p>
        </p:txBody>
      </p:sp>
      <p:graphicFrame>
        <p:nvGraphicFramePr>
          <p:cNvPr id="16" name="Content Placeholder 15">
            <a:extLst>
              <a:ext uri="{FF2B5EF4-FFF2-40B4-BE49-F238E27FC236}">
                <a16:creationId xmlns:a16="http://schemas.microsoft.com/office/drawing/2014/main" id="{AA1C8A12-790E-B234-D7F1-713EE1A54BE7}"/>
              </a:ext>
            </a:extLst>
          </p:cNvPr>
          <p:cNvGraphicFramePr>
            <a:graphicFrameLocks noGrp="1"/>
          </p:cNvGraphicFramePr>
          <p:nvPr>
            <p:ph idx="1"/>
            <p:extLst>
              <p:ext uri="{D42A27DB-BD31-4B8C-83A1-F6EECF244321}">
                <p14:modId xmlns:p14="http://schemas.microsoft.com/office/powerpoint/2010/main" val="3977751115"/>
              </p:ext>
            </p:extLst>
          </p:nvPr>
        </p:nvGraphicFramePr>
        <p:xfrm>
          <a:off x="705970" y="1120588"/>
          <a:ext cx="10781631" cy="5724452"/>
        </p:xfrm>
        <a:graphic>
          <a:graphicData uri="http://schemas.openxmlformats.org/drawingml/2006/table">
            <a:tbl>
              <a:tblPr firstRow="1" bandRow="1">
                <a:tableStyleId>{5C22544A-7EE6-4342-B048-85BDC9FD1C3A}</a:tableStyleId>
              </a:tblPr>
              <a:tblGrid>
                <a:gridCol w="1120588">
                  <a:extLst>
                    <a:ext uri="{9D8B030D-6E8A-4147-A177-3AD203B41FA5}">
                      <a16:colId xmlns:a16="http://schemas.microsoft.com/office/drawing/2014/main" val="587825900"/>
                    </a:ext>
                  </a:extLst>
                </a:gridCol>
                <a:gridCol w="2500486">
                  <a:extLst>
                    <a:ext uri="{9D8B030D-6E8A-4147-A177-3AD203B41FA5}">
                      <a16:colId xmlns:a16="http://schemas.microsoft.com/office/drawing/2014/main" val="3799049907"/>
                    </a:ext>
                  </a:extLst>
                </a:gridCol>
                <a:gridCol w="4807322">
                  <a:extLst>
                    <a:ext uri="{9D8B030D-6E8A-4147-A177-3AD203B41FA5}">
                      <a16:colId xmlns:a16="http://schemas.microsoft.com/office/drawing/2014/main" val="1721873507"/>
                    </a:ext>
                  </a:extLst>
                </a:gridCol>
                <a:gridCol w="2353235">
                  <a:extLst>
                    <a:ext uri="{9D8B030D-6E8A-4147-A177-3AD203B41FA5}">
                      <a16:colId xmlns:a16="http://schemas.microsoft.com/office/drawing/2014/main" val="2225908605"/>
                    </a:ext>
                  </a:extLst>
                </a:gridCol>
              </a:tblGrid>
              <a:tr h="405032">
                <a:tc>
                  <a:txBody>
                    <a:bodyPr/>
                    <a:lstStyle/>
                    <a:p>
                      <a:pPr algn="l" fontAlgn="base"/>
                      <a:r>
                        <a:rPr lang="en-US" sz="1600" dirty="0">
                          <a:effectLst/>
                        </a:rPr>
                        <a:t>Date​</a:t>
                      </a:r>
                      <a:endParaRPr lang="en-US" sz="1600" b="1" i="0">
                        <a:solidFill>
                          <a:srgbClr val="FFFFFF"/>
                        </a:solidFill>
                        <a:effectLst/>
                      </a:endParaRPr>
                    </a:p>
                  </a:txBody>
                  <a:tcPr/>
                </a:tc>
                <a:tc>
                  <a:txBody>
                    <a:bodyPr/>
                    <a:lstStyle/>
                    <a:p>
                      <a:pPr algn="l" fontAlgn="base"/>
                      <a:r>
                        <a:rPr lang="en-US" sz="1600" dirty="0">
                          <a:effectLst/>
                        </a:rPr>
                        <a:t>Topic​</a:t>
                      </a:r>
                      <a:endParaRPr lang="en-US" sz="1600" b="1" i="0">
                        <a:solidFill>
                          <a:srgbClr val="FFFFFF"/>
                        </a:solidFill>
                        <a:effectLst/>
                      </a:endParaRPr>
                    </a:p>
                  </a:txBody>
                  <a:tcPr/>
                </a:tc>
                <a:tc>
                  <a:txBody>
                    <a:bodyPr/>
                    <a:lstStyle/>
                    <a:p>
                      <a:pPr algn="l" fontAlgn="base"/>
                      <a:r>
                        <a:rPr lang="en-US" sz="1600" dirty="0">
                          <a:effectLst/>
                        </a:rPr>
                        <a:t>Why are we studying it​</a:t>
                      </a:r>
                      <a:endParaRPr lang="en-US" sz="1600" b="1" i="0">
                        <a:solidFill>
                          <a:srgbClr val="FFFFFF"/>
                        </a:solidFill>
                        <a:effectLst/>
                      </a:endParaRPr>
                    </a:p>
                  </a:txBody>
                  <a:tcPr/>
                </a:tc>
                <a:tc>
                  <a:txBody>
                    <a:bodyPr/>
                    <a:lstStyle/>
                    <a:p>
                      <a:pPr algn="l" fontAlgn="base"/>
                      <a:r>
                        <a:rPr lang="en-US" sz="1600" dirty="0">
                          <a:effectLst/>
                        </a:rPr>
                        <a:t>Assessment​</a:t>
                      </a:r>
                      <a:endParaRPr lang="en-US" sz="1600" b="1" i="0">
                        <a:solidFill>
                          <a:srgbClr val="FFFFFF"/>
                        </a:solidFill>
                        <a:effectLst/>
                      </a:endParaRPr>
                    </a:p>
                  </a:txBody>
                  <a:tcPr/>
                </a:tc>
                <a:extLst>
                  <a:ext uri="{0D108BD9-81ED-4DB2-BD59-A6C34878D82A}">
                    <a16:rowId xmlns:a16="http://schemas.microsoft.com/office/drawing/2014/main" val="1981571382"/>
                  </a:ext>
                </a:extLst>
              </a:tr>
              <a:tr h="1453963">
                <a:tc>
                  <a:txBody>
                    <a:bodyPr/>
                    <a:lstStyle/>
                    <a:p>
                      <a:pPr algn="ctr" fontAlgn="base"/>
                      <a:r>
                        <a:rPr lang="en-US" sz="1600" dirty="0">
                          <a:effectLst/>
                        </a:rPr>
                        <a:t>Aug - Oct​</a:t>
                      </a:r>
                      <a:endParaRPr lang="en-US" sz="1600" b="0" i="0">
                        <a:solidFill>
                          <a:srgbClr val="000000"/>
                        </a:solidFill>
                        <a:effectLst/>
                      </a:endParaRPr>
                    </a:p>
                  </a:txBody>
                  <a:tcPr/>
                </a:tc>
                <a:tc>
                  <a:txBody>
                    <a:bodyPr/>
                    <a:lstStyle/>
                    <a:p>
                      <a:pPr algn="l" fontAlgn="base"/>
                      <a:r>
                        <a:rPr lang="en-US" sz="1600" dirty="0">
                          <a:effectLst/>
                        </a:rPr>
                        <a:t>Development </a:t>
                      </a:r>
                    </a:p>
                    <a:p>
                      <a:pPr algn="l" fontAlgn="base"/>
                      <a:r>
                        <a:rPr lang="en-US" sz="1600" dirty="0">
                          <a:effectLst/>
                        </a:rPr>
                        <a:t>​</a:t>
                      </a:r>
                      <a:br>
                        <a:rPr lang="en-US" sz="1600" dirty="0">
                          <a:effectLst/>
                        </a:rPr>
                      </a:br>
                      <a:r>
                        <a:rPr lang="en-US" sz="1600" dirty="0">
                          <a:effectLst/>
                        </a:rPr>
                        <a:t>​</a:t>
                      </a:r>
                      <a:br>
                        <a:rPr lang="en-US" sz="1600" dirty="0">
                          <a:effectLst/>
                        </a:rPr>
                      </a:br>
                      <a:r>
                        <a:rPr lang="en-US" sz="1600" dirty="0">
                          <a:effectLst/>
                        </a:rPr>
                        <a:t>​</a:t>
                      </a:r>
                      <a:endParaRPr lang="en-US" sz="1600" b="0" i="0">
                        <a:solidFill>
                          <a:srgbClr val="000000"/>
                        </a:solidFill>
                        <a:effectLst/>
                      </a:endParaRPr>
                    </a:p>
                  </a:txBody>
                  <a:tcPr/>
                </a:tc>
                <a:tc>
                  <a:txBody>
                    <a:bodyPr/>
                    <a:lstStyle/>
                    <a:p>
                      <a:pPr algn="l" fontAlgn="base"/>
                      <a:r>
                        <a:rPr lang="en-GB" sz="1600" dirty="0">
                          <a:effectLst/>
                        </a:rPr>
                        <a:t>This topic explores the differences in development between countries around the world and the issues which exist in less developed countries.</a:t>
                      </a:r>
                    </a:p>
                    <a:p>
                      <a:pPr algn="l" fontAlgn="base"/>
                      <a:r>
                        <a:rPr lang="en-GB" sz="1600" dirty="0">
                          <a:effectLst/>
                        </a:rPr>
                        <a:t>​</a:t>
                      </a:r>
                      <a:endParaRPr lang="en-GB" sz="1600" b="0" i="0">
                        <a:solidFill>
                          <a:srgbClr val="000000"/>
                        </a:solidFill>
                        <a:effectLst/>
                      </a:endParaRPr>
                    </a:p>
                  </a:txBody>
                  <a:tcPr/>
                </a:tc>
                <a:tc>
                  <a:txBody>
                    <a:bodyPr/>
                    <a:lstStyle/>
                    <a:p>
                      <a:pPr algn="l" fontAlgn="base"/>
                      <a:r>
                        <a:rPr lang="en-US" sz="1600" dirty="0">
                          <a:effectLst/>
                        </a:rPr>
                        <a:t>End of unit test​</a:t>
                      </a:r>
                      <a:endParaRPr lang="en-US" sz="1600" b="0" i="0">
                        <a:solidFill>
                          <a:srgbClr val="000000"/>
                        </a:solidFill>
                        <a:effectLst/>
                      </a:endParaRPr>
                    </a:p>
                  </a:txBody>
                  <a:tcPr/>
                </a:tc>
                <a:extLst>
                  <a:ext uri="{0D108BD9-81ED-4DB2-BD59-A6C34878D82A}">
                    <a16:rowId xmlns:a16="http://schemas.microsoft.com/office/drawing/2014/main" val="1857443823"/>
                  </a:ext>
                </a:extLst>
              </a:tr>
              <a:tr h="1152782">
                <a:tc>
                  <a:txBody>
                    <a:bodyPr/>
                    <a:lstStyle/>
                    <a:p>
                      <a:pPr algn="l" fontAlgn="base"/>
                      <a:r>
                        <a:rPr lang="en-US" sz="1600" dirty="0">
                          <a:effectLst/>
                        </a:rPr>
                        <a:t>Nov - Jan</a:t>
                      </a:r>
                    </a:p>
                  </a:txBody>
                  <a:tcPr/>
                </a:tc>
                <a:tc>
                  <a:txBody>
                    <a:bodyPr/>
                    <a:lstStyle/>
                    <a:p>
                      <a:pPr algn="l" fontAlgn="base"/>
                      <a:r>
                        <a:rPr lang="en-US" sz="1600" dirty="0">
                          <a:effectLst/>
                        </a:rPr>
                        <a:t>We Are The World</a:t>
                      </a:r>
                    </a:p>
                    <a:p>
                      <a:pPr lvl="0" algn="l">
                        <a:buNone/>
                      </a:pPr>
                      <a:endParaRPr lang="en-US" sz="1600" dirty="0">
                        <a:effectLst/>
                      </a:endParaRPr>
                    </a:p>
                  </a:txBody>
                  <a:tcPr/>
                </a:tc>
                <a:tc>
                  <a:txBody>
                    <a:bodyPr/>
                    <a:lstStyle/>
                    <a:p>
                      <a:pPr algn="l" fontAlgn="base"/>
                      <a:r>
                        <a:rPr lang="en-GB" sz="1600" dirty="0">
                          <a:effectLst/>
                        </a:rPr>
                        <a:t>This topic looks at the causes and impacts of globalisation. We also explore the associated positives and negatives and consider how we contribute to globalisation.</a:t>
                      </a:r>
                      <a:endParaRPr lang="en-US" dirty="0"/>
                    </a:p>
                  </a:txBody>
                  <a:tcPr/>
                </a:tc>
                <a:tc>
                  <a:txBody>
                    <a:bodyPr/>
                    <a:lstStyle/>
                    <a:p>
                      <a:pPr algn="l" fontAlgn="base"/>
                      <a:r>
                        <a:rPr lang="en-US" sz="1600" dirty="0">
                          <a:effectLst/>
                        </a:rPr>
                        <a:t>End of unit test</a:t>
                      </a:r>
                      <a:endParaRPr lang="en-US" sz="1600" b="0" i="0">
                        <a:solidFill>
                          <a:srgbClr val="000000"/>
                        </a:solidFill>
                        <a:effectLst/>
                      </a:endParaRPr>
                    </a:p>
                  </a:txBody>
                  <a:tcPr/>
                </a:tc>
                <a:extLst>
                  <a:ext uri="{0D108BD9-81ED-4DB2-BD59-A6C34878D82A}">
                    <a16:rowId xmlns:a16="http://schemas.microsoft.com/office/drawing/2014/main" val="777555700"/>
                  </a:ext>
                </a:extLst>
              </a:tr>
              <a:tr h="1267026">
                <a:tc>
                  <a:txBody>
                    <a:bodyPr/>
                    <a:lstStyle/>
                    <a:p>
                      <a:pPr algn="l" fontAlgn="base"/>
                      <a:r>
                        <a:rPr lang="en-US" sz="1600" dirty="0">
                          <a:effectLst/>
                        </a:rPr>
                        <a:t>Feb-April​</a:t>
                      </a:r>
                      <a:endParaRPr lang="en-US" sz="1600" b="0" i="0">
                        <a:solidFill>
                          <a:srgbClr val="000000"/>
                        </a:solidFill>
                        <a:effectLst/>
                      </a:endParaRPr>
                    </a:p>
                  </a:txBody>
                  <a:tcPr/>
                </a:tc>
                <a:tc>
                  <a:txBody>
                    <a:bodyPr/>
                    <a:lstStyle/>
                    <a:p>
                      <a:pPr algn="l" fontAlgn="base"/>
                      <a:r>
                        <a:rPr lang="en-US" sz="1600" dirty="0">
                          <a:effectLst/>
                        </a:rPr>
                        <a:t>Biosphere</a:t>
                      </a:r>
                    </a:p>
                    <a:p>
                      <a:pPr algn="l" fontAlgn="base"/>
                      <a:r>
                        <a:rPr lang="en-US" sz="1600" dirty="0">
                          <a:effectLst/>
                        </a:rPr>
                        <a:t>​</a:t>
                      </a:r>
                      <a:endParaRPr lang="en-US" sz="1600" b="0" i="0">
                        <a:solidFill>
                          <a:srgbClr val="000000"/>
                        </a:solidFill>
                        <a:effectLst/>
                      </a:endParaRPr>
                    </a:p>
                  </a:txBody>
                  <a:tcPr/>
                </a:tc>
                <a:tc>
                  <a:txBody>
                    <a:bodyPr/>
                    <a:lstStyle/>
                    <a:p>
                      <a:pPr algn="l" fontAlgn="base"/>
                      <a:r>
                        <a:rPr lang="en-GB" sz="1600" dirty="0">
                          <a:effectLst/>
                        </a:rPr>
                        <a:t>This topic takes us around the world's different biomes. Within this we look at the climatic features of each biome, the threats they face and how we can help minimise the damage being done to each biome.</a:t>
                      </a:r>
                      <a:endParaRPr lang="en-US" dirty="0"/>
                    </a:p>
                  </a:txBody>
                  <a:tcPr/>
                </a:tc>
                <a:tc>
                  <a:txBody>
                    <a:bodyPr/>
                    <a:lstStyle/>
                    <a:p>
                      <a:pPr algn="l" fontAlgn="base"/>
                      <a:r>
                        <a:rPr lang="en-US" sz="1600" dirty="0">
                          <a:effectLst/>
                        </a:rPr>
                        <a:t>Research Assessment</a:t>
                      </a:r>
                    </a:p>
                  </a:txBody>
                  <a:tcPr/>
                </a:tc>
                <a:extLst>
                  <a:ext uri="{0D108BD9-81ED-4DB2-BD59-A6C34878D82A}">
                    <a16:rowId xmlns:a16="http://schemas.microsoft.com/office/drawing/2014/main" val="2348059850"/>
                  </a:ext>
                </a:extLst>
              </a:tr>
              <a:tr h="1402035">
                <a:tc>
                  <a:txBody>
                    <a:bodyPr/>
                    <a:lstStyle/>
                    <a:p>
                      <a:pPr algn="l" fontAlgn="base"/>
                      <a:r>
                        <a:rPr lang="en-US" sz="1600" dirty="0">
                          <a:effectLst/>
                        </a:rPr>
                        <a:t>May-June​</a:t>
                      </a:r>
                      <a:endParaRPr lang="en-US" sz="1600" b="0" i="0">
                        <a:solidFill>
                          <a:srgbClr val="000000"/>
                        </a:solidFill>
                        <a:effectLst/>
                      </a:endParaRPr>
                    </a:p>
                  </a:txBody>
                  <a:tcPr/>
                </a:tc>
                <a:tc>
                  <a:txBody>
                    <a:bodyPr/>
                    <a:lstStyle/>
                    <a:p>
                      <a:pPr lvl="0" algn="l">
                        <a:buNone/>
                      </a:pPr>
                      <a:r>
                        <a:rPr lang="en-US" sz="1600" dirty="0">
                          <a:effectLst/>
                        </a:rPr>
                        <a:t>Map Work</a:t>
                      </a:r>
                      <a:endParaRPr lang="en-US" sz="1600"/>
                    </a:p>
                  </a:txBody>
                  <a:tcPr/>
                </a:tc>
                <a:tc>
                  <a:txBody>
                    <a:bodyPr/>
                    <a:lstStyle/>
                    <a:p>
                      <a:pPr algn="l" fontAlgn="base"/>
                      <a:r>
                        <a:rPr lang="en-GB" sz="1600" dirty="0">
                          <a:effectLst/>
                        </a:rPr>
                        <a:t>This topic is a skills-based topic which teaches pupils the different aspects of map work and how we can use maps in real life.</a:t>
                      </a:r>
                    </a:p>
                    <a:p>
                      <a:pPr algn="l" fontAlgn="base"/>
                      <a:r>
                        <a:rPr lang="en-GB" sz="1600" dirty="0">
                          <a:effectLst/>
                        </a:rPr>
                        <a:t>​</a:t>
                      </a:r>
                      <a:endParaRPr lang="en-GB" sz="1600" b="0" i="0">
                        <a:solidFill>
                          <a:srgbClr val="000000"/>
                        </a:solidFill>
                        <a:effectLst/>
                      </a:endParaRPr>
                    </a:p>
                  </a:txBody>
                  <a:tcPr/>
                </a:tc>
                <a:tc>
                  <a:txBody>
                    <a:bodyPr/>
                    <a:lstStyle/>
                    <a:p>
                      <a:pPr algn="l" fontAlgn="base"/>
                      <a:r>
                        <a:rPr lang="en-US" sz="1600" dirty="0">
                          <a:effectLst/>
                        </a:rPr>
                        <a:t>N/A​</a:t>
                      </a:r>
                      <a:endParaRPr lang="en-US" sz="1600" b="0" i="0">
                        <a:solidFill>
                          <a:srgbClr val="000000"/>
                        </a:solidFill>
                        <a:effectLst/>
                      </a:endParaRPr>
                    </a:p>
                  </a:txBody>
                  <a:tcPr/>
                </a:tc>
                <a:extLst>
                  <a:ext uri="{0D108BD9-81ED-4DB2-BD59-A6C34878D82A}">
                    <a16:rowId xmlns:a16="http://schemas.microsoft.com/office/drawing/2014/main" val="3751528792"/>
                  </a:ext>
                </a:extLst>
              </a:tr>
            </a:tbl>
          </a:graphicData>
        </a:graphic>
      </p:graphicFrame>
      <p:pic>
        <p:nvPicPr>
          <p:cNvPr id="3" name="Picture 3" descr="A picture containing grass, water, outdoor, pond&#10;&#10;Description automatically generated">
            <a:extLst>
              <a:ext uri="{FF2B5EF4-FFF2-40B4-BE49-F238E27FC236}">
                <a16:creationId xmlns:a16="http://schemas.microsoft.com/office/drawing/2014/main" id="{DE95C43A-8347-CA38-EFA6-EA3CB9154E71}"/>
              </a:ext>
            </a:extLst>
          </p:cNvPr>
          <p:cNvPicPr>
            <a:picLocks noChangeAspect="1"/>
          </p:cNvPicPr>
          <p:nvPr/>
        </p:nvPicPr>
        <p:blipFill>
          <a:blip r:embed="rId2"/>
          <a:stretch>
            <a:fillRect/>
          </a:stretch>
        </p:blipFill>
        <p:spPr>
          <a:xfrm>
            <a:off x="2348753" y="4420015"/>
            <a:ext cx="1398495" cy="942705"/>
          </a:xfrm>
          <a:prstGeom prst="rect">
            <a:avLst/>
          </a:prstGeom>
        </p:spPr>
      </p:pic>
      <p:pic>
        <p:nvPicPr>
          <p:cNvPr id="4" name="Picture 4" descr="Diagram, shape&#10;&#10;Description automatically generated">
            <a:extLst>
              <a:ext uri="{FF2B5EF4-FFF2-40B4-BE49-F238E27FC236}">
                <a16:creationId xmlns:a16="http://schemas.microsoft.com/office/drawing/2014/main" id="{AAF1FD45-BBF8-3463-FE1A-8FCE1EFC84FA}"/>
              </a:ext>
            </a:extLst>
          </p:cNvPr>
          <p:cNvPicPr>
            <a:picLocks noChangeAspect="1"/>
          </p:cNvPicPr>
          <p:nvPr/>
        </p:nvPicPr>
        <p:blipFill>
          <a:blip r:embed="rId3"/>
          <a:stretch>
            <a:fillRect/>
          </a:stretch>
        </p:blipFill>
        <p:spPr>
          <a:xfrm>
            <a:off x="2393577" y="3228595"/>
            <a:ext cx="1140758" cy="849043"/>
          </a:xfrm>
          <a:prstGeom prst="rect">
            <a:avLst/>
          </a:prstGeom>
        </p:spPr>
      </p:pic>
      <p:pic>
        <p:nvPicPr>
          <p:cNvPr id="5" name="Picture 5" descr="Map&#10;&#10;Description automatically generated">
            <a:extLst>
              <a:ext uri="{FF2B5EF4-FFF2-40B4-BE49-F238E27FC236}">
                <a16:creationId xmlns:a16="http://schemas.microsoft.com/office/drawing/2014/main" id="{ACF38A27-0629-A6C0-87CE-1DFCAA35EDA8}"/>
              </a:ext>
            </a:extLst>
          </p:cNvPr>
          <p:cNvPicPr>
            <a:picLocks noChangeAspect="1"/>
          </p:cNvPicPr>
          <p:nvPr/>
        </p:nvPicPr>
        <p:blipFill>
          <a:blip r:embed="rId4"/>
          <a:stretch>
            <a:fillRect/>
          </a:stretch>
        </p:blipFill>
        <p:spPr>
          <a:xfrm>
            <a:off x="2958352" y="5457265"/>
            <a:ext cx="1344707" cy="1344707"/>
          </a:xfrm>
          <a:prstGeom prst="rect">
            <a:avLst/>
          </a:prstGeom>
        </p:spPr>
      </p:pic>
      <p:pic>
        <p:nvPicPr>
          <p:cNvPr id="6" name="Picture 6" descr="Map&#10;&#10;Description automatically generated">
            <a:extLst>
              <a:ext uri="{FF2B5EF4-FFF2-40B4-BE49-F238E27FC236}">
                <a16:creationId xmlns:a16="http://schemas.microsoft.com/office/drawing/2014/main" id="{2C9433B9-E303-2BE7-6F81-D29C3EB8CC35}"/>
              </a:ext>
            </a:extLst>
          </p:cNvPr>
          <p:cNvPicPr>
            <a:picLocks noChangeAspect="1"/>
          </p:cNvPicPr>
          <p:nvPr/>
        </p:nvPicPr>
        <p:blipFill>
          <a:blip r:embed="rId5"/>
          <a:stretch>
            <a:fillRect/>
          </a:stretch>
        </p:blipFill>
        <p:spPr>
          <a:xfrm>
            <a:off x="1922929" y="1820789"/>
            <a:ext cx="2261348" cy="1154539"/>
          </a:xfrm>
          <a:prstGeom prst="rect">
            <a:avLst/>
          </a:prstGeom>
        </p:spPr>
      </p:pic>
    </p:spTree>
    <p:extLst>
      <p:ext uri="{BB962C8B-B14F-4D97-AF65-F5344CB8AC3E}">
        <p14:creationId xmlns:p14="http://schemas.microsoft.com/office/powerpoint/2010/main" val="41608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008F-F17C-52B1-0618-0BD0BE6CF4EE}"/>
              </a:ext>
            </a:extLst>
          </p:cNvPr>
          <p:cNvSpPr>
            <a:spLocks noGrp="1"/>
          </p:cNvSpPr>
          <p:nvPr>
            <p:ph type="title"/>
          </p:nvPr>
        </p:nvSpPr>
        <p:spPr>
          <a:xfrm>
            <a:off x="328147" y="-1047"/>
            <a:ext cx="10571998" cy="970450"/>
          </a:xfrm>
        </p:spPr>
        <p:txBody>
          <a:bodyPr/>
          <a:lstStyle/>
          <a:p>
            <a:r>
              <a:rPr lang="en-GB" dirty="0"/>
              <a:t>S3 Geography</a:t>
            </a:r>
            <a:endParaRPr lang="en-US" dirty="0"/>
          </a:p>
        </p:txBody>
      </p:sp>
      <p:pic>
        <p:nvPicPr>
          <p:cNvPr id="3" name="Picture 3" descr="Map&#10;&#10;Description automatically generated">
            <a:extLst>
              <a:ext uri="{FF2B5EF4-FFF2-40B4-BE49-F238E27FC236}">
                <a16:creationId xmlns:a16="http://schemas.microsoft.com/office/drawing/2014/main" id="{BFBC6980-D1AF-D957-8930-D07E196A9E26}"/>
              </a:ext>
            </a:extLst>
          </p:cNvPr>
          <p:cNvPicPr>
            <a:picLocks noGrp="1" noChangeAspect="1"/>
          </p:cNvPicPr>
          <p:nvPr>
            <p:ph idx="1"/>
          </p:nvPr>
        </p:nvPicPr>
        <p:blipFill>
          <a:blip r:embed="rId2"/>
          <a:stretch>
            <a:fillRect/>
          </a:stretch>
        </p:blipFill>
        <p:spPr>
          <a:xfrm>
            <a:off x="4708729" y="2222500"/>
            <a:ext cx="2774542" cy="3636963"/>
          </a:xfrm>
        </p:spPr>
      </p:pic>
      <p:graphicFrame>
        <p:nvGraphicFramePr>
          <p:cNvPr id="13" name="Content Placeholder 15">
            <a:extLst>
              <a:ext uri="{FF2B5EF4-FFF2-40B4-BE49-F238E27FC236}">
                <a16:creationId xmlns:a16="http://schemas.microsoft.com/office/drawing/2014/main" id="{8E49DBB8-EF06-C30A-1697-735FD7AAAEF7}"/>
              </a:ext>
            </a:extLst>
          </p:cNvPr>
          <p:cNvGraphicFramePr>
            <a:graphicFrameLocks/>
          </p:cNvGraphicFramePr>
          <p:nvPr>
            <p:extLst>
              <p:ext uri="{D42A27DB-BD31-4B8C-83A1-F6EECF244321}">
                <p14:modId xmlns:p14="http://schemas.microsoft.com/office/powerpoint/2010/main" val="3872074622"/>
              </p:ext>
            </p:extLst>
          </p:nvPr>
        </p:nvGraphicFramePr>
        <p:xfrm>
          <a:off x="582707" y="986117"/>
          <a:ext cx="10488074" cy="5883319"/>
        </p:xfrm>
        <a:graphic>
          <a:graphicData uri="http://schemas.openxmlformats.org/drawingml/2006/table">
            <a:tbl>
              <a:tblPr firstRow="1" bandRow="1">
                <a:tableStyleId>{5C22544A-7EE6-4342-B048-85BDC9FD1C3A}</a:tableStyleId>
              </a:tblPr>
              <a:tblGrid>
                <a:gridCol w="875261">
                  <a:extLst>
                    <a:ext uri="{9D8B030D-6E8A-4147-A177-3AD203B41FA5}">
                      <a16:colId xmlns:a16="http://schemas.microsoft.com/office/drawing/2014/main" val="587825900"/>
                    </a:ext>
                  </a:extLst>
                </a:gridCol>
                <a:gridCol w="1925578">
                  <a:extLst>
                    <a:ext uri="{9D8B030D-6E8A-4147-A177-3AD203B41FA5}">
                      <a16:colId xmlns:a16="http://schemas.microsoft.com/office/drawing/2014/main" val="3799049907"/>
                    </a:ext>
                  </a:extLst>
                </a:gridCol>
                <a:gridCol w="5334000">
                  <a:extLst>
                    <a:ext uri="{9D8B030D-6E8A-4147-A177-3AD203B41FA5}">
                      <a16:colId xmlns:a16="http://schemas.microsoft.com/office/drawing/2014/main" val="1721873507"/>
                    </a:ext>
                  </a:extLst>
                </a:gridCol>
                <a:gridCol w="2353235">
                  <a:extLst>
                    <a:ext uri="{9D8B030D-6E8A-4147-A177-3AD203B41FA5}">
                      <a16:colId xmlns:a16="http://schemas.microsoft.com/office/drawing/2014/main" val="2225908605"/>
                    </a:ext>
                  </a:extLst>
                </a:gridCol>
              </a:tblGrid>
              <a:tr h="392205">
                <a:tc>
                  <a:txBody>
                    <a:bodyPr/>
                    <a:lstStyle/>
                    <a:p>
                      <a:pPr algn="l" fontAlgn="base"/>
                      <a:r>
                        <a:rPr lang="en-US" sz="1300" dirty="0">
                          <a:effectLst/>
                        </a:rPr>
                        <a:t>Date​</a:t>
                      </a:r>
                      <a:endParaRPr lang="en-US" b="1" i="0" dirty="0">
                        <a:solidFill>
                          <a:srgbClr val="FFFFFF"/>
                        </a:solidFill>
                        <a:effectLst/>
                      </a:endParaRPr>
                    </a:p>
                  </a:txBody>
                  <a:tcPr/>
                </a:tc>
                <a:tc>
                  <a:txBody>
                    <a:bodyPr/>
                    <a:lstStyle/>
                    <a:p>
                      <a:pPr algn="l" fontAlgn="base"/>
                      <a:r>
                        <a:rPr lang="en-US" sz="1300" dirty="0">
                          <a:effectLst/>
                        </a:rPr>
                        <a:t>Topic​</a:t>
                      </a:r>
                      <a:endParaRPr lang="en-US" b="1" i="0" dirty="0">
                        <a:solidFill>
                          <a:srgbClr val="FFFFFF"/>
                        </a:solidFill>
                        <a:effectLst/>
                      </a:endParaRPr>
                    </a:p>
                  </a:txBody>
                  <a:tcPr/>
                </a:tc>
                <a:tc>
                  <a:txBody>
                    <a:bodyPr/>
                    <a:lstStyle/>
                    <a:p>
                      <a:pPr algn="l" fontAlgn="base"/>
                      <a:r>
                        <a:rPr lang="en-US" sz="1300" dirty="0">
                          <a:effectLst/>
                        </a:rPr>
                        <a:t>Why are we studying it​</a:t>
                      </a:r>
                      <a:endParaRPr lang="en-US" b="1" i="0" dirty="0">
                        <a:solidFill>
                          <a:srgbClr val="FFFFFF"/>
                        </a:solidFill>
                        <a:effectLst/>
                      </a:endParaRPr>
                    </a:p>
                  </a:txBody>
                  <a:tcPr/>
                </a:tc>
                <a:tc>
                  <a:txBody>
                    <a:bodyPr/>
                    <a:lstStyle/>
                    <a:p>
                      <a:pPr algn="l" fontAlgn="base"/>
                      <a:r>
                        <a:rPr lang="en-US" sz="1300" dirty="0">
                          <a:effectLst/>
                        </a:rPr>
                        <a:t>Assessment​</a:t>
                      </a:r>
                      <a:endParaRPr lang="en-US" b="1" i="0" dirty="0">
                        <a:solidFill>
                          <a:srgbClr val="FFFFFF"/>
                        </a:solidFill>
                        <a:effectLst/>
                      </a:endParaRPr>
                    </a:p>
                  </a:txBody>
                  <a:tcPr/>
                </a:tc>
                <a:extLst>
                  <a:ext uri="{0D108BD9-81ED-4DB2-BD59-A6C34878D82A}">
                    <a16:rowId xmlns:a16="http://schemas.microsoft.com/office/drawing/2014/main" val="1981571382"/>
                  </a:ext>
                </a:extLst>
              </a:tr>
              <a:tr h="2307189">
                <a:tc>
                  <a:txBody>
                    <a:bodyPr/>
                    <a:lstStyle/>
                    <a:p>
                      <a:pPr algn="ctr" fontAlgn="base"/>
                      <a:r>
                        <a:rPr lang="en-US" sz="1600" dirty="0">
                          <a:effectLst/>
                        </a:rPr>
                        <a:t>Aug - Nov</a:t>
                      </a:r>
                      <a:endParaRPr lang="en-US" sz="1600" b="0" i="0">
                        <a:solidFill>
                          <a:srgbClr val="000000"/>
                        </a:solidFill>
                        <a:effectLst/>
                      </a:endParaRPr>
                    </a:p>
                  </a:txBody>
                  <a:tcPr/>
                </a:tc>
                <a:tc>
                  <a:txBody>
                    <a:bodyPr/>
                    <a:lstStyle/>
                    <a:p>
                      <a:pPr algn="l" fontAlgn="base"/>
                      <a:r>
                        <a:rPr lang="en-US" sz="1600" dirty="0">
                          <a:effectLst/>
                        </a:rPr>
                        <a:t>Survival in South America</a:t>
                      </a:r>
                    </a:p>
                    <a:p>
                      <a:pPr lvl="0" algn="l">
                        <a:buNone/>
                      </a:pPr>
                      <a:endParaRPr lang="en-US" sz="1600" dirty="0">
                        <a:effectLst/>
                      </a:endParaRPr>
                    </a:p>
                    <a:p>
                      <a:pPr algn="l" fontAlgn="base"/>
                      <a:r>
                        <a:rPr lang="en-US" sz="1600" dirty="0">
                          <a:effectLst/>
                        </a:rPr>
                        <a:t>​</a:t>
                      </a:r>
                      <a:endParaRPr lang="en-US" sz="1600" b="0" i="0" dirty="0">
                        <a:solidFill>
                          <a:srgbClr val="000000"/>
                        </a:solidFill>
                        <a:effectLst/>
                      </a:endParaRPr>
                    </a:p>
                    <a:p>
                      <a:pPr lvl="0" algn="l">
                        <a:buNone/>
                      </a:pPr>
                      <a:br>
                        <a:rPr lang="en-US" sz="1600" dirty="0">
                          <a:effectLst/>
                        </a:rPr>
                      </a:br>
                      <a:r>
                        <a:rPr lang="en-US" sz="1600" dirty="0">
                          <a:effectLst/>
                        </a:rPr>
                        <a:t>​</a:t>
                      </a:r>
                      <a:br>
                        <a:rPr lang="en-US" sz="1600" dirty="0">
                          <a:effectLst/>
                        </a:rPr>
                      </a:br>
                      <a:r>
                        <a:rPr lang="en-US" sz="1600" dirty="0">
                          <a:effectLst/>
                        </a:rPr>
                        <a:t>​</a:t>
                      </a:r>
                      <a:endParaRPr lang="en-US" sz="1600" b="0" i="0" dirty="0">
                        <a:solidFill>
                          <a:srgbClr val="000000"/>
                        </a:solidFill>
                        <a:effectLst/>
                      </a:endParaRPr>
                    </a:p>
                  </a:txBody>
                  <a:tcPr/>
                </a:tc>
                <a:tc>
                  <a:txBody>
                    <a:bodyPr/>
                    <a:lstStyle/>
                    <a:p>
                      <a:pPr algn="l" fontAlgn="base"/>
                      <a:r>
                        <a:rPr lang="en-GB" sz="1600" dirty="0">
                          <a:effectLst/>
                        </a:rPr>
                        <a:t>This topic takes us across South America; focussing on key geographical features as well as the inequalities and social issues which exist across the continent. </a:t>
                      </a:r>
                    </a:p>
                    <a:p>
                      <a:pPr algn="l" fontAlgn="base"/>
                      <a:r>
                        <a:rPr lang="en-GB" sz="1600" dirty="0">
                          <a:effectLst/>
                        </a:rPr>
                        <a:t>​</a:t>
                      </a:r>
                      <a:endParaRPr lang="en-GB" sz="1600" b="0" i="0">
                        <a:solidFill>
                          <a:srgbClr val="000000"/>
                        </a:solidFill>
                        <a:effectLst/>
                      </a:endParaRPr>
                    </a:p>
                  </a:txBody>
                  <a:tcPr/>
                </a:tc>
                <a:tc>
                  <a:txBody>
                    <a:bodyPr/>
                    <a:lstStyle/>
                    <a:p>
                      <a:pPr algn="l" fontAlgn="base"/>
                      <a:r>
                        <a:rPr lang="en-US" sz="1600" dirty="0">
                          <a:effectLst/>
                        </a:rPr>
                        <a:t>End of unit test​</a:t>
                      </a:r>
                      <a:endParaRPr lang="en-US" sz="1600" b="0" i="0">
                        <a:solidFill>
                          <a:srgbClr val="000000"/>
                        </a:solidFill>
                        <a:effectLst/>
                      </a:endParaRPr>
                    </a:p>
                  </a:txBody>
                  <a:tcPr/>
                </a:tc>
                <a:extLst>
                  <a:ext uri="{0D108BD9-81ED-4DB2-BD59-A6C34878D82A}">
                    <a16:rowId xmlns:a16="http://schemas.microsoft.com/office/drawing/2014/main" val="1857443823"/>
                  </a:ext>
                </a:extLst>
              </a:tr>
              <a:tr h="1534286">
                <a:tc>
                  <a:txBody>
                    <a:bodyPr/>
                    <a:lstStyle/>
                    <a:p>
                      <a:pPr algn="l" fontAlgn="base"/>
                      <a:r>
                        <a:rPr lang="en-US" sz="1600" dirty="0">
                          <a:effectLst/>
                        </a:rPr>
                        <a:t>Dec - March</a:t>
                      </a:r>
                    </a:p>
                  </a:txBody>
                  <a:tcPr/>
                </a:tc>
                <a:tc>
                  <a:txBody>
                    <a:bodyPr/>
                    <a:lstStyle/>
                    <a:p>
                      <a:pPr algn="l" fontAlgn="base"/>
                      <a:r>
                        <a:rPr lang="en-US" sz="1600" dirty="0">
                          <a:effectLst/>
                        </a:rPr>
                        <a:t>Food &amp; Farming</a:t>
                      </a:r>
                    </a:p>
                    <a:p>
                      <a:pPr lvl="0" algn="l">
                        <a:buNone/>
                      </a:pPr>
                      <a:endParaRPr lang="en-US" sz="1600" dirty="0">
                        <a:effectLst/>
                      </a:endParaRPr>
                    </a:p>
                  </a:txBody>
                  <a:tcPr/>
                </a:tc>
                <a:tc>
                  <a:txBody>
                    <a:bodyPr/>
                    <a:lstStyle/>
                    <a:p>
                      <a:pPr algn="l" fontAlgn="base"/>
                      <a:r>
                        <a:rPr lang="en-GB" sz="1600" dirty="0">
                          <a:effectLst/>
                        </a:rPr>
                        <a:t>This topic explores where key food stuffs come from around the world, the problems associated with them and the environmental impact they can have. We also look at the issue of global hunger and how we could minimise this problem.</a:t>
                      </a:r>
                    </a:p>
                  </a:txBody>
                  <a:tcPr/>
                </a:tc>
                <a:tc>
                  <a:txBody>
                    <a:bodyPr/>
                    <a:lstStyle/>
                    <a:p>
                      <a:pPr algn="l" fontAlgn="base"/>
                      <a:r>
                        <a:rPr lang="en-US" sz="1600" dirty="0">
                          <a:effectLst/>
                        </a:rPr>
                        <a:t>End of unit test</a:t>
                      </a:r>
                      <a:endParaRPr lang="en-US" sz="1600" b="0" i="0">
                        <a:solidFill>
                          <a:srgbClr val="000000"/>
                        </a:solidFill>
                        <a:effectLst/>
                      </a:endParaRPr>
                    </a:p>
                  </a:txBody>
                  <a:tcPr/>
                </a:tc>
                <a:extLst>
                  <a:ext uri="{0D108BD9-81ED-4DB2-BD59-A6C34878D82A}">
                    <a16:rowId xmlns:a16="http://schemas.microsoft.com/office/drawing/2014/main" val="777555700"/>
                  </a:ext>
                </a:extLst>
              </a:tr>
              <a:tr h="1649639">
                <a:tc>
                  <a:txBody>
                    <a:bodyPr/>
                    <a:lstStyle/>
                    <a:p>
                      <a:pPr algn="l" fontAlgn="base"/>
                      <a:r>
                        <a:rPr lang="en-US" sz="1600" dirty="0">
                          <a:effectLst/>
                        </a:rPr>
                        <a:t>April - June</a:t>
                      </a:r>
                      <a:endParaRPr lang="en-US" sz="1600" b="0" i="0">
                        <a:solidFill>
                          <a:srgbClr val="000000"/>
                        </a:solidFill>
                        <a:effectLst/>
                      </a:endParaRPr>
                    </a:p>
                  </a:txBody>
                  <a:tcPr/>
                </a:tc>
                <a:tc>
                  <a:txBody>
                    <a:bodyPr/>
                    <a:lstStyle/>
                    <a:p>
                      <a:pPr algn="l" fontAlgn="base"/>
                      <a:r>
                        <a:rPr lang="en-US" sz="1600" dirty="0">
                          <a:effectLst/>
                        </a:rPr>
                        <a:t>Weather</a:t>
                      </a:r>
                    </a:p>
                    <a:p>
                      <a:pPr algn="l" fontAlgn="base"/>
                      <a:r>
                        <a:rPr lang="en-US" sz="1600" dirty="0">
                          <a:effectLst/>
                        </a:rPr>
                        <a:t>​</a:t>
                      </a:r>
                      <a:endParaRPr lang="en-US" sz="1600" b="0" i="0">
                        <a:solidFill>
                          <a:srgbClr val="000000"/>
                        </a:solidFill>
                        <a:effectLst/>
                      </a:endParaRPr>
                    </a:p>
                  </a:txBody>
                  <a:tcPr/>
                </a:tc>
                <a:tc>
                  <a:txBody>
                    <a:bodyPr/>
                    <a:lstStyle/>
                    <a:p>
                      <a:pPr algn="l" fontAlgn="base"/>
                      <a:r>
                        <a:rPr lang="en-GB" sz="1600" dirty="0">
                          <a:effectLst/>
                        </a:rPr>
                        <a:t>This topic looks at Britain's climate, how people are affected by the weather and the reasons behind the weather which we experience across the country.</a:t>
                      </a:r>
                    </a:p>
                    <a:p>
                      <a:pPr algn="l" fontAlgn="base"/>
                      <a:endParaRPr lang="en-GB" sz="1600" dirty="0">
                        <a:effectLst/>
                      </a:endParaRPr>
                    </a:p>
                    <a:p>
                      <a:pPr algn="l" fontAlgn="base"/>
                      <a:r>
                        <a:rPr lang="en-GB" sz="1600" dirty="0">
                          <a:effectLst/>
                        </a:rPr>
                        <a:t>​</a:t>
                      </a:r>
                      <a:endParaRPr lang="en-GB" sz="1600" b="0" i="0">
                        <a:solidFill>
                          <a:srgbClr val="000000"/>
                        </a:solidFill>
                        <a:effectLst/>
                      </a:endParaRPr>
                    </a:p>
                  </a:txBody>
                  <a:tcPr/>
                </a:tc>
                <a:tc>
                  <a:txBody>
                    <a:bodyPr/>
                    <a:lstStyle/>
                    <a:p>
                      <a:pPr algn="l" fontAlgn="base"/>
                      <a:r>
                        <a:rPr lang="en-US" sz="1600" dirty="0">
                          <a:effectLst/>
                        </a:rPr>
                        <a:t>Research Assessment</a:t>
                      </a:r>
                    </a:p>
                  </a:txBody>
                  <a:tcPr/>
                </a:tc>
                <a:extLst>
                  <a:ext uri="{0D108BD9-81ED-4DB2-BD59-A6C34878D82A}">
                    <a16:rowId xmlns:a16="http://schemas.microsoft.com/office/drawing/2014/main" val="2348059850"/>
                  </a:ext>
                </a:extLst>
              </a:tr>
            </a:tbl>
          </a:graphicData>
        </a:graphic>
      </p:graphicFrame>
      <p:pic>
        <p:nvPicPr>
          <p:cNvPr id="4" name="Picture 4" descr="Map&#10;&#10;Description automatically generated">
            <a:extLst>
              <a:ext uri="{FF2B5EF4-FFF2-40B4-BE49-F238E27FC236}">
                <a16:creationId xmlns:a16="http://schemas.microsoft.com/office/drawing/2014/main" id="{B28D1A0D-DEED-14DB-AC2A-55631B3C5F49}"/>
              </a:ext>
            </a:extLst>
          </p:cNvPr>
          <p:cNvPicPr>
            <a:picLocks noChangeAspect="1"/>
          </p:cNvPicPr>
          <p:nvPr/>
        </p:nvPicPr>
        <p:blipFill>
          <a:blip r:embed="rId3"/>
          <a:stretch>
            <a:fillRect/>
          </a:stretch>
        </p:blipFill>
        <p:spPr>
          <a:xfrm>
            <a:off x="1799667" y="1989649"/>
            <a:ext cx="1252817" cy="1623642"/>
          </a:xfrm>
          <a:prstGeom prst="rect">
            <a:avLst/>
          </a:prstGeom>
        </p:spPr>
      </p:pic>
      <p:pic>
        <p:nvPicPr>
          <p:cNvPr id="5" name="Picture 5" descr="A picture containing rock, outdoor, stone&#10;&#10;Description automatically generated">
            <a:extLst>
              <a:ext uri="{FF2B5EF4-FFF2-40B4-BE49-F238E27FC236}">
                <a16:creationId xmlns:a16="http://schemas.microsoft.com/office/drawing/2014/main" id="{5F96F6B3-E654-4B86-CEA4-CEEE8B7C3C99}"/>
              </a:ext>
            </a:extLst>
          </p:cNvPr>
          <p:cNvPicPr>
            <a:picLocks noChangeAspect="1"/>
          </p:cNvPicPr>
          <p:nvPr/>
        </p:nvPicPr>
        <p:blipFill>
          <a:blip r:embed="rId4"/>
          <a:stretch>
            <a:fillRect/>
          </a:stretch>
        </p:blipFill>
        <p:spPr>
          <a:xfrm>
            <a:off x="1519519" y="4134272"/>
            <a:ext cx="1689846" cy="976308"/>
          </a:xfrm>
          <a:prstGeom prst="rect">
            <a:avLst/>
          </a:prstGeom>
        </p:spPr>
      </p:pic>
      <p:pic>
        <p:nvPicPr>
          <p:cNvPr id="6" name="Picture 6" descr="Map&#10;&#10;Description automatically generated">
            <a:extLst>
              <a:ext uri="{FF2B5EF4-FFF2-40B4-BE49-F238E27FC236}">
                <a16:creationId xmlns:a16="http://schemas.microsoft.com/office/drawing/2014/main" id="{A8200E71-A56F-6E10-05F5-27B10BBE4D26}"/>
              </a:ext>
            </a:extLst>
          </p:cNvPr>
          <p:cNvPicPr>
            <a:picLocks noChangeAspect="1"/>
          </p:cNvPicPr>
          <p:nvPr/>
        </p:nvPicPr>
        <p:blipFill>
          <a:blip r:embed="rId5"/>
          <a:stretch>
            <a:fillRect/>
          </a:stretch>
        </p:blipFill>
        <p:spPr>
          <a:xfrm>
            <a:off x="1687607" y="5479155"/>
            <a:ext cx="1275230" cy="1312132"/>
          </a:xfrm>
          <a:prstGeom prst="rect">
            <a:avLst/>
          </a:prstGeom>
        </p:spPr>
      </p:pic>
    </p:spTree>
    <p:extLst>
      <p:ext uri="{BB962C8B-B14F-4D97-AF65-F5344CB8AC3E}">
        <p14:creationId xmlns:p14="http://schemas.microsoft.com/office/powerpoint/2010/main" val="227400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A3C2-1188-1729-19FB-5DE87D0D7E43}"/>
              </a:ext>
            </a:extLst>
          </p:cNvPr>
          <p:cNvSpPr>
            <a:spLocks noGrp="1"/>
          </p:cNvSpPr>
          <p:nvPr>
            <p:ph type="title"/>
          </p:nvPr>
        </p:nvSpPr>
        <p:spPr/>
        <p:txBody>
          <a:bodyPr/>
          <a:lstStyle/>
          <a:p>
            <a:r>
              <a:rPr lang="en-US"/>
              <a:t>How we work in class</a:t>
            </a:r>
          </a:p>
        </p:txBody>
      </p:sp>
      <p:sp>
        <p:nvSpPr>
          <p:cNvPr id="3" name="Content Placeholder 2">
            <a:extLst>
              <a:ext uri="{FF2B5EF4-FFF2-40B4-BE49-F238E27FC236}">
                <a16:creationId xmlns:a16="http://schemas.microsoft.com/office/drawing/2014/main" id="{74778BC8-7C61-FD05-6626-CF05CC93302B}"/>
              </a:ext>
            </a:extLst>
          </p:cNvPr>
          <p:cNvSpPr>
            <a:spLocks noGrp="1"/>
          </p:cNvSpPr>
          <p:nvPr>
            <p:ph idx="1"/>
          </p:nvPr>
        </p:nvSpPr>
        <p:spPr>
          <a:xfrm>
            <a:off x="646184" y="2610476"/>
            <a:ext cx="5249329" cy="3636511"/>
          </a:xfrm>
        </p:spPr>
        <p:txBody>
          <a:bodyPr>
            <a:normAutofit/>
          </a:bodyPr>
          <a:lstStyle/>
          <a:p>
            <a:r>
              <a:rPr lang="en-US" sz="2400" dirty="0"/>
              <a:t>Lessons created using PHS Learning Structure</a:t>
            </a:r>
          </a:p>
          <a:p>
            <a:r>
              <a:rPr lang="en-US" sz="2400" dirty="0"/>
              <a:t>OneNote (iPad/laptop)</a:t>
            </a:r>
            <a:endParaRPr lang="en-US" dirty="0"/>
          </a:p>
          <a:p>
            <a:r>
              <a:rPr lang="en-US" sz="2400" dirty="0"/>
              <a:t>Differentiated material (classwork and assessments)</a:t>
            </a:r>
          </a:p>
          <a:p>
            <a:r>
              <a:rPr lang="en-US" sz="2400" dirty="0"/>
              <a:t>Printed OneNote sheets</a:t>
            </a:r>
          </a:p>
          <a:p>
            <a:r>
              <a:rPr lang="en-US" sz="2400" dirty="0"/>
              <a:t>Jotters (if preferred)</a:t>
            </a:r>
          </a:p>
          <a:p>
            <a:pPr marL="0" indent="0">
              <a:buNone/>
            </a:pPr>
            <a:endParaRPr lang="en-US" sz="2400"/>
          </a:p>
        </p:txBody>
      </p:sp>
      <p:pic>
        <p:nvPicPr>
          <p:cNvPr id="4" name="Picture 4" descr="Graphical user interface, text, application&#10;&#10;Description automatically generated">
            <a:extLst>
              <a:ext uri="{FF2B5EF4-FFF2-40B4-BE49-F238E27FC236}">
                <a16:creationId xmlns:a16="http://schemas.microsoft.com/office/drawing/2014/main" id="{83B1E961-0711-2964-CDDB-C8E6E046F960}"/>
              </a:ext>
            </a:extLst>
          </p:cNvPr>
          <p:cNvPicPr>
            <a:picLocks noChangeAspect="1"/>
          </p:cNvPicPr>
          <p:nvPr/>
        </p:nvPicPr>
        <p:blipFill rotWithShape="1">
          <a:blip r:embed="rId2"/>
          <a:srcRect l="64583" t="11336" r="7031" b="23077"/>
          <a:stretch/>
        </p:blipFill>
        <p:spPr>
          <a:xfrm>
            <a:off x="5773948" y="2139865"/>
            <a:ext cx="6214293" cy="4594426"/>
          </a:xfrm>
          <a:prstGeom prst="rect">
            <a:avLst/>
          </a:prstGeom>
        </p:spPr>
      </p:pic>
    </p:spTree>
    <p:extLst>
      <p:ext uri="{BB962C8B-B14F-4D97-AF65-F5344CB8AC3E}">
        <p14:creationId xmlns:p14="http://schemas.microsoft.com/office/powerpoint/2010/main" val="206978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335-789D-88D4-B35E-ADBF7C35869B}"/>
              </a:ext>
            </a:extLst>
          </p:cNvPr>
          <p:cNvSpPr>
            <a:spLocks noGrp="1"/>
          </p:cNvSpPr>
          <p:nvPr>
            <p:ph type="title"/>
          </p:nvPr>
        </p:nvSpPr>
        <p:spPr>
          <a:xfrm>
            <a:off x="4328647" y="-1047"/>
            <a:ext cx="10571998" cy="970450"/>
          </a:xfrm>
        </p:spPr>
        <p:txBody>
          <a:bodyPr/>
          <a:lstStyle/>
          <a:p>
            <a:r>
              <a:rPr lang="en-US"/>
              <a:t>OneNote</a:t>
            </a:r>
          </a:p>
        </p:txBody>
      </p:sp>
      <p:pic>
        <p:nvPicPr>
          <p:cNvPr id="3" name="Picture 3">
            <a:extLst>
              <a:ext uri="{FF2B5EF4-FFF2-40B4-BE49-F238E27FC236}">
                <a16:creationId xmlns:a16="http://schemas.microsoft.com/office/drawing/2014/main" id="{E408400F-5EB4-A39F-2B29-8D86B5FD2923}"/>
              </a:ext>
            </a:extLst>
          </p:cNvPr>
          <p:cNvPicPr>
            <a:picLocks noGrp="1" noChangeAspect="1"/>
          </p:cNvPicPr>
          <p:nvPr>
            <p:ph idx="1"/>
          </p:nvPr>
        </p:nvPicPr>
        <p:blipFill>
          <a:blip r:embed="rId2"/>
          <a:stretch>
            <a:fillRect/>
          </a:stretch>
        </p:blipFill>
        <p:spPr>
          <a:xfrm>
            <a:off x="1507641" y="1079289"/>
            <a:ext cx="8862950" cy="5586333"/>
          </a:xfrm>
        </p:spPr>
      </p:pic>
    </p:spTree>
    <p:extLst>
      <p:ext uri="{BB962C8B-B14F-4D97-AF65-F5344CB8AC3E}">
        <p14:creationId xmlns:p14="http://schemas.microsoft.com/office/powerpoint/2010/main" val="286973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15EE-969E-3B09-29D9-151478485AFA}"/>
              </a:ext>
            </a:extLst>
          </p:cNvPr>
          <p:cNvSpPr>
            <a:spLocks noGrp="1"/>
          </p:cNvSpPr>
          <p:nvPr>
            <p:ph type="title"/>
          </p:nvPr>
        </p:nvSpPr>
        <p:spPr>
          <a:xfrm>
            <a:off x="1297691" y="388579"/>
            <a:ext cx="3322993" cy="1502743"/>
          </a:xfrm>
        </p:spPr>
        <p:txBody>
          <a:bodyPr/>
          <a:lstStyle/>
          <a:p>
            <a:r>
              <a:rPr lang="en-US" sz="2800" dirty="0"/>
              <a:t>Homework/</a:t>
            </a:r>
            <a:br>
              <a:rPr lang="en-US" sz="2800" dirty="0"/>
            </a:br>
            <a:r>
              <a:rPr lang="en-US" sz="2800" dirty="0"/>
              <a:t>“</a:t>
            </a:r>
            <a:r>
              <a:rPr lang="en-US" sz="3600" dirty="0"/>
              <a:t>Assignments</a:t>
            </a:r>
            <a:r>
              <a:rPr lang="en-US" sz="2800" dirty="0"/>
              <a:t>”</a:t>
            </a:r>
          </a:p>
        </p:txBody>
      </p:sp>
      <p:sp>
        <p:nvSpPr>
          <p:cNvPr id="6" name="TextBox 5">
            <a:extLst>
              <a:ext uri="{FF2B5EF4-FFF2-40B4-BE49-F238E27FC236}">
                <a16:creationId xmlns:a16="http://schemas.microsoft.com/office/drawing/2014/main" id="{AB2ED572-60C1-02CA-778D-DA701DE5EDE3}"/>
              </a:ext>
            </a:extLst>
          </p:cNvPr>
          <p:cNvSpPr txBox="1"/>
          <p:nvPr/>
        </p:nvSpPr>
        <p:spPr>
          <a:xfrm>
            <a:off x="627525" y="2723483"/>
            <a:ext cx="3896712" cy="1815882"/>
          </a:xfrm>
          <a:prstGeom prst="rect">
            <a:avLst/>
          </a:prstGeom>
          <a:noFill/>
        </p:spPr>
        <p:txBody>
          <a:bodyPr wrap="square" lIns="91440" tIns="45720" rIns="91440" bIns="45720" rtlCol="0" anchor="t">
            <a:spAutoFit/>
          </a:bodyPr>
          <a:lstStyle/>
          <a:p>
            <a:pPr marL="457200" indent="-457200">
              <a:buFont typeface="Courier New"/>
              <a:buChar char="o"/>
            </a:pPr>
            <a:r>
              <a:rPr lang="en-US" sz="2800" dirty="0">
                <a:ea typeface="+mn-lt"/>
                <a:cs typeface="+mn-lt"/>
              </a:rPr>
              <a:t>HW, tests/assessments  posted on Teams Assignments</a:t>
            </a:r>
            <a:endParaRPr lang="en-US"/>
          </a:p>
        </p:txBody>
      </p:sp>
      <p:pic>
        <p:nvPicPr>
          <p:cNvPr id="3" name="Picture 4" descr="Graphical user interface, text, application, email&#10;&#10;Description automatically generated">
            <a:extLst>
              <a:ext uri="{FF2B5EF4-FFF2-40B4-BE49-F238E27FC236}">
                <a16:creationId xmlns:a16="http://schemas.microsoft.com/office/drawing/2014/main" id="{8A59F5A6-B84D-CC0E-40A3-E36D4F9618C9}"/>
              </a:ext>
            </a:extLst>
          </p:cNvPr>
          <p:cNvPicPr>
            <a:picLocks noGrp="1" noChangeAspect="1"/>
          </p:cNvPicPr>
          <p:nvPr>
            <p:ph idx="1"/>
          </p:nvPr>
        </p:nvPicPr>
        <p:blipFill>
          <a:blip r:embed="rId2"/>
          <a:stretch>
            <a:fillRect/>
          </a:stretch>
        </p:blipFill>
        <p:spPr>
          <a:xfrm>
            <a:off x="4687545" y="2444014"/>
            <a:ext cx="7406838" cy="2662963"/>
          </a:xfrm>
        </p:spPr>
      </p:pic>
    </p:spTree>
    <p:extLst>
      <p:ext uri="{BB962C8B-B14F-4D97-AF65-F5344CB8AC3E}">
        <p14:creationId xmlns:p14="http://schemas.microsoft.com/office/powerpoint/2010/main" val="310500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A036-99CC-83E6-706C-14716A20EC1D}"/>
              </a:ext>
            </a:extLst>
          </p:cNvPr>
          <p:cNvSpPr>
            <a:spLocks noGrp="1"/>
          </p:cNvSpPr>
          <p:nvPr>
            <p:ph type="title"/>
          </p:nvPr>
        </p:nvSpPr>
        <p:spPr>
          <a:xfrm>
            <a:off x="1073151" y="446088"/>
            <a:ext cx="3547533" cy="1604019"/>
          </a:xfrm>
        </p:spPr>
        <p:txBody>
          <a:bodyPr/>
          <a:lstStyle/>
          <a:p>
            <a:r>
              <a:rPr lang="en-US" sz="4000" b="1" u="sng" dirty="0"/>
              <a:t>Expectations</a:t>
            </a:r>
            <a:endParaRPr lang="en-US" sz="4000" dirty="0"/>
          </a:p>
        </p:txBody>
      </p:sp>
      <p:sp>
        <p:nvSpPr>
          <p:cNvPr id="3" name="Content Placeholder 2">
            <a:extLst>
              <a:ext uri="{FF2B5EF4-FFF2-40B4-BE49-F238E27FC236}">
                <a16:creationId xmlns:a16="http://schemas.microsoft.com/office/drawing/2014/main" id="{A415297D-BF0C-5E48-1819-EABDC5F27FD0}"/>
              </a:ext>
            </a:extLst>
          </p:cNvPr>
          <p:cNvSpPr>
            <a:spLocks noGrp="1"/>
          </p:cNvSpPr>
          <p:nvPr>
            <p:ph idx="1"/>
          </p:nvPr>
        </p:nvSpPr>
        <p:spPr>
          <a:xfrm>
            <a:off x="5272576" y="719258"/>
            <a:ext cx="6252633" cy="5414963"/>
          </a:xfrm>
        </p:spPr>
        <p:style>
          <a:lnRef idx="2">
            <a:schemeClr val="accent1"/>
          </a:lnRef>
          <a:fillRef idx="1">
            <a:schemeClr val="lt1"/>
          </a:fillRef>
          <a:effectRef idx="0">
            <a:schemeClr val="accent1"/>
          </a:effectRef>
          <a:fontRef idx="minor">
            <a:schemeClr val="dk1"/>
          </a:fontRef>
        </p:style>
        <p:txBody>
          <a:bodyPr/>
          <a:lstStyle/>
          <a:p>
            <a:pPr marL="0" indent="0">
              <a:buNone/>
            </a:pPr>
            <a:endParaRPr lang="en-US" sz="2800" dirty="0"/>
          </a:p>
          <a:p>
            <a:r>
              <a:rPr lang="en-US" sz="2800" dirty="0"/>
              <a:t>Complete unfinished work (absent or if not done in class)</a:t>
            </a:r>
          </a:p>
          <a:p>
            <a:r>
              <a:rPr lang="en-US" sz="2800" dirty="0"/>
              <a:t>Independent learning and taking ownership of understanding</a:t>
            </a:r>
          </a:p>
          <a:p>
            <a:r>
              <a:rPr lang="en-US" sz="2800" b="1" dirty="0"/>
              <a:t>Praise</a:t>
            </a:r>
            <a:r>
              <a:rPr lang="en-US" sz="2800" dirty="0"/>
              <a:t>: Merits, Faculty's “Fabulous Friday”</a:t>
            </a:r>
          </a:p>
          <a:p>
            <a:endParaRPr lang="en-US"/>
          </a:p>
        </p:txBody>
      </p:sp>
      <p:sp>
        <p:nvSpPr>
          <p:cNvPr id="4" name="Text Placeholder 3">
            <a:extLst>
              <a:ext uri="{FF2B5EF4-FFF2-40B4-BE49-F238E27FC236}">
                <a16:creationId xmlns:a16="http://schemas.microsoft.com/office/drawing/2014/main" id="{9543E144-9EEE-7ACC-0F7C-6CBFB2AD1348}"/>
              </a:ext>
            </a:extLst>
          </p:cNvPr>
          <p:cNvSpPr>
            <a:spLocks noGrp="1"/>
          </p:cNvSpPr>
          <p:nvPr>
            <p:ph type="body" sz="half" idx="2"/>
          </p:nvPr>
        </p:nvSpPr>
        <p:spPr>
          <a:xfrm>
            <a:off x="1030019" y="2289493"/>
            <a:ext cx="4467683" cy="537934"/>
          </a:xfrm>
        </p:spPr>
        <p:txBody>
          <a:bodyPr>
            <a:normAutofit/>
          </a:bodyPr>
          <a:lstStyle/>
          <a:p>
            <a:r>
              <a:rPr lang="en-GB" sz="2400" dirty="0"/>
              <a:t>From Teachers &amp; Pupils</a:t>
            </a:r>
          </a:p>
        </p:txBody>
      </p:sp>
    </p:spTree>
    <p:extLst>
      <p:ext uri="{BB962C8B-B14F-4D97-AF65-F5344CB8AC3E}">
        <p14:creationId xmlns:p14="http://schemas.microsoft.com/office/powerpoint/2010/main" val="147649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D117-2F71-126A-17DC-BADF5CC8890A}"/>
              </a:ext>
            </a:extLst>
          </p:cNvPr>
          <p:cNvSpPr>
            <a:spLocks noGrp="1"/>
          </p:cNvSpPr>
          <p:nvPr>
            <p:ph type="title"/>
          </p:nvPr>
        </p:nvSpPr>
        <p:spPr/>
        <p:txBody>
          <a:bodyPr/>
          <a:lstStyle/>
          <a:p>
            <a:r>
              <a:rPr lang="en-GB" dirty="0"/>
              <a:t>Additional Info</a:t>
            </a:r>
            <a:endParaRPr lang="en-US" dirty="0"/>
          </a:p>
        </p:txBody>
      </p:sp>
      <p:sp>
        <p:nvSpPr>
          <p:cNvPr id="3" name="Content Placeholder 2">
            <a:extLst>
              <a:ext uri="{FF2B5EF4-FFF2-40B4-BE49-F238E27FC236}">
                <a16:creationId xmlns:a16="http://schemas.microsoft.com/office/drawing/2014/main" id="{C446FFF3-C122-F9DE-78DF-6C06DF383528}"/>
              </a:ext>
            </a:extLst>
          </p:cNvPr>
          <p:cNvSpPr>
            <a:spLocks noGrp="1"/>
          </p:cNvSpPr>
          <p:nvPr>
            <p:ph idx="1"/>
          </p:nvPr>
        </p:nvSpPr>
        <p:spPr>
          <a:xfrm>
            <a:off x="807507" y="2222287"/>
            <a:ext cx="10576984" cy="4308863"/>
          </a:xfrm>
        </p:spPr>
        <p:txBody>
          <a:bodyPr anchor="t">
            <a:normAutofit/>
          </a:bodyPr>
          <a:lstStyle/>
          <a:p>
            <a:pPr marL="0" indent="0">
              <a:buNone/>
            </a:pPr>
            <a:endParaRPr lang="en-GB" b="1" u="sng" dirty="0"/>
          </a:p>
          <a:p>
            <a:endParaRPr lang="en-GB" b="1" dirty="0"/>
          </a:p>
        </p:txBody>
      </p:sp>
      <p:sp>
        <p:nvSpPr>
          <p:cNvPr id="4" name="Rectangle: Rounded Corners 3">
            <a:extLst>
              <a:ext uri="{FF2B5EF4-FFF2-40B4-BE49-F238E27FC236}">
                <a16:creationId xmlns:a16="http://schemas.microsoft.com/office/drawing/2014/main" id="{03990786-59F3-959D-7D31-9192AA37D6F6}"/>
              </a:ext>
            </a:extLst>
          </p:cNvPr>
          <p:cNvSpPr/>
          <p:nvPr/>
        </p:nvSpPr>
        <p:spPr>
          <a:xfrm>
            <a:off x="786654" y="2758889"/>
            <a:ext cx="4515971" cy="2980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2000" b="1" u="sng" dirty="0">
                <a:solidFill>
                  <a:srgbClr val="FFFFFF"/>
                </a:solidFill>
                <a:latin typeface="Century Gothic"/>
                <a:ea typeface="Segoe UI"/>
                <a:cs typeface="Segoe UI"/>
              </a:rPr>
              <a:t>Progression</a:t>
            </a:r>
            <a:r>
              <a:rPr lang="en-US" sz="2000" u="sng" dirty="0">
                <a:solidFill>
                  <a:srgbClr val="FFFFFF"/>
                </a:solidFill>
                <a:latin typeface="Century Gothic"/>
                <a:ea typeface="Segoe UI"/>
                <a:cs typeface="Segoe UI"/>
              </a:rPr>
              <a:t>​</a:t>
            </a:r>
          </a:p>
          <a:p>
            <a:pPr lvl="0" rtl="0">
              <a:buChar char="•"/>
            </a:pPr>
            <a:r>
              <a:rPr lang="en-GB" sz="2000" dirty="0">
                <a:solidFill>
                  <a:srgbClr val="FFFFFF"/>
                </a:solidFill>
                <a:latin typeface="Century Gothic"/>
                <a:ea typeface="Arial"/>
                <a:cs typeface="Arial"/>
              </a:rPr>
              <a:t>N3/4 Social Subjects​</a:t>
            </a:r>
          </a:p>
          <a:p>
            <a:pPr lvl="0" rtl="0">
              <a:buChar char="•"/>
            </a:pPr>
            <a:r>
              <a:rPr lang="en-GB" sz="2000" dirty="0">
                <a:solidFill>
                  <a:srgbClr val="FFFFFF"/>
                </a:solidFill>
                <a:latin typeface="Century Gothic"/>
                <a:ea typeface="Arial"/>
                <a:cs typeface="Arial"/>
              </a:rPr>
              <a:t>N4/5 Geography</a:t>
            </a:r>
            <a:r>
              <a:rPr lang="en-US" sz="2000" dirty="0">
                <a:solidFill>
                  <a:srgbClr val="FFFFFF"/>
                </a:solidFill>
                <a:latin typeface="Century Gothic"/>
                <a:ea typeface="Arial"/>
                <a:cs typeface="Arial"/>
              </a:rPr>
              <a:t>​</a:t>
            </a:r>
          </a:p>
          <a:p>
            <a:pPr lvl="0" rtl="0">
              <a:buChar char="•"/>
            </a:pPr>
            <a:r>
              <a:rPr lang="en-GB" sz="2000" dirty="0">
                <a:solidFill>
                  <a:srgbClr val="FFFFFF"/>
                </a:solidFill>
                <a:latin typeface="Century Gothic"/>
                <a:ea typeface="Arial"/>
                <a:cs typeface="Arial"/>
              </a:rPr>
              <a:t>N4/5 Travel &amp; Tourism </a:t>
            </a:r>
            <a:r>
              <a:rPr lang="en-US" sz="2000" dirty="0">
                <a:solidFill>
                  <a:srgbClr val="FFFFFF"/>
                </a:solidFill>
                <a:latin typeface="Century Gothic"/>
                <a:ea typeface="Arial"/>
                <a:cs typeface="Arial"/>
              </a:rPr>
              <a:t>​</a:t>
            </a:r>
          </a:p>
          <a:p>
            <a:pPr lvl="0" rtl="0">
              <a:buChar char="•"/>
            </a:pPr>
            <a:r>
              <a:rPr lang="en-GB" sz="2000" dirty="0">
                <a:solidFill>
                  <a:srgbClr val="FFFFFF"/>
                </a:solidFill>
                <a:latin typeface="Century Gothic"/>
                <a:ea typeface="Arial"/>
                <a:cs typeface="Arial"/>
              </a:rPr>
              <a:t>Higher Geography</a:t>
            </a:r>
            <a:r>
              <a:rPr lang="en-US" sz="2000" dirty="0">
                <a:solidFill>
                  <a:srgbClr val="FFFFFF"/>
                </a:solidFill>
                <a:latin typeface="Century Gothic"/>
                <a:ea typeface="Arial"/>
                <a:cs typeface="Arial"/>
              </a:rPr>
              <a:t>​</a:t>
            </a:r>
          </a:p>
          <a:p>
            <a:pPr lvl="0" rtl="0">
              <a:buChar char="•"/>
            </a:pPr>
            <a:r>
              <a:rPr lang="en-GB" sz="2000" dirty="0">
                <a:solidFill>
                  <a:srgbClr val="FFFFFF"/>
                </a:solidFill>
                <a:latin typeface="Century Gothic"/>
                <a:ea typeface="Arial"/>
                <a:cs typeface="Arial"/>
              </a:rPr>
              <a:t>Advanced Higher Geography</a:t>
            </a:r>
            <a:r>
              <a:rPr lang="en-US" sz="2000" dirty="0">
                <a:solidFill>
                  <a:srgbClr val="FFFFFF"/>
                </a:solidFill>
                <a:latin typeface="Century Gothic"/>
                <a:ea typeface="Arial"/>
                <a:cs typeface="Arial"/>
              </a:rPr>
              <a:t>​</a:t>
            </a:r>
          </a:p>
          <a:p>
            <a:pPr rtl="0"/>
            <a:r>
              <a:rPr lang="en-GB" sz="2000" dirty="0">
                <a:solidFill>
                  <a:srgbClr val="FFFFFF"/>
                </a:solidFill>
                <a:latin typeface="Century Gothic"/>
                <a:ea typeface="Segoe UI"/>
                <a:cs typeface="Segoe UI"/>
              </a:rPr>
              <a:t>(Also other faculty subjects: Modern Studies, History, Politics)</a:t>
            </a:r>
            <a:r>
              <a:rPr lang="en-US" sz="2000" dirty="0">
                <a:solidFill>
                  <a:srgbClr val="FFFFFF"/>
                </a:solidFill>
                <a:latin typeface="Century Gothic"/>
                <a:ea typeface="Segoe UI"/>
                <a:cs typeface="Segoe UI"/>
              </a:rPr>
              <a:t>​</a:t>
            </a:r>
            <a:endParaRPr lang="en-GB" sz="2000" dirty="0"/>
          </a:p>
        </p:txBody>
      </p:sp>
      <p:sp>
        <p:nvSpPr>
          <p:cNvPr id="5" name="Rectangle: Rounded Corners 4">
            <a:extLst>
              <a:ext uri="{FF2B5EF4-FFF2-40B4-BE49-F238E27FC236}">
                <a16:creationId xmlns:a16="http://schemas.microsoft.com/office/drawing/2014/main" id="{4E56767E-2FE4-284D-CC99-5CAFF53F834B}"/>
              </a:ext>
            </a:extLst>
          </p:cNvPr>
          <p:cNvSpPr/>
          <p:nvPr/>
        </p:nvSpPr>
        <p:spPr>
          <a:xfrm>
            <a:off x="6535271" y="2758889"/>
            <a:ext cx="4515971" cy="2980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ct val="20000"/>
              </a:spcBef>
              <a:spcAft>
                <a:spcPts val="600"/>
              </a:spcAft>
            </a:pPr>
            <a:r>
              <a:rPr lang="en-GB" sz="2000" b="1" u="sng" dirty="0">
                <a:ea typeface="+mn-lt"/>
                <a:cs typeface="+mn-lt"/>
              </a:rPr>
              <a:t>Faculty Extra Curricular Activities</a:t>
            </a:r>
            <a:endParaRPr lang="en-US" sz="2000" dirty="0">
              <a:ea typeface="+mn-lt"/>
              <a:cs typeface="+mn-lt"/>
            </a:endParaRPr>
          </a:p>
          <a:p>
            <a:pPr marL="285750" indent="-285750">
              <a:spcBef>
                <a:spcPct val="20000"/>
              </a:spcBef>
              <a:spcAft>
                <a:spcPts val="600"/>
              </a:spcAft>
              <a:buFont typeface="Arial"/>
              <a:buChar char="•"/>
            </a:pPr>
            <a:r>
              <a:rPr lang="en-GB" sz="2000" dirty="0">
                <a:ea typeface="+mn-lt"/>
                <a:cs typeface="+mn-lt"/>
              </a:rPr>
              <a:t>Eco Committee</a:t>
            </a:r>
            <a:endParaRPr lang="en-US" sz="2000" dirty="0">
              <a:ea typeface="+mn-lt"/>
              <a:cs typeface="+mn-lt"/>
            </a:endParaRPr>
          </a:p>
          <a:p>
            <a:pPr marL="285750" indent="-285750">
              <a:spcBef>
                <a:spcPct val="20000"/>
              </a:spcBef>
              <a:spcAft>
                <a:spcPts val="600"/>
              </a:spcAft>
              <a:buFont typeface="Arial"/>
              <a:buChar char="•"/>
            </a:pPr>
            <a:r>
              <a:rPr lang="en-GB" sz="2000" dirty="0">
                <a:ea typeface="+mn-lt"/>
                <a:cs typeface="+mn-lt"/>
              </a:rPr>
              <a:t>Model United Nations </a:t>
            </a:r>
            <a:endParaRPr lang="en-US" sz="2000" dirty="0">
              <a:ea typeface="+mn-lt"/>
              <a:cs typeface="+mn-lt"/>
            </a:endParaRPr>
          </a:p>
          <a:p>
            <a:pPr marL="285750" indent="-285750">
              <a:spcBef>
                <a:spcPct val="20000"/>
              </a:spcBef>
              <a:spcAft>
                <a:spcPts val="600"/>
              </a:spcAft>
              <a:buFont typeface="Arial"/>
              <a:buChar char="•"/>
            </a:pPr>
            <a:r>
              <a:rPr lang="en-GB" sz="2000" dirty="0">
                <a:ea typeface="+mn-lt"/>
                <a:cs typeface="+mn-lt"/>
              </a:rPr>
              <a:t>PHS Student Parliament </a:t>
            </a:r>
            <a:endParaRPr lang="en-US" sz="2000" dirty="0">
              <a:ea typeface="+mn-lt"/>
              <a:cs typeface="+mn-lt"/>
            </a:endParaRPr>
          </a:p>
          <a:p>
            <a:pPr marL="285750" indent="-285750">
              <a:spcBef>
                <a:spcPct val="20000"/>
              </a:spcBef>
              <a:spcAft>
                <a:spcPts val="600"/>
              </a:spcAft>
              <a:buFont typeface="Arial"/>
              <a:buChar char="•"/>
            </a:pPr>
            <a:r>
              <a:rPr lang="en-GB" sz="2000" dirty="0">
                <a:ea typeface="+mn-lt"/>
                <a:cs typeface="+mn-lt"/>
              </a:rPr>
              <a:t>PHS Pride</a:t>
            </a:r>
            <a:endParaRPr lang="en-US" sz="2000" dirty="0">
              <a:ea typeface="+mn-lt"/>
              <a:cs typeface="+mn-lt"/>
            </a:endParaRPr>
          </a:p>
          <a:p>
            <a:pPr marL="285750" indent="-285750">
              <a:spcBef>
                <a:spcPct val="20000"/>
              </a:spcBef>
              <a:spcAft>
                <a:spcPts val="600"/>
              </a:spcAft>
              <a:buFont typeface="Arial"/>
              <a:buChar char="•"/>
            </a:pPr>
            <a:r>
              <a:rPr lang="en-GB" sz="2000" dirty="0">
                <a:ea typeface="+mn-lt"/>
                <a:cs typeface="+mn-lt"/>
              </a:rPr>
              <a:t>Dungeons &amp; Dragons </a:t>
            </a:r>
            <a:endParaRPr lang="en-GB" dirty="0"/>
          </a:p>
        </p:txBody>
      </p:sp>
    </p:spTree>
    <p:extLst>
      <p:ext uri="{BB962C8B-B14F-4D97-AF65-F5344CB8AC3E}">
        <p14:creationId xmlns:p14="http://schemas.microsoft.com/office/powerpoint/2010/main" val="3583058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8FB1814C534C4FB7FAF42E1D7D0002" ma:contentTypeVersion="16" ma:contentTypeDescription="Create a new document." ma:contentTypeScope="" ma:versionID="223a85f892b89b630a1591f21b9f71ed">
  <xsd:schema xmlns:xsd="http://www.w3.org/2001/XMLSchema" xmlns:xs="http://www.w3.org/2001/XMLSchema" xmlns:p="http://schemas.microsoft.com/office/2006/metadata/properties" xmlns:ns2="41ff5a41-8242-4d90-878e-1381b250cbf3" xmlns:ns3="f401ed1c-79c0-462e-a367-55d9eedeba93" targetNamespace="http://schemas.microsoft.com/office/2006/metadata/properties" ma:root="true" ma:fieldsID="9e1299dcd791c80ce1dec7adf9869f50" ns2:_="" ns3:_="">
    <xsd:import namespace="41ff5a41-8242-4d90-878e-1381b250cbf3"/>
    <xsd:import namespace="f401ed1c-79c0-462e-a367-55d9eedeba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f5a41-8242-4d90-878e-1381b250cb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3bb72f2-57b4-4d3d-b212-1d74ca4789f2}" ma:internalName="TaxCatchAll" ma:showField="CatchAllData" ma:web="41ff5a41-8242-4d90-878e-1381b250cb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01ed1c-79c0-462e-a367-55d9eedeba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ff5a41-8242-4d90-878e-1381b250cbf3" xsi:nil="true"/>
    <lcf76f155ced4ddcb4097134ff3c332f xmlns="f401ed1c-79c0-462e-a367-55d9eedeba93">
      <Terms xmlns="http://schemas.microsoft.com/office/infopath/2007/PartnerControls"/>
    </lcf76f155ced4ddcb4097134ff3c332f>
    <SharedWithUsers xmlns="41ff5a41-8242-4d90-878e-1381b250cbf3">
      <UserInfo>
        <DisplayName/>
        <AccountId xsi:nil="true"/>
        <AccountType/>
      </UserInfo>
    </SharedWithUsers>
  </documentManagement>
</p:properties>
</file>

<file path=customXml/itemProps1.xml><?xml version="1.0" encoding="utf-8"?>
<ds:datastoreItem xmlns:ds="http://schemas.openxmlformats.org/officeDocument/2006/customXml" ds:itemID="{29E62F23-9036-4D60-8434-877F6ADE20B4}"/>
</file>

<file path=customXml/itemProps2.xml><?xml version="1.0" encoding="utf-8"?>
<ds:datastoreItem xmlns:ds="http://schemas.openxmlformats.org/officeDocument/2006/customXml" ds:itemID="{E340740A-2B9B-42C0-9F17-92B24B2EDBE3}"/>
</file>

<file path=customXml/itemProps3.xml><?xml version="1.0" encoding="utf-8"?>
<ds:datastoreItem xmlns:ds="http://schemas.openxmlformats.org/officeDocument/2006/customXml" ds:itemID="{5D85C70A-3DE9-4146-964A-E07F1660D95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Quotable</vt:lpstr>
      <vt:lpstr>Atlas</vt:lpstr>
      <vt:lpstr>S2 &amp; S3 Geography</vt:lpstr>
      <vt:lpstr>S2 Geography</vt:lpstr>
      <vt:lpstr>S3 Geography</vt:lpstr>
      <vt:lpstr>How we work in class</vt:lpstr>
      <vt:lpstr>OneNote</vt:lpstr>
      <vt:lpstr>Homework/ “Assignments”</vt:lpstr>
      <vt:lpstr>Expectations</vt:lpstr>
      <vt:lpstr>Additional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Ms Forster</dc:creator>
  <cp:lastModifiedBy>Ms Forster</cp:lastModifiedBy>
  <cp:revision>291</cp:revision>
  <dcterms:created xsi:type="dcterms:W3CDTF">2022-09-26T08:44:22Z</dcterms:created>
  <dcterms:modified xsi:type="dcterms:W3CDTF">2022-09-28T15:54:57Z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0x010100A08FB1814C534C4FB7FAF42E1D7D0002</vt:lpwstr>
  </property>
  <property fmtid="{D5CDD505-2E9C-101B-9397-08002B2CF9AE}" pid="3" name="Order">
    <vt:r8>40100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