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60" r:id="rId5"/>
  </p:sldMasterIdLst>
  <p:notesMasterIdLst>
    <p:notesMasterId r:id="rId21"/>
  </p:notesMasterIdLst>
  <p:sldIdLst>
    <p:sldId id="256" r:id="rId6"/>
    <p:sldId id="270" r:id="rId7"/>
    <p:sldId id="271" r:id="rId8"/>
    <p:sldId id="273" r:id="rId9"/>
    <p:sldId id="257" r:id="rId10"/>
    <p:sldId id="262" r:id="rId11"/>
    <p:sldId id="272" r:id="rId12"/>
    <p:sldId id="274" r:id="rId13"/>
    <p:sldId id="275" r:id="rId14"/>
    <p:sldId id="276" r:id="rId15"/>
    <p:sldId id="261" r:id="rId16"/>
    <p:sldId id="266" r:id="rId17"/>
    <p:sldId id="265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B9A9E8-8B56-51BF-16CE-99C0E25974F0}" v="1086" dt="2022-09-28T11:11:13.793"/>
    <p1510:client id="{6EED7FB8-AEAC-4036-A1F7-73CAAEF8BD88}" v="2" dt="2021-10-22T11:15:58.536"/>
    <p1510:client id="{8E1F2054-E8A7-0076-A477-B5E41C4D182A}" v="1" dt="2022-09-28T13:28:29.095"/>
    <p1510:client id="{CFDED376-0822-6423-F25F-E2F037B539AB}" v="2" dt="2021-10-05T14:13:03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 Watterson" userId="S::rhona.watterson@glow.sch.uk::b1707060-d73b-4180-ae73-f2c2ee927833" providerId="AD" clId="Web-{6EED7FB8-AEAC-4036-A1F7-73CAAEF8BD88}"/>
    <pc:docChg chg="delSld">
      <pc:chgData name="Ms Watterson" userId="S::rhona.watterson@glow.sch.uk::b1707060-d73b-4180-ae73-f2c2ee927833" providerId="AD" clId="Web-{6EED7FB8-AEAC-4036-A1F7-73CAAEF8BD88}" dt="2021-10-22T11:15:58.536" v="1"/>
      <pc:docMkLst>
        <pc:docMk/>
      </pc:docMkLst>
      <pc:sldChg chg="del">
        <pc:chgData name="Ms Watterson" userId="S::rhona.watterson@glow.sch.uk::b1707060-d73b-4180-ae73-f2c2ee927833" providerId="AD" clId="Web-{6EED7FB8-AEAC-4036-A1F7-73CAAEF8BD88}" dt="2021-10-22T11:15:47.707" v="0"/>
        <pc:sldMkLst>
          <pc:docMk/>
          <pc:sldMk cId="3607380726" sldId="263"/>
        </pc:sldMkLst>
      </pc:sldChg>
      <pc:sldChg chg="del">
        <pc:chgData name="Ms Watterson" userId="S::rhona.watterson@glow.sch.uk::b1707060-d73b-4180-ae73-f2c2ee927833" providerId="AD" clId="Web-{6EED7FB8-AEAC-4036-A1F7-73CAAEF8BD88}" dt="2021-10-22T11:15:58.536" v="1"/>
        <pc:sldMkLst>
          <pc:docMk/>
          <pc:sldMk cId="957001892" sldId="264"/>
        </pc:sldMkLst>
      </pc:sldChg>
    </pc:docChg>
  </pc:docChgLst>
  <pc:docChgLst>
    <pc:chgData name="Ms Watterson" userId="S::rhona.watterson@glow.sch.uk::b1707060-d73b-4180-ae73-f2c2ee927833" providerId="AD" clId="Web-{8E1F2054-E8A7-0076-A477-B5E41C4D182A}"/>
    <pc:docChg chg="modSld">
      <pc:chgData name="Ms Watterson" userId="S::rhona.watterson@glow.sch.uk::b1707060-d73b-4180-ae73-f2c2ee927833" providerId="AD" clId="Web-{8E1F2054-E8A7-0076-A477-B5E41C4D182A}" dt="2022-09-28T13:28:29.095" v="0" actId="1076"/>
      <pc:docMkLst>
        <pc:docMk/>
      </pc:docMkLst>
      <pc:sldChg chg="modSp">
        <pc:chgData name="Ms Watterson" userId="S::rhona.watterson@glow.sch.uk::b1707060-d73b-4180-ae73-f2c2ee927833" providerId="AD" clId="Web-{8E1F2054-E8A7-0076-A477-B5E41C4D182A}" dt="2022-09-28T13:28:29.095" v="0" actId="1076"/>
        <pc:sldMkLst>
          <pc:docMk/>
          <pc:sldMk cId="872848047" sldId="262"/>
        </pc:sldMkLst>
        <pc:spChg chg="mod">
          <ac:chgData name="Ms Watterson" userId="S::rhona.watterson@glow.sch.uk::b1707060-d73b-4180-ae73-f2c2ee927833" providerId="AD" clId="Web-{8E1F2054-E8A7-0076-A477-B5E41C4D182A}" dt="2022-09-28T13:28:29.095" v="0" actId="1076"/>
          <ac:spMkLst>
            <pc:docMk/>
            <pc:sldMk cId="872848047" sldId="262"/>
            <ac:spMk id="3" creationId="{CF5CFA93-2283-4AC7-ABAC-5674F3A5EF40}"/>
          </ac:spMkLst>
        </pc:spChg>
      </pc:sldChg>
    </pc:docChg>
  </pc:docChgLst>
  <pc:docChgLst>
    <pc:chgData name="Ms Watterson" userId="S::rhona.watterson@glow.sch.uk::b1707060-d73b-4180-ae73-f2c2ee927833" providerId="AD" clId="Web-{5AB9A9E8-8B56-51BF-16CE-99C0E25974F0}"/>
    <pc:docChg chg="addSld delSld modSld sldOrd addMainMaster modMainMaster">
      <pc:chgData name="Ms Watterson" userId="S::rhona.watterson@glow.sch.uk::b1707060-d73b-4180-ae73-f2c2ee927833" providerId="AD" clId="Web-{5AB9A9E8-8B56-51BF-16CE-99C0E25974F0}" dt="2022-09-28T11:11:13.699" v="1075" actId="20577"/>
      <pc:docMkLst>
        <pc:docMk/>
      </pc:docMkLst>
      <pc:sldChg chg="addSp delSp modSp mod setBg">
        <pc:chgData name="Ms Watterson" userId="S::rhona.watterson@glow.sch.uk::b1707060-d73b-4180-ae73-f2c2ee927833" providerId="AD" clId="Web-{5AB9A9E8-8B56-51BF-16CE-99C0E25974F0}" dt="2022-09-28T10:54:16.262" v="635" actId="20577"/>
        <pc:sldMkLst>
          <pc:docMk/>
          <pc:sldMk cId="826585709" sldId="256"/>
        </pc:sldMkLst>
        <pc:spChg chg="mod">
          <ac:chgData name="Ms Watterson" userId="S::rhona.watterson@glow.sch.uk::b1707060-d73b-4180-ae73-f2c2ee927833" providerId="AD" clId="Web-{5AB9A9E8-8B56-51BF-16CE-99C0E25974F0}" dt="2022-09-28T10:49:06.705" v="600"/>
          <ac:spMkLst>
            <pc:docMk/>
            <pc:sldMk cId="826585709" sldId="256"/>
            <ac:spMk id="2" creationId="{BE51D2FC-0919-40F3-ACB6-C5B7C5A5E022}"/>
          </ac:spMkLst>
        </pc:spChg>
        <pc:spChg chg="mod ord">
          <ac:chgData name="Ms Watterson" userId="S::rhona.watterson@glow.sch.uk::b1707060-d73b-4180-ae73-f2c2ee927833" providerId="AD" clId="Web-{5AB9A9E8-8B56-51BF-16CE-99C0E25974F0}" dt="2022-09-28T10:54:16.262" v="635" actId="20577"/>
          <ac:spMkLst>
            <pc:docMk/>
            <pc:sldMk cId="826585709" sldId="256"/>
            <ac:spMk id="3" creationId="{A4A39A7F-540C-49FF-9808-DEF9B152CE57}"/>
          </ac:spMkLst>
        </pc:spChg>
        <pc:spChg chg="del">
          <ac:chgData name="Ms Watterson" userId="S::rhona.watterson@glow.sch.uk::b1707060-d73b-4180-ae73-f2c2ee927833" providerId="AD" clId="Web-{5AB9A9E8-8B56-51BF-16CE-99C0E25974F0}" dt="2022-09-28T10:49:06.705" v="600"/>
          <ac:spMkLst>
            <pc:docMk/>
            <pc:sldMk cId="826585709" sldId="256"/>
            <ac:spMk id="8" creationId="{DE27238C-8EAF-4098-86E6-7723B7DAE601}"/>
          </ac:spMkLst>
        </pc:spChg>
        <pc:spChg chg="del">
          <ac:chgData name="Ms Watterson" userId="S::rhona.watterson@glow.sch.uk::b1707060-d73b-4180-ae73-f2c2ee927833" providerId="AD" clId="Web-{5AB9A9E8-8B56-51BF-16CE-99C0E25974F0}" dt="2022-09-28T10:49:06.705" v="600"/>
          <ac:spMkLst>
            <pc:docMk/>
            <pc:sldMk cId="826585709" sldId="256"/>
            <ac:spMk id="10" creationId="{992F97B1-1891-4FCC-9E5F-BA97EDB48F89}"/>
          </ac:spMkLst>
        </pc:spChg>
        <pc:spChg chg="del">
          <ac:chgData name="Ms Watterson" userId="S::rhona.watterson@glow.sch.uk::b1707060-d73b-4180-ae73-f2c2ee927833" providerId="AD" clId="Web-{5AB9A9E8-8B56-51BF-16CE-99C0E25974F0}" dt="2022-09-28T10:49:06.705" v="600"/>
          <ac:spMkLst>
            <pc:docMk/>
            <pc:sldMk cId="826585709" sldId="256"/>
            <ac:spMk id="12" creationId="{78C6C821-FEE1-4EB6-9590-C021440C77DE}"/>
          </ac:spMkLst>
        </pc:spChg>
        <pc:spChg chg="del">
          <ac:chgData name="Ms Watterson" userId="S::rhona.watterson@glow.sch.uk::b1707060-d73b-4180-ae73-f2c2ee927833" providerId="AD" clId="Web-{5AB9A9E8-8B56-51BF-16CE-99C0E25974F0}" dt="2022-09-28T10:49:06.705" v="600"/>
          <ac:spMkLst>
            <pc:docMk/>
            <pc:sldMk cId="826585709" sldId="256"/>
            <ac:spMk id="14" creationId="{B61A74B3-E247-44D4-8C48-FAE8E2056401}"/>
          </ac:spMkLst>
        </pc:spChg>
        <pc:spChg chg="add">
          <ac:chgData name="Ms Watterson" userId="S::rhona.watterson@glow.sch.uk::b1707060-d73b-4180-ae73-f2c2ee927833" providerId="AD" clId="Web-{5AB9A9E8-8B56-51BF-16CE-99C0E25974F0}" dt="2022-09-28T10:49:06.705" v="600"/>
          <ac:spMkLst>
            <pc:docMk/>
            <pc:sldMk cId="826585709" sldId="256"/>
            <ac:spMk id="19" creationId="{C6A81905-F480-46A4-BC10-215D24EA1AE6}"/>
          </ac:spMkLst>
        </pc:spChg>
        <pc:spChg chg="add">
          <ac:chgData name="Ms Watterson" userId="S::rhona.watterson@glow.sch.uk::b1707060-d73b-4180-ae73-f2c2ee927833" providerId="AD" clId="Web-{5AB9A9E8-8B56-51BF-16CE-99C0E25974F0}" dt="2022-09-28T10:49:06.705" v="600"/>
          <ac:spMkLst>
            <pc:docMk/>
            <pc:sldMk cId="826585709" sldId="256"/>
            <ac:spMk id="21" creationId="{36FD4D9D-3784-41E8-8405-A42B72F51331}"/>
          </ac:spMkLst>
        </pc:spChg>
        <pc:spChg chg="add">
          <ac:chgData name="Ms Watterson" userId="S::rhona.watterson@glow.sch.uk::b1707060-d73b-4180-ae73-f2c2ee927833" providerId="AD" clId="Web-{5AB9A9E8-8B56-51BF-16CE-99C0E25974F0}" dt="2022-09-28T10:49:06.705" v="600"/>
          <ac:spMkLst>
            <pc:docMk/>
            <pc:sldMk cId="826585709" sldId="256"/>
            <ac:spMk id="23" creationId="{09811DF6-66E4-43D5-B564-3151796531ED}"/>
          </ac:spMkLst>
        </pc:spChg>
        <pc:spChg chg="add">
          <ac:chgData name="Ms Watterson" userId="S::rhona.watterson@glow.sch.uk::b1707060-d73b-4180-ae73-f2c2ee927833" providerId="AD" clId="Web-{5AB9A9E8-8B56-51BF-16CE-99C0E25974F0}" dt="2022-09-28T10:49:06.705" v="600"/>
          <ac:spMkLst>
            <pc:docMk/>
            <pc:sldMk cId="826585709" sldId="256"/>
            <ac:spMk id="25" creationId="{60817A52-B891-4228-A61E-0C0A57632DDA}"/>
          </ac:spMkLst>
        </pc:spChg>
        <pc:picChg chg="add mod">
          <ac:chgData name="Ms Watterson" userId="S::rhona.watterson@glow.sch.uk::b1707060-d73b-4180-ae73-f2c2ee927833" providerId="AD" clId="Web-{5AB9A9E8-8B56-51BF-16CE-99C0E25974F0}" dt="2022-09-28T10:49:06.705" v="600"/>
          <ac:picMkLst>
            <pc:docMk/>
            <pc:sldMk cId="826585709" sldId="256"/>
            <ac:picMk id="4" creationId="{D511CE56-3F85-DBE0-D7AE-D4996AED3F9B}"/>
          </ac:picMkLst>
        </pc:picChg>
      </pc:sldChg>
      <pc:sldChg chg="addSp delSp modSp">
        <pc:chgData name="Ms Watterson" userId="S::rhona.watterson@glow.sch.uk::b1707060-d73b-4180-ae73-f2c2ee927833" providerId="AD" clId="Web-{5AB9A9E8-8B56-51BF-16CE-99C0E25974F0}" dt="2022-09-28T10:34:10.537" v="373"/>
        <pc:sldMkLst>
          <pc:docMk/>
          <pc:sldMk cId="346325098" sldId="257"/>
        </pc:sldMkLst>
        <pc:spChg chg="mod">
          <ac:chgData name="Ms Watterson" userId="S::rhona.watterson@glow.sch.uk::b1707060-d73b-4180-ae73-f2c2ee927833" providerId="AD" clId="Web-{5AB9A9E8-8B56-51BF-16CE-99C0E25974F0}" dt="2022-09-28T10:34:10.537" v="373"/>
          <ac:spMkLst>
            <pc:docMk/>
            <pc:sldMk cId="346325098" sldId="257"/>
            <ac:spMk id="2" creationId="{8A631BF4-CA8D-4566-BF34-F22B5319DB83}"/>
          </ac:spMkLst>
        </pc:spChg>
        <pc:spChg chg="mod ord">
          <ac:chgData name="Ms Watterson" userId="S::rhona.watterson@glow.sch.uk::b1707060-d73b-4180-ae73-f2c2ee927833" providerId="AD" clId="Web-{5AB9A9E8-8B56-51BF-16CE-99C0E25974F0}" dt="2022-09-28T10:34:10.537" v="373"/>
          <ac:spMkLst>
            <pc:docMk/>
            <pc:sldMk cId="346325098" sldId="257"/>
            <ac:spMk id="3" creationId="{8067E76E-A535-4FCF-9C5E-A59B7B24A15A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34:10.537" v="373"/>
          <ac:spMkLst>
            <pc:docMk/>
            <pc:sldMk cId="346325098" sldId="257"/>
            <ac:spMk id="8" creationId="{923E8915-D2AA-4327-A45A-972C3CA9574B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34:10.537" v="373"/>
          <ac:spMkLst>
            <pc:docMk/>
            <pc:sldMk cId="346325098" sldId="257"/>
            <ac:spMk id="10" creationId="{8302FC3C-9804-4950-B721-5FD704BA6065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34:10.537" v="373"/>
          <ac:spMkLst>
            <pc:docMk/>
            <pc:sldMk cId="346325098" sldId="257"/>
            <ac:spMk id="16" creationId="{F3798573-F27B-47EB-8EA4-7EE34954C2D6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34:10.537" v="372"/>
          <ac:spMkLst>
            <pc:docMk/>
            <pc:sldMk cId="346325098" sldId="257"/>
            <ac:spMk id="21" creationId="{C8A3C342-1D03-412F-8DD3-BF519E8E0AE9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34:10.537" v="372"/>
          <ac:spMkLst>
            <pc:docMk/>
            <pc:sldMk cId="346325098" sldId="257"/>
            <ac:spMk id="23" creationId="{81CC9B02-E087-4350-AEBD-2C3CF001AF01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34:10.537" v="372"/>
          <ac:spMkLst>
            <pc:docMk/>
            <pc:sldMk cId="346325098" sldId="257"/>
            <ac:spMk id="25" creationId="{D6F18ACE-6E82-4ADC-8A2F-A1771B309B16}"/>
          </ac:spMkLst>
        </pc:spChg>
        <pc:spChg chg="add">
          <ac:chgData name="Ms Watterson" userId="S::rhona.watterson@glow.sch.uk::b1707060-d73b-4180-ae73-f2c2ee927833" providerId="AD" clId="Web-{5AB9A9E8-8B56-51BF-16CE-99C0E25974F0}" dt="2022-09-28T10:34:10.537" v="373"/>
          <ac:spMkLst>
            <pc:docMk/>
            <pc:sldMk cId="346325098" sldId="257"/>
            <ac:spMk id="27" creationId="{6DDE478A-9B9B-4F32-906C-273776BD77F0}"/>
          </ac:spMkLst>
        </pc:spChg>
        <pc:picChg chg="add mod ord">
          <ac:chgData name="Ms Watterson" userId="S::rhona.watterson@glow.sch.uk::b1707060-d73b-4180-ae73-f2c2ee927833" providerId="AD" clId="Web-{5AB9A9E8-8B56-51BF-16CE-99C0E25974F0}" dt="2022-09-28T10:34:10.537" v="373"/>
          <ac:picMkLst>
            <pc:docMk/>
            <pc:sldMk cId="346325098" sldId="257"/>
            <ac:picMk id="5" creationId="{5D034B0F-42C8-48DF-36E1-22A292531E42}"/>
          </ac:picMkLst>
        </pc:picChg>
        <pc:picChg chg="add mod">
          <ac:chgData name="Ms Watterson" userId="S::rhona.watterson@glow.sch.uk::b1707060-d73b-4180-ae73-f2c2ee927833" providerId="AD" clId="Web-{5AB9A9E8-8B56-51BF-16CE-99C0E25974F0}" dt="2022-09-28T10:34:10.537" v="373"/>
          <ac:picMkLst>
            <pc:docMk/>
            <pc:sldMk cId="346325098" sldId="257"/>
            <ac:picMk id="7" creationId="{1654C7AD-2F8C-2EE1-F0E8-B05F183586FA}"/>
          </ac:picMkLst>
        </pc:picChg>
        <pc:picChg chg="add mod">
          <ac:chgData name="Ms Watterson" userId="S::rhona.watterson@glow.sch.uk::b1707060-d73b-4180-ae73-f2c2ee927833" providerId="AD" clId="Web-{5AB9A9E8-8B56-51BF-16CE-99C0E25974F0}" dt="2022-09-28T10:34:10.537" v="373"/>
          <ac:picMkLst>
            <pc:docMk/>
            <pc:sldMk cId="346325098" sldId="257"/>
            <ac:picMk id="11" creationId="{4B93B2C2-8C7E-EB2A-8C05-5ADEB2BD4EA2}"/>
          </ac:picMkLst>
        </pc:picChg>
        <pc:picChg chg="add del">
          <ac:chgData name="Ms Watterson" userId="S::rhona.watterson@glow.sch.uk::b1707060-d73b-4180-ae73-f2c2ee927833" providerId="AD" clId="Web-{5AB9A9E8-8B56-51BF-16CE-99C0E25974F0}" dt="2022-09-28T10:34:10.537" v="373"/>
          <ac:picMkLst>
            <pc:docMk/>
            <pc:sldMk cId="346325098" sldId="257"/>
            <ac:picMk id="14" creationId="{3BC6EBB2-9BDC-4075-BA6B-43A9FBF9C86C}"/>
          </ac:picMkLst>
        </pc:picChg>
        <pc:cxnChg chg="add del">
          <ac:chgData name="Ms Watterson" userId="S::rhona.watterson@glow.sch.uk::b1707060-d73b-4180-ae73-f2c2ee927833" providerId="AD" clId="Web-{5AB9A9E8-8B56-51BF-16CE-99C0E25974F0}" dt="2022-09-28T10:34:10.537" v="373"/>
          <ac:cxnSpMkLst>
            <pc:docMk/>
            <pc:sldMk cId="346325098" sldId="257"/>
            <ac:cxnSpMk id="12" creationId="{6B9695BD-ECF6-49CA-8877-8C493193C65D}"/>
          </ac:cxnSpMkLst>
        </pc:cxnChg>
        <pc:cxnChg chg="add">
          <ac:chgData name="Ms Watterson" userId="S::rhona.watterson@glow.sch.uk::b1707060-d73b-4180-ae73-f2c2ee927833" providerId="AD" clId="Web-{5AB9A9E8-8B56-51BF-16CE-99C0E25974F0}" dt="2022-09-28T10:34:10.537" v="373"/>
          <ac:cxnSpMkLst>
            <pc:docMk/>
            <pc:sldMk cId="346325098" sldId="257"/>
            <ac:cxnSpMk id="28" creationId="{133675D8-8B7A-4149-AD08-B81A69EC6C88}"/>
          </ac:cxnSpMkLst>
        </pc:cxnChg>
        <pc:cxnChg chg="add">
          <ac:chgData name="Ms Watterson" userId="S::rhona.watterson@glow.sch.uk::b1707060-d73b-4180-ae73-f2c2ee927833" providerId="AD" clId="Web-{5AB9A9E8-8B56-51BF-16CE-99C0E25974F0}" dt="2022-09-28T10:34:10.537" v="373"/>
          <ac:cxnSpMkLst>
            <pc:docMk/>
            <pc:sldMk cId="346325098" sldId="257"/>
            <ac:cxnSpMk id="29" creationId="{56FE85DE-8857-4E6E-800A-944BB57F97EF}"/>
          </ac:cxnSpMkLst>
        </pc:cxnChg>
      </pc:sldChg>
      <pc:sldChg chg="del">
        <pc:chgData name="Ms Watterson" userId="S::rhona.watterson@glow.sch.uk::b1707060-d73b-4180-ae73-f2c2ee927833" providerId="AD" clId="Web-{5AB9A9E8-8B56-51BF-16CE-99C0E25974F0}" dt="2022-09-28T10:34:22.475" v="376"/>
        <pc:sldMkLst>
          <pc:docMk/>
          <pc:sldMk cId="85544567" sldId="258"/>
        </pc:sldMkLst>
      </pc:sldChg>
      <pc:sldChg chg="del">
        <pc:chgData name="Ms Watterson" userId="S::rhona.watterson@glow.sch.uk::b1707060-d73b-4180-ae73-f2c2ee927833" providerId="AD" clId="Web-{5AB9A9E8-8B56-51BF-16CE-99C0E25974F0}" dt="2022-09-28T10:34:22.459" v="375"/>
        <pc:sldMkLst>
          <pc:docMk/>
          <pc:sldMk cId="1303958495" sldId="259"/>
        </pc:sldMkLst>
      </pc:sldChg>
      <pc:sldChg chg="del">
        <pc:chgData name="Ms Watterson" userId="S::rhona.watterson@glow.sch.uk::b1707060-d73b-4180-ae73-f2c2ee927833" providerId="AD" clId="Web-{5AB9A9E8-8B56-51BF-16CE-99C0E25974F0}" dt="2022-09-28T10:34:22.459" v="374"/>
        <pc:sldMkLst>
          <pc:docMk/>
          <pc:sldMk cId="947573235" sldId="260"/>
        </pc:sldMkLst>
      </pc:sldChg>
      <pc:sldChg chg="addSp delSp modSp">
        <pc:chgData name="Ms Watterson" userId="S::rhona.watterson@glow.sch.uk::b1707060-d73b-4180-ae73-f2c2ee927833" providerId="AD" clId="Web-{5AB9A9E8-8B56-51BF-16CE-99C0E25974F0}" dt="2022-09-28T11:10:06.603" v="1061"/>
        <pc:sldMkLst>
          <pc:docMk/>
          <pc:sldMk cId="36273109" sldId="261"/>
        </pc:sldMkLst>
        <pc:spChg chg="mod">
          <ac:chgData name="Ms Watterson" userId="S::rhona.watterson@glow.sch.uk::b1707060-d73b-4180-ae73-f2c2ee927833" providerId="AD" clId="Web-{5AB9A9E8-8B56-51BF-16CE-99C0E25974F0}" dt="2022-09-28T11:10:06.603" v="1061"/>
          <ac:spMkLst>
            <pc:docMk/>
            <pc:sldMk cId="36273109" sldId="261"/>
            <ac:spMk id="2" creationId="{66D7FA10-A80A-45E2-9F31-9C81914FC03F}"/>
          </ac:spMkLst>
        </pc:spChg>
        <pc:spChg chg="mod">
          <ac:chgData name="Ms Watterson" userId="S::rhona.watterson@glow.sch.uk::b1707060-d73b-4180-ae73-f2c2ee927833" providerId="AD" clId="Web-{5AB9A9E8-8B56-51BF-16CE-99C0E25974F0}" dt="2022-09-28T11:10:06.603" v="1061"/>
          <ac:spMkLst>
            <pc:docMk/>
            <pc:sldMk cId="36273109" sldId="261"/>
            <ac:spMk id="3" creationId="{35B6CFE9-079F-4558-8073-F03A777012A0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1:10:06.603" v="1061"/>
          <ac:spMkLst>
            <pc:docMk/>
            <pc:sldMk cId="36273109" sldId="261"/>
            <ac:spMk id="21" creationId="{C8A3C342-1D03-412F-8DD3-BF519E8E0AE9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1:10:06.603" v="1061"/>
          <ac:spMkLst>
            <pc:docMk/>
            <pc:sldMk cId="36273109" sldId="261"/>
            <ac:spMk id="23" creationId="{81CC9B02-E087-4350-AEBD-2C3CF001AF01}"/>
          </ac:spMkLst>
        </pc:spChg>
        <pc:picChg chg="mod">
          <ac:chgData name="Ms Watterson" userId="S::rhona.watterson@glow.sch.uk::b1707060-d73b-4180-ae73-f2c2ee927833" providerId="AD" clId="Web-{5AB9A9E8-8B56-51BF-16CE-99C0E25974F0}" dt="2022-09-28T11:10:06.603" v="1061"/>
          <ac:picMkLst>
            <pc:docMk/>
            <pc:sldMk cId="36273109" sldId="261"/>
            <ac:picMk id="4" creationId="{A8A7431C-DB49-4BB6-A371-5C4D9BA895EC}"/>
          </ac:picMkLst>
        </pc:picChg>
        <pc:picChg chg="mod ord">
          <ac:chgData name="Ms Watterson" userId="S::rhona.watterson@glow.sch.uk::b1707060-d73b-4180-ae73-f2c2ee927833" providerId="AD" clId="Web-{5AB9A9E8-8B56-51BF-16CE-99C0E25974F0}" dt="2022-09-28T11:10:06.603" v="1061"/>
          <ac:picMkLst>
            <pc:docMk/>
            <pc:sldMk cId="36273109" sldId="261"/>
            <ac:picMk id="5" creationId="{7AB4501D-DB07-47CD-966C-268F09C75C8C}"/>
          </ac:picMkLst>
        </pc:picChg>
      </pc:sldChg>
      <pc:sldChg chg="modSp ord">
        <pc:chgData name="Ms Watterson" userId="S::rhona.watterson@glow.sch.uk::b1707060-d73b-4180-ae73-f2c2ee927833" providerId="AD" clId="Web-{5AB9A9E8-8B56-51BF-16CE-99C0E25974F0}" dt="2022-09-28T11:08:06.647" v="1015" actId="20577"/>
        <pc:sldMkLst>
          <pc:docMk/>
          <pc:sldMk cId="872848047" sldId="262"/>
        </pc:sldMkLst>
        <pc:spChg chg="mod">
          <ac:chgData name="Ms Watterson" userId="S::rhona.watterson@glow.sch.uk::b1707060-d73b-4180-ae73-f2c2ee927833" providerId="AD" clId="Web-{5AB9A9E8-8B56-51BF-16CE-99C0E25974F0}" dt="2022-09-28T10:41:58.489" v="540" actId="20577"/>
          <ac:spMkLst>
            <pc:docMk/>
            <pc:sldMk cId="872848047" sldId="262"/>
            <ac:spMk id="2" creationId="{7C827A80-87AD-46B8-AEFA-F779F1CEFCD6}"/>
          </ac:spMkLst>
        </pc:spChg>
        <pc:spChg chg="mod">
          <ac:chgData name="Ms Watterson" userId="S::rhona.watterson@glow.sch.uk::b1707060-d73b-4180-ae73-f2c2ee927833" providerId="AD" clId="Web-{5AB9A9E8-8B56-51BF-16CE-99C0E25974F0}" dt="2022-09-28T11:08:06.647" v="1015" actId="20577"/>
          <ac:spMkLst>
            <pc:docMk/>
            <pc:sldMk cId="872848047" sldId="262"/>
            <ac:spMk id="3" creationId="{CF5CFA93-2283-4AC7-ABAC-5674F3A5EF40}"/>
          </ac:spMkLst>
        </pc:spChg>
      </pc:sldChg>
      <pc:sldChg chg="modSp">
        <pc:chgData name="Ms Watterson" userId="S::rhona.watterson@glow.sch.uk::b1707060-d73b-4180-ae73-f2c2ee927833" providerId="AD" clId="Web-{5AB9A9E8-8B56-51BF-16CE-99C0E25974F0}" dt="2022-09-28T10:46:10.012" v="594" actId="20577"/>
        <pc:sldMkLst>
          <pc:docMk/>
          <pc:sldMk cId="549925361" sldId="265"/>
        </pc:sldMkLst>
        <pc:spChg chg="mod">
          <ac:chgData name="Ms Watterson" userId="S::rhona.watterson@glow.sch.uk::b1707060-d73b-4180-ae73-f2c2ee927833" providerId="AD" clId="Web-{5AB9A9E8-8B56-51BF-16CE-99C0E25974F0}" dt="2022-09-28T10:46:10.012" v="594" actId="20577"/>
          <ac:spMkLst>
            <pc:docMk/>
            <pc:sldMk cId="549925361" sldId="265"/>
            <ac:spMk id="3" creationId="{33DC484B-BF70-4D64-9373-0832298CF125}"/>
          </ac:spMkLst>
        </pc:spChg>
      </pc:sldChg>
      <pc:sldChg chg="addSp delSp modSp mod setBg setClrOvrMap">
        <pc:chgData name="Ms Watterson" userId="S::rhona.watterson@glow.sch.uk::b1707060-d73b-4180-ae73-f2c2ee927833" providerId="AD" clId="Web-{5AB9A9E8-8B56-51BF-16CE-99C0E25974F0}" dt="2022-09-28T10:48:27.501" v="598" actId="14100"/>
        <pc:sldMkLst>
          <pc:docMk/>
          <pc:sldMk cId="358772027" sldId="266"/>
        </pc:sldMkLst>
        <pc:spChg chg="mod">
          <ac:chgData name="Ms Watterson" userId="S::rhona.watterson@glow.sch.uk::b1707060-d73b-4180-ae73-f2c2ee927833" providerId="AD" clId="Web-{5AB9A9E8-8B56-51BF-16CE-99C0E25974F0}" dt="2022-09-28T10:45:32.199" v="588"/>
          <ac:spMkLst>
            <pc:docMk/>
            <pc:sldMk cId="358772027" sldId="266"/>
            <ac:spMk id="2" creationId="{EF879296-2269-474E-B7F4-52B2245DBA67}"/>
          </ac:spMkLst>
        </pc:spChg>
        <pc:spChg chg="add del mod">
          <ac:chgData name="Ms Watterson" userId="S::rhona.watterson@glow.sch.uk::b1707060-d73b-4180-ae73-f2c2ee927833" providerId="AD" clId="Web-{5AB9A9E8-8B56-51BF-16CE-99C0E25974F0}" dt="2022-09-28T10:44:48.666" v="586"/>
          <ac:spMkLst>
            <pc:docMk/>
            <pc:sldMk cId="358772027" sldId="266"/>
            <ac:spMk id="3" creationId="{2939710D-F55C-4B55-A9F8-A285C71B68BF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44:48.666" v="586"/>
          <ac:spMkLst>
            <pc:docMk/>
            <pc:sldMk cId="358772027" sldId="266"/>
            <ac:spMk id="8" creationId="{74CD14DB-BB81-479F-A1FC-1C75640E9F84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44:48.666" v="586"/>
          <ac:spMkLst>
            <pc:docMk/>
            <pc:sldMk cId="358772027" sldId="266"/>
            <ac:spMk id="10" creationId="{C943A91B-7CA7-4592-A975-73B1BF8C4C74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44:48.666" v="586"/>
          <ac:spMkLst>
            <pc:docMk/>
            <pc:sldMk cId="358772027" sldId="266"/>
            <ac:spMk id="12" creationId="{EC471314-E46A-414B-8D91-74880E84F187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44:48.666" v="586"/>
          <ac:spMkLst>
            <pc:docMk/>
            <pc:sldMk cId="358772027" sldId="266"/>
            <ac:spMk id="14" creationId="{6A681326-1C9D-44A3-A627-3871BDAE4127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44:34.666" v="583"/>
          <ac:spMkLst>
            <pc:docMk/>
            <pc:sldMk cId="358772027" sldId="266"/>
            <ac:spMk id="19" creationId="{0D9B8FD4-CDEB-4EB4-B4DE-C89E11938958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44:48.619" v="585"/>
          <ac:spMkLst>
            <pc:docMk/>
            <pc:sldMk cId="358772027" sldId="266"/>
            <ac:spMk id="20" creationId="{4E78424C-6FD0-41F8-9CAA-5DC19C42359F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44:34.666" v="583"/>
          <ac:spMkLst>
            <pc:docMk/>
            <pc:sldMk cId="358772027" sldId="266"/>
            <ac:spMk id="21" creationId="{5A2E3D1D-9E9F-4739-BA14-D4D7FA9FBDD1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44:48.619" v="585"/>
          <ac:spMkLst>
            <pc:docMk/>
            <pc:sldMk cId="358772027" sldId="266"/>
            <ac:spMk id="22" creationId="{DD136760-57DC-4301-8BEA-B71AD2D13905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44:34.666" v="583"/>
          <ac:spMkLst>
            <pc:docMk/>
            <pc:sldMk cId="358772027" sldId="266"/>
            <ac:spMk id="23" creationId="{1FFB365B-E9DC-4859-B8AB-CB83EEBE4E28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44:48.619" v="585"/>
          <ac:spMkLst>
            <pc:docMk/>
            <pc:sldMk cId="358772027" sldId="266"/>
            <ac:spMk id="24" creationId="{BDC58DEA-1307-4F44-AD47-E613D8B76A89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44:34.666" v="583"/>
          <ac:spMkLst>
            <pc:docMk/>
            <pc:sldMk cId="358772027" sldId="266"/>
            <ac:spMk id="25" creationId="{8ADAB9C8-EB37-4914-A699-C716FC8FE4FE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44:48.619" v="585"/>
          <ac:spMkLst>
            <pc:docMk/>
            <pc:sldMk cId="358772027" sldId="266"/>
            <ac:spMk id="26" creationId="{C99B912D-1E4B-42AF-A2BE-CFEFEC916EE7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45:32.199" v="588"/>
          <ac:spMkLst>
            <pc:docMk/>
            <pc:sldMk cId="358772027" sldId="266"/>
            <ac:spMk id="27" creationId="{F3798573-F27B-47EB-8EA4-7EE34954C2D6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45:32.199" v="588"/>
          <ac:spMkLst>
            <pc:docMk/>
            <pc:sldMk cId="358772027" sldId="266"/>
            <ac:spMk id="28" creationId="{923E8915-D2AA-4327-A45A-972C3CA9574B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45:32.199" v="588"/>
          <ac:spMkLst>
            <pc:docMk/>
            <pc:sldMk cId="358772027" sldId="266"/>
            <ac:spMk id="29" creationId="{8302FC3C-9804-4950-B721-5FD704BA6065}"/>
          </ac:spMkLst>
        </pc:spChg>
        <pc:spChg chg="add mod ord">
          <ac:chgData name="Ms Watterson" userId="S::rhona.watterson@glow.sch.uk::b1707060-d73b-4180-ae73-f2c2ee927833" providerId="AD" clId="Web-{5AB9A9E8-8B56-51BF-16CE-99C0E25974F0}" dt="2022-09-28T10:48:27.501" v="598" actId="14100"/>
          <ac:spMkLst>
            <pc:docMk/>
            <pc:sldMk cId="358772027" sldId="266"/>
            <ac:spMk id="32" creationId="{2939710D-F55C-4B55-A9F8-A285C71B68BF}"/>
          </ac:spMkLst>
        </pc:spChg>
        <pc:spChg chg="add">
          <ac:chgData name="Ms Watterson" userId="S::rhona.watterson@glow.sch.uk::b1707060-d73b-4180-ae73-f2c2ee927833" providerId="AD" clId="Web-{5AB9A9E8-8B56-51BF-16CE-99C0E25974F0}" dt="2022-09-28T10:45:32.199" v="588"/>
          <ac:spMkLst>
            <pc:docMk/>
            <pc:sldMk cId="358772027" sldId="266"/>
            <ac:spMk id="37" creationId="{0D187C4E-14B9-4504-B200-5127823FA78C}"/>
          </ac:spMkLst>
        </pc:spChg>
        <pc:graphicFrameChg chg="add del">
          <ac:chgData name="Ms Watterson" userId="S::rhona.watterson@glow.sch.uk::b1707060-d73b-4180-ae73-f2c2ee927833" providerId="AD" clId="Web-{5AB9A9E8-8B56-51BF-16CE-99C0E25974F0}" dt="2022-09-28T10:44:48.619" v="585"/>
          <ac:graphicFrameMkLst>
            <pc:docMk/>
            <pc:sldMk cId="358772027" sldId="266"/>
            <ac:graphicFrameMk id="16" creationId="{9EF09DA1-50F8-ABCC-BF00-FCD13316F913}"/>
          </ac:graphicFrameMkLst>
        </pc:graphicFrameChg>
        <pc:picChg chg="add mod">
          <ac:chgData name="Ms Watterson" userId="S::rhona.watterson@glow.sch.uk::b1707060-d73b-4180-ae73-f2c2ee927833" providerId="AD" clId="Web-{5AB9A9E8-8B56-51BF-16CE-99C0E25974F0}" dt="2022-09-28T10:45:32.199" v="588"/>
          <ac:picMkLst>
            <pc:docMk/>
            <pc:sldMk cId="358772027" sldId="266"/>
            <ac:picMk id="15" creationId="{4400382E-7BFC-CC1A-2E8B-A79AB72E6A1C}"/>
          </ac:picMkLst>
        </pc:picChg>
        <pc:picChg chg="add del">
          <ac:chgData name="Ms Watterson" userId="S::rhona.watterson@glow.sch.uk::b1707060-d73b-4180-ae73-f2c2ee927833" providerId="AD" clId="Web-{5AB9A9E8-8B56-51BF-16CE-99C0E25974F0}" dt="2022-09-28T10:45:32.199" v="588"/>
          <ac:picMkLst>
            <pc:docMk/>
            <pc:sldMk cId="358772027" sldId="266"/>
            <ac:picMk id="31" creationId="{3BC6EBB2-9BDC-4075-BA6B-43A9FBF9C86C}"/>
          </ac:picMkLst>
        </pc:picChg>
        <pc:cxnChg chg="add del">
          <ac:chgData name="Ms Watterson" userId="S::rhona.watterson@glow.sch.uk::b1707060-d73b-4180-ae73-f2c2ee927833" providerId="AD" clId="Web-{5AB9A9E8-8B56-51BF-16CE-99C0E25974F0}" dt="2022-09-28T10:45:32.199" v="588"/>
          <ac:cxnSpMkLst>
            <pc:docMk/>
            <pc:sldMk cId="358772027" sldId="266"/>
            <ac:cxnSpMk id="30" creationId="{6B9695BD-ECF6-49CA-8877-8C493193C65D}"/>
          </ac:cxnSpMkLst>
        </pc:cxnChg>
      </pc:sldChg>
      <pc:sldChg chg="modSp">
        <pc:chgData name="Ms Watterson" userId="S::rhona.watterson@glow.sch.uk::b1707060-d73b-4180-ae73-f2c2ee927833" providerId="AD" clId="Web-{5AB9A9E8-8B56-51BF-16CE-99C0E25974F0}" dt="2022-09-28T10:46:33.779" v="597" actId="20577"/>
        <pc:sldMkLst>
          <pc:docMk/>
          <pc:sldMk cId="2565404540" sldId="267"/>
        </pc:sldMkLst>
        <pc:spChg chg="mod">
          <ac:chgData name="Ms Watterson" userId="S::rhona.watterson@glow.sch.uk::b1707060-d73b-4180-ae73-f2c2ee927833" providerId="AD" clId="Web-{5AB9A9E8-8B56-51BF-16CE-99C0E25974F0}" dt="2022-09-28T10:46:33.779" v="597" actId="20577"/>
          <ac:spMkLst>
            <pc:docMk/>
            <pc:sldMk cId="2565404540" sldId="267"/>
            <ac:spMk id="3" creationId="{69C206B5-7523-48DB-82C2-369EC0FCB31E}"/>
          </ac:spMkLst>
        </pc:spChg>
      </pc:sldChg>
      <pc:sldChg chg="modSp">
        <pc:chgData name="Ms Watterson" userId="S::rhona.watterson@glow.sch.uk::b1707060-d73b-4180-ae73-f2c2ee927833" providerId="AD" clId="Web-{5AB9A9E8-8B56-51BF-16CE-99C0E25974F0}" dt="2022-09-28T11:11:13.699" v="1075" actId="20577"/>
        <pc:sldMkLst>
          <pc:docMk/>
          <pc:sldMk cId="2573942030" sldId="268"/>
        </pc:sldMkLst>
        <pc:spChg chg="mod">
          <ac:chgData name="Ms Watterson" userId="S::rhona.watterson@glow.sch.uk::b1707060-d73b-4180-ae73-f2c2ee927833" providerId="AD" clId="Web-{5AB9A9E8-8B56-51BF-16CE-99C0E25974F0}" dt="2022-09-28T11:11:13.699" v="1075" actId="20577"/>
          <ac:spMkLst>
            <pc:docMk/>
            <pc:sldMk cId="2573942030" sldId="268"/>
            <ac:spMk id="3" creationId="{B3F63AED-808B-4B8F-BA71-C7D9533DDDF7}"/>
          </ac:spMkLst>
        </pc:spChg>
      </pc:sldChg>
      <pc:sldChg chg="del">
        <pc:chgData name="Ms Watterson" userId="S::rhona.watterson@glow.sch.uk::b1707060-d73b-4180-ae73-f2c2ee927833" providerId="AD" clId="Web-{5AB9A9E8-8B56-51BF-16CE-99C0E25974F0}" dt="2022-09-28T10:46:16.934" v="595"/>
        <pc:sldMkLst>
          <pc:docMk/>
          <pc:sldMk cId="1926496334" sldId="269"/>
        </pc:sldMkLst>
      </pc:sldChg>
      <pc:sldChg chg="addSp delSp modSp new mod setBg setClrOvrMap">
        <pc:chgData name="Ms Watterson" userId="S::rhona.watterson@glow.sch.uk::b1707060-d73b-4180-ae73-f2c2ee927833" providerId="AD" clId="Web-{5AB9A9E8-8B56-51BF-16CE-99C0E25974F0}" dt="2022-09-28T10:54:37.544" v="636" actId="20577"/>
        <pc:sldMkLst>
          <pc:docMk/>
          <pc:sldMk cId="19754591" sldId="270"/>
        </pc:sldMkLst>
        <pc:spChg chg="mod">
          <ac:chgData name="Ms Watterson" userId="S::rhona.watterson@glow.sch.uk::b1707060-d73b-4180-ae73-f2c2ee927833" providerId="AD" clId="Web-{5AB9A9E8-8B56-51BF-16CE-99C0E25974F0}" dt="2022-09-28T10:50:12.301" v="617"/>
          <ac:spMkLst>
            <pc:docMk/>
            <pc:sldMk cId="19754591" sldId="270"/>
            <ac:spMk id="2" creationId="{65767A53-6C4F-4AC4-54A8-56B8D26E978E}"/>
          </ac:spMkLst>
        </pc:spChg>
        <pc:spChg chg="add del mod">
          <ac:chgData name="Ms Watterson" userId="S::rhona.watterson@glow.sch.uk::b1707060-d73b-4180-ae73-f2c2ee927833" providerId="AD" clId="Web-{5AB9A9E8-8B56-51BF-16CE-99C0E25974F0}" dt="2022-09-28T10:54:37.544" v="636" actId="20577"/>
          <ac:spMkLst>
            <pc:docMk/>
            <pc:sldMk cId="19754591" sldId="270"/>
            <ac:spMk id="3" creationId="{573876FA-E2FF-0D53-CE7F-97BBF3A2DAC5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50:12.301" v="617"/>
          <ac:spMkLst>
            <pc:docMk/>
            <pc:sldMk cId="19754591" sldId="270"/>
            <ac:spMk id="9" creationId="{F747F1B4-B831-4277-8AB0-32767F7EB7BF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50:12.301" v="617"/>
          <ac:spMkLst>
            <pc:docMk/>
            <pc:sldMk cId="19754591" sldId="270"/>
            <ac:spMk id="11" creationId="{D80CFA21-AB7C-4BEB-9BFF-05764FBBF3C6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50:12.301" v="617"/>
          <ac:spMkLst>
            <pc:docMk/>
            <pc:sldMk cId="19754591" sldId="270"/>
            <ac:spMk id="13" creationId="{12F7E335-851A-4CAE-B09F-E657819D4600}"/>
          </ac:spMkLst>
        </pc:spChg>
        <pc:spChg chg="add del">
          <ac:chgData name="Ms Watterson" userId="S::rhona.watterson@glow.sch.uk::b1707060-d73b-4180-ae73-f2c2ee927833" providerId="AD" clId="Web-{5AB9A9E8-8B56-51BF-16CE-99C0E25974F0}" dt="2022-09-28T10:50:12.301" v="617"/>
          <ac:spMkLst>
            <pc:docMk/>
            <pc:sldMk cId="19754591" sldId="270"/>
            <ac:spMk id="15" creationId="{10B541F0-7F6E-402E-84D8-CF96EACA5FBC}"/>
          </ac:spMkLst>
        </pc:spChg>
        <pc:graphicFrameChg chg="add del">
          <ac:chgData name="Ms Watterson" userId="S::rhona.watterson@glow.sch.uk::b1707060-d73b-4180-ae73-f2c2ee927833" providerId="AD" clId="Web-{5AB9A9E8-8B56-51BF-16CE-99C0E25974F0}" dt="2022-09-28T10:50:12.301" v="617"/>
          <ac:graphicFrameMkLst>
            <pc:docMk/>
            <pc:sldMk cId="19754591" sldId="270"/>
            <ac:graphicFrameMk id="5" creationId="{74383ED3-6AD3-C7CF-CD0E-FC27E2D8C67C}"/>
          </ac:graphicFrameMkLst>
        </pc:graphicFrameChg>
      </pc:sldChg>
      <pc:sldChg chg="modSp add">
        <pc:chgData name="Ms Watterson" userId="S::rhona.watterson@glow.sch.uk::b1707060-d73b-4180-ae73-f2c2ee927833" providerId="AD" clId="Web-{5AB9A9E8-8B56-51BF-16CE-99C0E25974F0}" dt="2022-09-28T10:22:34.922" v="88" actId="1076"/>
        <pc:sldMkLst>
          <pc:docMk/>
          <pc:sldMk cId="2577541217" sldId="271"/>
        </pc:sldMkLst>
        <pc:spChg chg="mod">
          <ac:chgData name="Ms Watterson" userId="S::rhona.watterson@glow.sch.uk::b1707060-d73b-4180-ae73-f2c2ee927833" providerId="AD" clId="Web-{5AB9A9E8-8B56-51BF-16CE-99C0E25974F0}" dt="2022-09-28T10:20:01.792" v="58" actId="20577"/>
          <ac:spMkLst>
            <pc:docMk/>
            <pc:sldMk cId="2577541217" sldId="271"/>
            <ac:spMk id="2" creationId="{00000000-0000-0000-0000-000000000000}"/>
          </ac:spMkLst>
        </pc:spChg>
        <pc:spChg chg="mod">
          <ac:chgData name="Ms Watterson" userId="S::rhona.watterson@glow.sch.uk::b1707060-d73b-4180-ae73-f2c2ee927833" providerId="AD" clId="Web-{5AB9A9E8-8B56-51BF-16CE-99C0E25974F0}" dt="2022-09-28T10:21:15.326" v="82" actId="20577"/>
          <ac:spMkLst>
            <pc:docMk/>
            <pc:sldMk cId="2577541217" sldId="271"/>
            <ac:spMk id="3" creationId="{00000000-0000-0000-0000-000000000000}"/>
          </ac:spMkLst>
        </pc:spChg>
        <pc:picChg chg="mod">
          <ac:chgData name="Ms Watterson" userId="S::rhona.watterson@glow.sch.uk::b1707060-d73b-4180-ae73-f2c2ee927833" providerId="AD" clId="Web-{5AB9A9E8-8B56-51BF-16CE-99C0E25974F0}" dt="2022-09-28T10:21:19.107" v="83" actId="1076"/>
          <ac:picMkLst>
            <pc:docMk/>
            <pc:sldMk cId="2577541217" sldId="271"/>
            <ac:picMk id="4" creationId="{B42591C8-7E6D-40FA-A180-E6435D726127}"/>
          </ac:picMkLst>
        </pc:picChg>
        <pc:picChg chg="mod">
          <ac:chgData name="Ms Watterson" userId="S::rhona.watterson@glow.sch.uk::b1707060-d73b-4180-ae73-f2c2ee927833" providerId="AD" clId="Web-{5AB9A9E8-8B56-51BF-16CE-99C0E25974F0}" dt="2022-09-28T10:21:20.951" v="84" actId="1076"/>
          <ac:picMkLst>
            <pc:docMk/>
            <pc:sldMk cId="2577541217" sldId="271"/>
            <ac:picMk id="5" creationId="{15005852-43D2-4C78-8DB2-CCB1E4CE8D35}"/>
          </ac:picMkLst>
        </pc:picChg>
        <pc:picChg chg="mod">
          <ac:chgData name="Ms Watterson" userId="S::rhona.watterson@glow.sch.uk::b1707060-d73b-4180-ae73-f2c2ee927833" providerId="AD" clId="Web-{5AB9A9E8-8B56-51BF-16CE-99C0E25974F0}" dt="2022-09-28T10:22:34.922" v="88" actId="1076"/>
          <ac:picMkLst>
            <pc:docMk/>
            <pc:sldMk cId="2577541217" sldId="271"/>
            <ac:picMk id="6" creationId="{34E3F834-9895-46E4-83D2-BC36E5C86E3F}"/>
          </ac:picMkLst>
        </pc:picChg>
      </pc:sldChg>
      <pc:sldChg chg="add del replId">
        <pc:chgData name="Ms Watterson" userId="S::rhona.watterson@glow.sch.uk::b1707060-d73b-4180-ae73-f2c2ee927833" providerId="AD" clId="Web-{5AB9A9E8-8B56-51BF-16CE-99C0E25974F0}" dt="2022-09-28T10:22:32.453" v="87"/>
        <pc:sldMkLst>
          <pc:docMk/>
          <pc:sldMk cId="649561982" sldId="272"/>
        </pc:sldMkLst>
      </pc:sldChg>
      <pc:sldChg chg="addSp delSp modSp add ord replId">
        <pc:chgData name="Ms Watterson" userId="S::rhona.watterson@glow.sch.uk::b1707060-d73b-4180-ae73-f2c2ee927833" providerId="AD" clId="Web-{5AB9A9E8-8B56-51BF-16CE-99C0E25974F0}" dt="2022-09-28T10:36:02.400" v="385"/>
        <pc:sldMkLst>
          <pc:docMk/>
          <pc:sldMk cId="1076040769" sldId="272"/>
        </pc:sldMkLst>
        <pc:spChg chg="mod">
          <ac:chgData name="Ms Watterson" userId="S::rhona.watterson@glow.sch.uk::b1707060-d73b-4180-ae73-f2c2ee927833" providerId="AD" clId="Web-{5AB9A9E8-8B56-51BF-16CE-99C0E25974F0}" dt="2022-09-28T10:36:02.400" v="385"/>
          <ac:spMkLst>
            <pc:docMk/>
            <pc:sldMk cId="1076040769" sldId="272"/>
            <ac:spMk id="2" creationId="{8A631BF4-CA8D-4566-BF34-F22B5319DB83}"/>
          </ac:spMkLst>
        </pc:spChg>
        <pc:spChg chg="mod ord">
          <ac:chgData name="Ms Watterson" userId="S::rhona.watterson@glow.sch.uk::b1707060-d73b-4180-ae73-f2c2ee927833" providerId="AD" clId="Web-{5AB9A9E8-8B56-51BF-16CE-99C0E25974F0}" dt="2022-09-28T10:36:02.400" v="385"/>
          <ac:spMkLst>
            <pc:docMk/>
            <pc:sldMk cId="1076040769" sldId="272"/>
            <ac:spMk id="3" creationId="{8067E76E-A535-4FCF-9C5E-A59B7B24A15A}"/>
          </ac:spMkLst>
        </pc:spChg>
        <pc:spChg chg="del">
          <ac:chgData name="Ms Watterson" userId="S::rhona.watterson@glow.sch.uk::b1707060-d73b-4180-ae73-f2c2ee927833" providerId="AD" clId="Web-{5AB9A9E8-8B56-51BF-16CE-99C0E25974F0}" dt="2022-09-28T10:36:02.400" v="385"/>
          <ac:spMkLst>
            <pc:docMk/>
            <pc:sldMk cId="1076040769" sldId="272"/>
            <ac:spMk id="8" creationId="{923E8915-D2AA-4327-A45A-972C3CA9574B}"/>
          </ac:spMkLst>
        </pc:spChg>
        <pc:spChg chg="del">
          <ac:chgData name="Ms Watterson" userId="S::rhona.watterson@glow.sch.uk::b1707060-d73b-4180-ae73-f2c2ee927833" providerId="AD" clId="Web-{5AB9A9E8-8B56-51BF-16CE-99C0E25974F0}" dt="2022-09-28T10:36:02.400" v="385"/>
          <ac:spMkLst>
            <pc:docMk/>
            <pc:sldMk cId="1076040769" sldId="272"/>
            <ac:spMk id="10" creationId="{8302FC3C-9804-4950-B721-5FD704BA6065}"/>
          </ac:spMkLst>
        </pc:spChg>
        <pc:spChg chg="del">
          <ac:chgData name="Ms Watterson" userId="S::rhona.watterson@glow.sch.uk::b1707060-d73b-4180-ae73-f2c2ee927833" providerId="AD" clId="Web-{5AB9A9E8-8B56-51BF-16CE-99C0E25974F0}" dt="2022-09-28T10:36:02.400" v="385"/>
          <ac:spMkLst>
            <pc:docMk/>
            <pc:sldMk cId="1076040769" sldId="272"/>
            <ac:spMk id="16" creationId="{F3798573-F27B-47EB-8EA4-7EE34954C2D6}"/>
          </ac:spMkLst>
        </pc:spChg>
        <pc:spChg chg="add">
          <ac:chgData name="Ms Watterson" userId="S::rhona.watterson@glow.sch.uk::b1707060-d73b-4180-ae73-f2c2ee927833" providerId="AD" clId="Web-{5AB9A9E8-8B56-51BF-16CE-99C0E25974F0}" dt="2022-09-28T10:36:02.400" v="385"/>
          <ac:spMkLst>
            <pc:docMk/>
            <pc:sldMk cId="1076040769" sldId="272"/>
            <ac:spMk id="21" creationId="{0F8EDF29-1535-4A6E-807D-812733F33EDB}"/>
          </ac:spMkLst>
        </pc:spChg>
        <pc:picChg chg="add mod">
          <ac:chgData name="Ms Watterson" userId="S::rhona.watterson@glow.sch.uk::b1707060-d73b-4180-ae73-f2c2ee927833" providerId="AD" clId="Web-{5AB9A9E8-8B56-51BF-16CE-99C0E25974F0}" dt="2022-09-28T10:36:02.400" v="385"/>
          <ac:picMkLst>
            <pc:docMk/>
            <pc:sldMk cId="1076040769" sldId="272"/>
            <ac:picMk id="4" creationId="{0C0C58CA-7BE5-1837-CC1F-FB1FFCB48F07}"/>
          </ac:picMkLst>
        </pc:picChg>
        <pc:picChg chg="add del mod">
          <ac:chgData name="Ms Watterson" userId="S::rhona.watterson@glow.sch.uk::b1707060-d73b-4180-ae73-f2c2ee927833" providerId="AD" clId="Web-{5AB9A9E8-8B56-51BF-16CE-99C0E25974F0}" dt="2022-09-28T10:35:07.320" v="380"/>
          <ac:picMkLst>
            <pc:docMk/>
            <pc:sldMk cId="1076040769" sldId="272"/>
            <ac:picMk id="5" creationId="{E922B3B4-8448-239B-3933-4121804E972E}"/>
          </ac:picMkLst>
        </pc:picChg>
        <pc:picChg chg="add mod">
          <ac:chgData name="Ms Watterson" userId="S::rhona.watterson@glow.sch.uk::b1707060-d73b-4180-ae73-f2c2ee927833" providerId="AD" clId="Web-{5AB9A9E8-8B56-51BF-16CE-99C0E25974F0}" dt="2022-09-28T10:36:02.400" v="385"/>
          <ac:picMkLst>
            <pc:docMk/>
            <pc:sldMk cId="1076040769" sldId="272"/>
            <ac:picMk id="6" creationId="{51EBEC2F-20F5-4E65-7C98-8B0461BB1684}"/>
          </ac:picMkLst>
        </pc:picChg>
        <pc:picChg chg="add mod ord">
          <ac:chgData name="Ms Watterson" userId="S::rhona.watterson@glow.sch.uk::b1707060-d73b-4180-ae73-f2c2ee927833" providerId="AD" clId="Web-{5AB9A9E8-8B56-51BF-16CE-99C0E25974F0}" dt="2022-09-28T10:36:02.400" v="385"/>
          <ac:picMkLst>
            <pc:docMk/>
            <pc:sldMk cId="1076040769" sldId="272"/>
            <ac:picMk id="7" creationId="{3EEEB6A1-DF7B-E7A3-87E4-9DFF5DD3A9A5}"/>
          </ac:picMkLst>
        </pc:picChg>
        <pc:picChg chg="del">
          <ac:chgData name="Ms Watterson" userId="S::rhona.watterson@glow.sch.uk::b1707060-d73b-4180-ae73-f2c2ee927833" providerId="AD" clId="Web-{5AB9A9E8-8B56-51BF-16CE-99C0E25974F0}" dt="2022-09-28T10:36:02.400" v="385"/>
          <ac:picMkLst>
            <pc:docMk/>
            <pc:sldMk cId="1076040769" sldId="272"/>
            <ac:picMk id="14" creationId="{3BC6EBB2-9BDC-4075-BA6B-43A9FBF9C86C}"/>
          </ac:picMkLst>
        </pc:picChg>
        <pc:cxnChg chg="del">
          <ac:chgData name="Ms Watterson" userId="S::rhona.watterson@glow.sch.uk::b1707060-d73b-4180-ae73-f2c2ee927833" providerId="AD" clId="Web-{5AB9A9E8-8B56-51BF-16CE-99C0E25974F0}" dt="2022-09-28T10:36:02.400" v="385"/>
          <ac:cxnSpMkLst>
            <pc:docMk/>
            <pc:sldMk cId="1076040769" sldId="272"/>
            <ac:cxnSpMk id="12" creationId="{6B9695BD-ECF6-49CA-8877-8C493193C65D}"/>
          </ac:cxnSpMkLst>
        </pc:cxnChg>
      </pc:sldChg>
      <pc:sldChg chg="modSp add">
        <pc:chgData name="Ms Watterson" userId="S::rhona.watterson@glow.sch.uk::b1707060-d73b-4180-ae73-f2c2ee927833" providerId="AD" clId="Web-{5AB9A9E8-8B56-51BF-16CE-99C0E25974F0}" dt="2022-09-28T10:31:53.658" v="366" actId="20577"/>
        <pc:sldMkLst>
          <pc:docMk/>
          <pc:sldMk cId="1415789141" sldId="273"/>
        </pc:sldMkLst>
        <pc:spChg chg="mod">
          <ac:chgData name="Ms Watterson" userId="S::rhona.watterson@glow.sch.uk::b1707060-d73b-4180-ae73-f2c2ee927833" providerId="AD" clId="Web-{5AB9A9E8-8B56-51BF-16CE-99C0E25974F0}" dt="2022-09-28T10:31:53.658" v="366" actId="20577"/>
          <ac:spMkLst>
            <pc:docMk/>
            <pc:sldMk cId="1415789141" sldId="273"/>
            <ac:spMk id="2" creationId="{00000000-0000-0000-0000-000000000000}"/>
          </ac:spMkLst>
        </pc:spChg>
        <pc:spChg chg="mod">
          <ac:chgData name="Ms Watterson" userId="S::rhona.watterson@glow.sch.uk::b1707060-d73b-4180-ae73-f2c2ee927833" providerId="AD" clId="Web-{5AB9A9E8-8B56-51BF-16CE-99C0E25974F0}" dt="2022-09-28T10:31:16.875" v="345" actId="20577"/>
          <ac:spMkLst>
            <pc:docMk/>
            <pc:sldMk cId="1415789141" sldId="273"/>
            <ac:spMk id="5" creationId="{00000000-0000-0000-0000-000000000000}"/>
          </ac:spMkLst>
        </pc:spChg>
        <pc:spChg chg="mod">
          <ac:chgData name="Ms Watterson" userId="S::rhona.watterson@glow.sch.uk::b1707060-d73b-4180-ae73-f2c2ee927833" providerId="AD" clId="Web-{5AB9A9E8-8B56-51BF-16CE-99C0E25974F0}" dt="2022-09-28T10:31:33.970" v="358" actId="20577"/>
          <ac:spMkLst>
            <pc:docMk/>
            <pc:sldMk cId="1415789141" sldId="273"/>
            <ac:spMk id="7" creationId="{00000000-0000-0000-0000-000000000000}"/>
          </ac:spMkLst>
        </pc:spChg>
      </pc:sldChg>
      <pc:sldChg chg="modSp add replId">
        <pc:chgData name="Ms Watterson" userId="S::rhona.watterson@glow.sch.uk::b1707060-d73b-4180-ae73-f2c2ee927833" providerId="AD" clId="Web-{5AB9A9E8-8B56-51BF-16CE-99C0E25974F0}" dt="2022-09-28T11:08:44.382" v="1039" actId="1076"/>
        <pc:sldMkLst>
          <pc:docMk/>
          <pc:sldMk cId="2874554875" sldId="274"/>
        </pc:sldMkLst>
        <pc:spChg chg="mod">
          <ac:chgData name="Ms Watterson" userId="S::rhona.watterson@glow.sch.uk::b1707060-d73b-4180-ae73-f2c2ee927833" providerId="AD" clId="Web-{5AB9A9E8-8B56-51BF-16CE-99C0E25974F0}" dt="2022-09-28T10:42:07.083" v="548" actId="20577"/>
          <ac:spMkLst>
            <pc:docMk/>
            <pc:sldMk cId="2874554875" sldId="274"/>
            <ac:spMk id="2" creationId="{7C827A80-87AD-46B8-AEFA-F779F1CEFCD6}"/>
          </ac:spMkLst>
        </pc:spChg>
        <pc:spChg chg="mod">
          <ac:chgData name="Ms Watterson" userId="S::rhona.watterson@glow.sch.uk::b1707060-d73b-4180-ae73-f2c2ee927833" providerId="AD" clId="Web-{5AB9A9E8-8B56-51BF-16CE-99C0E25974F0}" dt="2022-09-28T11:08:44.382" v="1039" actId="1076"/>
          <ac:spMkLst>
            <pc:docMk/>
            <pc:sldMk cId="2874554875" sldId="274"/>
            <ac:spMk id="3" creationId="{CF5CFA93-2283-4AC7-ABAC-5674F3A5EF40}"/>
          </ac:spMkLst>
        </pc:spChg>
      </pc:sldChg>
      <pc:sldChg chg="addSp delSp modSp add ord replId">
        <pc:chgData name="Ms Watterson" userId="S::rhona.watterson@glow.sch.uk::b1707060-d73b-4180-ae73-f2c2ee927833" providerId="AD" clId="Web-{5AB9A9E8-8B56-51BF-16CE-99C0E25974F0}" dt="2022-09-28T11:07:34.974" v="996" actId="20577"/>
        <pc:sldMkLst>
          <pc:docMk/>
          <pc:sldMk cId="1229232386" sldId="275"/>
        </pc:sldMkLst>
        <pc:spChg chg="mod">
          <ac:chgData name="Ms Watterson" userId="S::rhona.watterson@glow.sch.uk::b1707060-d73b-4180-ae73-f2c2ee927833" providerId="AD" clId="Web-{5AB9A9E8-8B56-51BF-16CE-99C0E25974F0}" dt="2022-09-28T11:01:29.072" v="787"/>
          <ac:spMkLst>
            <pc:docMk/>
            <pc:sldMk cId="1229232386" sldId="275"/>
            <ac:spMk id="2" creationId="{8A631BF4-CA8D-4566-BF34-F22B5319DB83}"/>
          </ac:spMkLst>
        </pc:spChg>
        <pc:spChg chg="mod ord">
          <ac:chgData name="Ms Watterson" userId="S::rhona.watterson@glow.sch.uk::b1707060-d73b-4180-ae73-f2c2ee927833" providerId="AD" clId="Web-{5AB9A9E8-8B56-51BF-16CE-99C0E25974F0}" dt="2022-09-28T11:07:34.974" v="996" actId="20577"/>
          <ac:spMkLst>
            <pc:docMk/>
            <pc:sldMk cId="1229232386" sldId="275"/>
            <ac:spMk id="3" creationId="{8067E76E-A535-4FCF-9C5E-A59B7B24A15A}"/>
          </ac:spMkLst>
        </pc:spChg>
        <pc:spChg chg="del">
          <ac:chgData name="Ms Watterson" userId="S::rhona.watterson@glow.sch.uk::b1707060-d73b-4180-ae73-f2c2ee927833" providerId="AD" clId="Web-{5AB9A9E8-8B56-51BF-16CE-99C0E25974F0}" dt="2022-09-28T11:01:29.072" v="787"/>
          <ac:spMkLst>
            <pc:docMk/>
            <pc:sldMk cId="1229232386" sldId="275"/>
            <ac:spMk id="27" creationId="{6DDE478A-9B9B-4F32-906C-273776BD77F0}"/>
          </ac:spMkLst>
        </pc:spChg>
        <pc:spChg chg="add">
          <ac:chgData name="Ms Watterson" userId="S::rhona.watterson@glow.sch.uk::b1707060-d73b-4180-ae73-f2c2ee927833" providerId="AD" clId="Web-{5AB9A9E8-8B56-51BF-16CE-99C0E25974F0}" dt="2022-09-28T11:01:29.072" v="787"/>
          <ac:spMkLst>
            <pc:docMk/>
            <pc:sldMk cId="1229232386" sldId="275"/>
            <ac:spMk id="34" creationId="{AA047838-7F9E-43CF-A116-26E7AAA8F842}"/>
          </ac:spMkLst>
        </pc:spChg>
        <pc:picChg chg="add mod">
          <ac:chgData name="Ms Watterson" userId="S::rhona.watterson@glow.sch.uk::b1707060-d73b-4180-ae73-f2c2ee927833" providerId="AD" clId="Web-{5AB9A9E8-8B56-51BF-16CE-99C0E25974F0}" dt="2022-09-28T11:01:29.072" v="787"/>
          <ac:picMkLst>
            <pc:docMk/>
            <pc:sldMk cId="1229232386" sldId="275"/>
            <ac:picMk id="4" creationId="{48DBE1B9-5541-EEC7-EDDD-7C5A54C0A7C3}"/>
          </ac:picMkLst>
        </pc:picChg>
        <pc:picChg chg="del">
          <ac:chgData name="Ms Watterson" userId="S::rhona.watterson@glow.sch.uk::b1707060-d73b-4180-ae73-f2c2ee927833" providerId="AD" clId="Web-{5AB9A9E8-8B56-51BF-16CE-99C0E25974F0}" dt="2022-09-28T11:01:21.056" v="783"/>
          <ac:picMkLst>
            <pc:docMk/>
            <pc:sldMk cId="1229232386" sldId="275"/>
            <ac:picMk id="5" creationId="{5D034B0F-42C8-48DF-36E1-22A292531E42}"/>
          </ac:picMkLst>
        </pc:picChg>
        <pc:picChg chg="del">
          <ac:chgData name="Ms Watterson" userId="S::rhona.watterson@glow.sch.uk::b1707060-d73b-4180-ae73-f2c2ee927833" providerId="AD" clId="Web-{5AB9A9E8-8B56-51BF-16CE-99C0E25974F0}" dt="2022-09-28T11:01:21.775" v="784"/>
          <ac:picMkLst>
            <pc:docMk/>
            <pc:sldMk cId="1229232386" sldId="275"/>
            <ac:picMk id="7" creationId="{1654C7AD-2F8C-2EE1-F0E8-B05F183586FA}"/>
          </ac:picMkLst>
        </pc:picChg>
        <pc:picChg chg="del">
          <ac:chgData name="Ms Watterson" userId="S::rhona.watterson@glow.sch.uk::b1707060-d73b-4180-ae73-f2c2ee927833" providerId="AD" clId="Web-{5AB9A9E8-8B56-51BF-16CE-99C0E25974F0}" dt="2022-09-28T11:01:22.369" v="785"/>
          <ac:picMkLst>
            <pc:docMk/>
            <pc:sldMk cId="1229232386" sldId="275"/>
            <ac:picMk id="11" creationId="{4B93B2C2-8C7E-EB2A-8C05-5ADEB2BD4EA2}"/>
          </ac:picMkLst>
        </pc:picChg>
        <pc:cxnChg chg="del">
          <ac:chgData name="Ms Watterson" userId="S::rhona.watterson@glow.sch.uk::b1707060-d73b-4180-ae73-f2c2ee927833" providerId="AD" clId="Web-{5AB9A9E8-8B56-51BF-16CE-99C0E25974F0}" dt="2022-09-28T11:01:29.072" v="787"/>
          <ac:cxnSpMkLst>
            <pc:docMk/>
            <pc:sldMk cId="1229232386" sldId="275"/>
            <ac:cxnSpMk id="28" creationId="{133675D8-8B7A-4149-AD08-B81A69EC6C88}"/>
          </ac:cxnSpMkLst>
        </pc:cxnChg>
        <pc:cxnChg chg="del">
          <ac:chgData name="Ms Watterson" userId="S::rhona.watterson@glow.sch.uk::b1707060-d73b-4180-ae73-f2c2ee927833" providerId="AD" clId="Web-{5AB9A9E8-8B56-51BF-16CE-99C0E25974F0}" dt="2022-09-28T11:01:29.072" v="787"/>
          <ac:cxnSpMkLst>
            <pc:docMk/>
            <pc:sldMk cId="1229232386" sldId="275"/>
            <ac:cxnSpMk id="29" creationId="{56FE85DE-8857-4E6E-800A-944BB57F97EF}"/>
          </ac:cxnSpMkLst>
        </pc:cxnChg>
      </pc:sldChg>
      <pc:sldChg chg="modSp add del ord replId">
        <pc:chgData name="Ms Watterson" userId="S::rhona.watterson@glow.sch.uk::b1707060-d73b-4180-ae73-f2c2ee927833" providerId="AD" clId="Web-{5AB9A9E8-8B56-51BF-16CE-99C0E25974F0}" dt="2022-09-28T11:05:02.360" v="904"/>
        <pc:sldMkLst>
          <pc:docMk/>
          <pc:sldMk cId="1063087322" sldId="276"/>
        </pc:sldMkLst>
        <pc:spChg chg="mod">
          <ac:chgData name="Ms Watterson" userId="S::rhona.watterson@glow.sch.uk::b1707060-d73b-4180-ae73-f2c2ee927833" providerId="AD" clId="Web-{5AB9A9E8-8B56-51BF-16CE-99C0E25974F0}" dt="2022-09-28T11:02:16.683" v="794" actId="20577"/>
          <ac:spMkLst>
            <pc:docMk/>
            <pc:sldMk cId="1063087322" sldId="276"/>
            <ac:spMk id="2" creationId="{7C827A80-87AD-46B8-AEFA-F779F1CEFCD6}"/>
          </ac:spMkLst>
        </pc:spChg>
      </pc:sldChg>
      <pc:sldChg chg="modSp add ord replId">
        <pc:chgData name="Ms Watterson" userId="S::rhona.watterson@glow.sch.uk::b1707060-d73b-4180-ae73-f2c2ee927833" providerId="AD" clId="Web-{5AB9A9E8-8B56-51BF-16CE-99C0E25974F0}" dt="2022-09-28T11:09:45.822" v="1059" actId="1076"/>
        <pc:sldMkLst>
          <pc:docMk/>
          <pc:sldMk cId="2328082201" sldId="276"/>
        </pc:sldMkLst>
        <pc:spChg chg="mod">
          <ac:chgData name="Ms Watterson" userId="S::rhona.watterson@glow.sch.uk::b1707060-d73b-4180-ae73-f2c2ee927833" providerId="AD" clId="Web-{5AB9A9E8-8B56-51BF-16CE-99C0E25974F0}" dt="2022-09-28T11:05:21.470" v="911" actId="20577"/>
          <ac:spMkLst>
            <pc:docMk/>
            <pc:sldMk cId="2328082201" sldId="276"/>
            <ac:spMk id="2" creationId="{7C827A80-87AD-46B8-AEFA-F779F1CEFCD6}"/>
          </ac:spMkLst>
        </pc:spChg>
        <pc:spChg chg="mod">
          <ac:chgData name="Ms Watterson" userId="S::rhona.watterson@glow.sch.uk::b1707060-d73b-4180-ae73-f2c2ee927833" providerId="AD" clId="Web-{5AB9A9E8-8B56-51BF-16CE-99C0E25974F0}" dt="2022-09-28T11:09:45.822" v="1059" actId="1076"/>
          <ac:spMkLst>
            <pc:docMk/>
            <pc:sldMk cId="2328082201" sldId="276"/>
            <ac:spMk id="3" creationId="{CF5CFA93-2283-4AC7-ABAC-5674F3A5EF40}"/>
          </ac:spMkLst>
        </pc:spChg>
      </pc:sldChg>
      <pc:sldMasterChg chg="add addSldLayout">
        <pc:chgData name="Ms Watterson" userId="S::rhona.watterson@glow.sch.uk::b1707060-d73b-4180-ae73-f2c2ee927833" providerId="AD" clId="Web-{5AB9A9E8-8B56-51BF-16CE-99C0E25974F0}" dt="2022-09-28T10:19:43.823" v="48"/>
        <pc:sldMasterMkLst>
          <pc:docMk/>
          <pc:sldMasterMk cId="0" sldId="2147483660"/>
        </pc:sldMasterMkLst>
        <pc:sldLayoutChg chg="add">
          <pc:chgData name="Ms Watterson" userId="S::rhona.watterson@glow.sch.uk::b1707060-d73b-4180-ae73-f2c2ee927833" providerId="AD" clId="Web-{5AB9A9E8-8B56-51BF-16CE-99C0E25974F0}" dt="2022-09-28T10:19:43.823" v="48"/>
          <pc:sldLayoutMkLst>
            <pc:docMk/>
            <pc:sldMasterMk cId="0" sldId="2147483660"/>
            <pc:sldLayoutMk cId="0" sldId="2147483661"/>
          </pc:sldLayoutMkLst>
        </pc:sldLayoutChg>
        <pc:sldLayoutChg chg="add">
          <pc:chgData name="Ms Watterson" userId="S::rhona.watterson@glow.sch.uk::b1707060-d73b-4180-ae73-f2c2ee927833" providerId="AD" clId="Web-{5AB9A9E8-8B56-51BF-16CE-99C0E25974F0}" dt="2022-09-28T10:19:43.823" v="48"/>
          <pc:sldLayoutMkLst>
            <pc:docMk/>
            <pc:sldMasterMk cId="0" sldId="2147483660"/>
            <pc:sldLayoutMk cId="0" sldId="2147483662"/>
          </pc:sldLayoutMkLst>
        </pc:sldLayoutChg>
        <pc:sldLayoutChg chg="add">
          <pc:chgData name="Ms Watterson" userId="S::rhona.watterson@glow.sch.uk::b1707060-d73b-4180-ae73-f2c2ee927833" providerId="AD" clId="Web-{5AB9A9E8-8B56-51BF-16CE-99C0E25974F0}" dt="2022-09-28T10:19:43.823" v="48"/>
          <pc:sldLayoutMkLst>
            <pc:docMk/>
            <pc:sldMasterMk cId="0" sldId="2147483660"/>
            <pc:sldLayoutMk cId="0" sldId="2147483663"/>
          </pc:sldLayoutMkLst>
        </pc:sldLayoutChg>
        <pc:sldLayoutChg chg="add">
          <pc:chgData name="Ms Watterson" userId="S::rhona.watterson@glow.sch.uk::b1707060-d73b-4180-ae73-f2c2ee927833" providerId="AD" clId="Web-{5AB9A9E8-8B56-51BF-16CE-99C0E25974F0}" dt="2022-09-28T10:19:43.823" v="48"/>
          <pc:sldLayoutMkLst>
            <pc:docMk/>
            <pc:sldMasterMk cId="0" sldId="2147483660"/>
            <pc:sldLayoutMk cId="0" sldId="2147483664"/>
          </pc:sldLayoutMkLst>
        </pc:sldLayoutChg>
        <pc:sldLayoutChg chg="add">
          <pc:chgData name="Ms Watterson" userId="S::rhona.watterson@glow.sch.uk::b1707060-d73b-4180-ae73-f2c2ee927833" providerId="AD" clId="Web-{5AB9A9E8-8B56-51BF-16CE-99C0E25974F0}" dt="2022-09-28T10:19:43.823" v="48"/>
          <pc:sldLayoutMkLst>
            <pc:docMk/>
            <pc:sldMasterMk cId="0" sldId="2147483660"/>
            <pc:sldLayoutMk cId="0" sldId="2147483665"/>
          </pc:sldLayoutMkLst>
        </pc:sldLayoutChg>
        <pc:sldLayoutChg chg="add">
          <pc:chgData name="Ms Watterson" userId="S::rhona.watterson@glow.sch.uk::b1707060-d73b-4180-ae73-f2c2ee927833" providerId="AD" clId="Web-{5AB9A9E8-8B56-51BF-16CE-99C0E25974F0}" dt="2022-09-28T10:19:43.823" v="48"/>
          <pc:sldLayoutMkLst>
            <pc:docMk/>
            <pc:sldMasterMk cId="0" sldId="2147483660"/>
            <pc:sldLayoutMk cId="0" sldId="2147483666"/>
          </pc:sldLayoutMkLst>
        </pc:sldLayoutChg>
        <pc:sldLayoutChg chg="add">
          <pc:chgData name="Ms Watterson" userId="S::rhona.watterson@glow.sch.uk::b1707060-d73b-4180-ae73-f2c2ee927833" providerId="AD" clId="Web-{5AB9A9E8-8B56-51BF-16CE-99C0E25974F0}" dt="2022-09-28T10:19:43.823" v="48"/>
          <pc:sldLayoutMkLst>
            <pc:docMk/>
            <pc:sldMasterMk cId="0" sldId="2147483660"/>
            <pc:sldLayoutMk cId="0" sldId="2147483667"/>
          </pc:sldLayoutMkLst>
        </pc:sldLayoutChg>
        <pc:sldLayoutChg chg="add">
          <pc:chgData name="Ms Watterson" userId="S::rhona.watterson@glow.sch.uk::b1707060-d73b-4180-ae73-f2c2ee927833" providerId="AD" clId="Web-{5AB9A9E8-8B56-51BF-16CE-99C0E25974F0}" dt="2022-09-28T10:19:43.823" v="48"/>
          <pc:sldLayoutMkLst>
            <pc:docMk/>
            <pc:sldMasterMk cId="0" sldId="2147483660"/>
            <pc:sldLayoutMk cId="0" sldId="2147483668"/>
          </pc:sldLayoutMkLst>
        </pc:sldLayoutChg>
        <pc:sldLayoutChg chg="add">
          <pc:chgData name="Ms Watterson" userId="S::rhona.watterson@glow.sch.uk::b1707060-d73b-4180-ae73-f2c2ee927833" providerId="AD" clId="Web-{5AB9A9E8-8B56-51BF-16CE-99C0E25974F0}" dt="2022-09-28T10:19:43.823" v="48"/>
          <pc:sldLayoutMkLst>
            <pc:docMk/>
            <pc:sldMasterMk cId="0" sldId="2147483660"/>
            <pc:sldLayoutMk cId="0" sldId="2147483669"/>
          </pc:sldLayoutMkLst>
        </pc:sldLayoutChg>
        <pc:sldLayoutChg chg="add">
          <pc:chgData name="Ms Watterson" userId="S::rhona.watterson@glow.sch.uk::b1707060-d73b-4180-ae73-f2c2ee927833" providerId="AD" clId="Web-{5AB9A9E8-8B56-51BF-16CE-99C0E25974F0}" dt="2022-09-28T10:19:43.823" v="48"/>
          <pc:sldLayoutMkLst>
            <pc:docMk/>
            <pc:sldMasterMk cId="0" sldId="2147483660"/>
            <pc:sldLayoutMk cId="0" sldId="2147483670"/>
          </pc:sldLayoutMkLst>
        </pc:sldLayoutChg>
        <pc:sldLayoutChg chg="add">
          <pc:chgData name="Ms Watterson" userId="S::rhona.watterson@glow.sch.uk::b1707060-d73b-4180-ae73-f2c2ee927833" providerId="AD" clId="Web-{5AB9A9E8-8B56-51BF-16CE-99C0E25974F0}" dt="2022-09-28T10:19:43.823" v="48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replId modSldLayout">
        <pc:chgData name="Ms Watterson" userId="S::rhona.watterson@glow.sch.uk::b1707060-d73b-4180-ae73-f2c2ee927833" providerId="AD" clId="Web-{5AB9A9E8-8B56-51BF-16CE-99C0E25974F0}" dt="2022-09-28T10:19:43.823" v="48"/>
        <pc:sldMasterMkLst>
          <pc:docMk/>
          <pc:sldMasterMk cId="3887998370" sldId="2147483678"/>
        </pc:sldMasterMkLst>
        <pc:sldLayoutChg chg="replId">
          <pc:chgData name="Ms Watterson" userId="S::rhona.watterson@glow.sch.uk::b1707060-d73b-4180-ae73-f2c2ee927833" providerId="AD" clId="Web-{5AB9A9E8-8B56-51BF-16CE-99C0E25974F0}" dt="2022-09-28T10:19:43.823" v="48"/>
          <pc:sldLayoutMkLst>
            <pc:docMk/>
            <pc:sldMasterMk cId="3887998370" sldId="2147483678"/>
            <pc:sldLayoutMk cId="3121614820" sldId="2147483679"/>
          </pc:sldLayoutMkLst>
        </pc:sldLayoutChg>
        <pc:sldLayoutChg chg="replId">
          <pc:chgData name="Ms Watterson" userId="S::rhona.watterson@glow.sch.uk::b1707060-d73b-4180-ae73-f2c2ee927833" providerId="AD" clId="Web-{5AB9A9E8-8B56-51BF-16CE-99C0E25974F0}" dt="2022-09-28T10:19:43.823" v="48"/>
          <pc:sldLayoutMkLst>
            <pc:docMk/>
            <pc:sldMasterMk cId="3887998370" sldId="2147483678"/>
            <pc:sldLayoutMk cId="3503842330" sldId="2147483680"/>
          </pc:sldLayoutMkLst>
        </pc:sldLayoutChg>
        <pc:sldLayoutChg chg="replId">
          <pc:chgData name="Ms Watterson" userId="S::rhona.watterson@glow.sch.uk::b1707060-d73b-4180-ae73-f2c2ee927833" providerId="AD" clId="Web-{5AB9A9E8-8B56-51BF-16CE-99C0E25974F0}" dt="2022-09-28T10:19:43.823" v="48"/>
          <pc:sldLayoutMkLst>
            <pc:docMk/>
            <pc:sldMasterMk cId="3887998370" sldId="2147483678"/>
            <pc:sldLayoutMk cId="4072119268" sldId="2147483681"/>
          </pc:sldLayoutMkLst>
        </pc:sldLayoutChg>
        <pc:sldLayoutChg chg="replId">
          <pc:chgData name="Ms Watterson" userId="S::rhona.watterson@glow.sch.uk::b1707060-d73b-4180-ae73-f2c2ee927833" providerId="AD" clId="Web-{5AB9A9E8-8B56-51BF-16CE-99C0E25974F0}" dt="2022-09-28T10:19:43.823" v="48"/>
          <pc:sldLayoutMkLst>
            <pc:docMk/>
            <pc:sldMasterMk cId="3887998370" sldId="2147483678"/>
            <pc:sldLayoutMk cId="1556176257" sldId="2147483682"/>
          </pc:sldLayoutMkLst>
        </pc:sldLayoutChg>
        <pc:sldLayoutChg chg="replId">
          <pc:chgData name="Ms Watterson" userId="S::rhona.watterson@glow.sch.uk::b1707060-d73b-4180-ae73-f2c2ee927833" providerId="AD" clId="Web-{5AB9A9E8-8B56-51BF-16CE-99C0E25974F0}" dt="2022-09-28T10:19:43.823" v="48"/>
          <pc:sldLayoutMkLst>
            <pc:docMk/>
            <pc:sldMasterMk cId="3887998370" sldId="2147483678"/>
            <pc:sldLayoutMk cId="173704611" sldId="2147483683"/>
          </pc:sldLayoutMkLst>
        </pc:sldLayoutChg>
        <pc:sldLayoutChg chg="replId">
          <pc:chgData name="Ms Watterson" userId="S::rhona.watterson@glow.sch.uk::b1707060-d73b-4180-ae73-f2c2ee927833" providerId="AD" clId="Web-{5AB9A9E8-8B56-51BF-16CE-99C0E25974F0}" dt="2022-09-28T10:19:43.823" v="48"/>
          <pc:sldLayoutMkLst>
            <pc:docMk/>
            <pc:sldMasterMk cId="3887998370" sldId="2147483678"/>
            <pc:sldLayoutMk cId="2435153517" sldId="2147483684"/>
          </pc:sldLayoutMkLst>
        </pc:sldLayoutChg>
        <pc:sldLayoutChg chg="replId">
          <pc:chgData name="Ms Watterson" userId="S::rhona.watterson@glow.sch.uk::b1707060-d73b-4180-ae73-f2c2ee927833" providerId="AD" clId="Web-{5AB9A9E8-8B56-51BF-16CE-99C0E25974F0}" dt="2022-09-28T10:19:43.823" v="48"/>
          <pc:sldLayoutMkLst>
            <pc:docMk/>
            <pc:sldMasterMk cId="3887998370" sldId="2147483678"/>
            <pc:sldLayoutMk cId="3126123193" sldId="2147483685"/>
          </pc:sldLayoutMkLst>
        </pc:sldLayoutChg>
        <pc:sldLayoutChg chg="replId">
          <pc:chgData name="Ms Watterson" userId="S::rhona.watterson@glow.sch.uk::b1707060-d73b-4180-ae73-f2c2ee927833" providerId="AD" clId="Web-{5AB9A9E8-8B56-51BF-16CE-99C0E25974F0}" dt="2022-09-28T10:19:43.823" v="48"/>
          <pc:sldLayoutMkLst>
            <pc:docMk/>
            <pc:sldMasterMk cId="3887998370" sldId="2147483678"/>
            <pc:sldLayoutMk cId="2177273866" sldId="2147483686"/>
          </pc:sldLayoutMkLst>
        </pc:sldLayoutChg>
        <pc:sldLayoutChg chg="replId">
          <pc:chgData name="Ms Watterson" userId="S::rhona.watterson@glow.sch.uk::b1707060-d73b-4180-ae73-f2c2ee927833" providerId="AD" clId="Web-{5AB9A9E8-8B56-51BF-16CE-99C0E25974F0}" dt="2022-09-28T10:19:43.823" v="48"/>
          <pc:sldLayoutMkLst>
            <pc:docMk/>
            <pc:sldMasterMk cId="3887998370" sldId="2147483678"/>
            <pc:sldLayoutMk cId="1859491469" sldId="2147483687"/>
          </pc:sldLayoutMkLst>
        </pc:sldLayoutChg>
        <pc:sldLayoutChg chg="replId">
          <pc:chgData name="Ms Watterson" userId="S::rhona.watterson@glow.sch.uk::b1707060-d73b-4180-ae73-f2c2ee927833" providerId="AD" clId="Web-{5AB9A9E8-8B56-51BF-16CE-99C0E25974F0}" dt="2022-09-28T10:19:43.823" v="48"/>
          <pc:sldLayoutMkLst>
            <pc:docMk/>
            <pc:sldMasterMk cId="3887998370" sldId="2147483678"/>
            <pc:sldLayoutMk cId="3695840414" sldId="2147483688"/>
          </pc:sldLayoutMkLst>
        </pc:sldLayoutChg>
        <pc:sldLayoutChg chg="replId">
          <pc:chgData name="Ms Watterson" userId="S::rhona.watterson@glow.sch.uk::b1707060-d73b-4180-ae73-f2c2ee927833" providerId="AD" clId="Web-{5AB9A9E8-8B56-51BF-16CE-99C0E25974F0}" dt="2022-09-28T10:19:43.823" v="48"/>
          <pc:sldLayoutMkLst>
            <pc:docMk/>
            <pc:sldMasterMk cId="3887998370" sldId="2147483678"/>
            <pc:sldLayoutMk cId="4104370035" sldId="2147483689"/>
          </pc:sldLayoutMkLst>
        </pc:sldLayoutChg>
      </pc:sldMasterChg>
    </pc:docChg>
  </pc:docChgLst>
  <pc:docChgLst>
    <pc:chgData name="Ms Watterson" userId="S::rhona.watterson@glow.sch.uk::b1707060-d73b-4180-ae73-f2c2ee927833" providerId="AD" clId="Web-{CFDED376-0822-6423-F25F-E2F037B539AB}"/>
    <pc:docChg chg="modSld">
      <pc:chgData name="Ms Watterson" userId="S::rhona.watterson@glow.sch.uk::b1707060-d73b-4180-ae73-f2c2ee927833" providerId="AD" clId="Web-{CFDED376-0822-6423-F25F-E2F037B539AB}" dt="2021-10-05T14:13:03.760" v="1" actId="20577"/>
      <pc:docMkLst>
        <pc:docMk/>
      </pc:docMkLst>
      <pc:sldChg chg="modSp">
        <pc:chgData name="Ms Watterson" userId="S::rhona.watterson@glow.sch.uk::b1707060-d73b-4180-ae73-f2c2ee927833" providerId="AD" clId="Web-{CFDED376-0822-6423-F25F-E2F037B539AB}" dt="2021-10-05T14:13:03.760" v="1" actId="20577"/>
        <pc:sldMkLst>
          <pc:docMk/>
          <pc:sldMk cId="1926496334" sldId="269"/>
        </pc:sldMkLst>
        <pc:spChg chg="mod">
          <ac:chgData name="Ms Watterson" userId="S::rhona.watterson@glow.sch.uk::b1707060-d73b-4180-ae73-f2c2ee927833" providerId="AD" clId="Web-{CFDED376-0822-6423-F25F-E2F037B539AB}" dt="2021-10-05T14:13:03.760" v="1" actId="20577"/>
          <ac:spMkLst>
            <pc:docMk/>
            <pc:sldMk cId="1926496334" sldId="269"/>
            <ac:spMk id="3" creationId="{B2DB613C-7C8A-4F9A-8CC8-F473CA0687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54A9A-F55F-4BC7-BB1D-553702E7E016}" type="datetimeFigureOut">
              <a:t>9/28/2022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9B83D-6E14-4213-AD0E-39188F5415C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415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9E9DD-CD6D-466E-8660-DCD6C262A9D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18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8E10-7A61-4D35-BC33-27E14EAA27D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4D23-593E-4D54-86F3-C6A6D805D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1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8E10-7A61-4D35-BC33-27E14EAA27D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4D23-593E-4D54-86F3-C6A6D805D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84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8E10-7A61-4D35-BC33-27E14EAA27D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4D23-593E-4D54-86F3-C6A6D805D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37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8E10-7A61-4D35-BC33-27E14EAA27D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4D23-593E-4D54-86F3-C6A6D805D0B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4186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8E10-7A61-4D35-BC33-27E14EAA27D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4D23-593E-4D54-86F3-C6A6D805D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7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8E10-7A61-4D35-BC33-27E14EAA27D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4D23-593E-4D54-86F3-C6A6D805D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386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8E10-7A61-4D35-BC33-27E14EAA27D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4D23-593E-4D54-86F3-C6A6D805D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279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8E10-7A61-4D35-BC33-27E14EAA27D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4D23-593E-4D54-86F3-C6A6D805D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844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8E10-7A61-4D35-BC33-27E14EAA27D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4D23-593E-4D54-86F3-C6A6D805D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847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6E576D-5F42-4181-842C-A75AE9E29C14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2BDC38-2CD7-4D67-B32F-52B92702DC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576D-5F42-4181-842C-A75AE9E29C14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DC38-2CD7-4D67-B32F-52B92702DCF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8E10-7A61-4D35-BC33-27E14EAA27D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4D23-593E-4D54-86F3-C6A6D805D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42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576D-5F42-4181-842C-A75AE9E29C14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DC38-2CD7-4D67-B32F-52B92702DCF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576D-5F42-4181-842C-A75AE9E29C14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DC38-2CD7-4D67-B32F-52B92702DCF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576D-5F42-4181-842C-A75AE9E29C14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DC38-2CD7-4D67-B32F-52B92702DCF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576D-5F42-4181-842C-A75AE9E29C14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DC38-2CD7-4D67-B32F-52B92702DCF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576D-5F42-4181-842C-A75AE9E29C14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DC38-2CD7-4D67-B32F-52B92702DC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076E576D-5F42-4181-842C-A75AE9E29C14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DC38-2CD7-4D67-B32F-52B92702DCF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6E576D-5F42-4181-842C-A75AE9E29C14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2BDC38-2CD7-4D67-B32F-52B92702DCF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576D-5F42-4181-842C-A75AE9E29C14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DC38-2CD7-4D67-B32F-52B92702DC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576D-5F42-4181-842C-A75AE9E29C14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DC38-2CD7-4D67-B32F-52B92702DC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8E10-7A61-4D35-BC33-27E14EAA27D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4D23-593E-4D54-86F3-C6A6D805D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11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8E10-7A61-4D35-BC33-27E14EAA27D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4D23-593E-4D54-86F3-C6A6D805D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17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8E10-7A61-4D35-BC33-27E14EAA27D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4D23-593E-4D54-86F3-C6A6D805D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0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8E10-7A61-4D35-BC33-27E14EAA27D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4D23-593E-4D54-86F3-C6A6D805D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15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8E10-7A61-4D35-BC33-27E14EAA27D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4D23-593E-4D54-86F3-C6A6D805D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12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8E10-7A61-4D35-BC33-27E14EAA27D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4D23-593E-4D54-86F3-C6A6D805D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27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8E10-7A61-4D35-BC33-27E14EAA27D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4D23-593E-4D54-86F3-C6A6D805D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49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C0D8E10-7A61-4D35-BC33-27E14EAA27D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24D23-593E-4D54-86F3-C6A6D805D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998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6E576D-5F42-4181-842C-A75AE9E29C14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22BDC38-2CD7-4D67-B32F-52B92702DCF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qa.org.uk/sqa/47447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derstandingstandards.org.uk/Subjects/History/national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subjects/z2phvcw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rmarrhistory.wordpress.com/national-45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1D2FC-0919-40F3-ACB6-C5B7C5A5E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EBEBEB"/>
                </a:solidFill>
              </a:rPr>
              <a:t>Senior Phase History</a:t>
            </a:r>
            <a:endParaRPr lang="en-GB">
              <a:solidFill>
                <a:srgbClr val="EBEBEB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39A7F-540C-49FF-9808-DEF9B152C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012" y="4777380"/>
            <a:ext cx="5222326" cy="861420"/>
          </a:xfrm>
        </p:spPr>
        <p:txBody>
          <a:bodyPr>
            <a:normAutofit/>
          </a:bodyPr>
          <a:lstStyle/>
          <a:p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D511CE56-3F85-DBE0-D7AE-D4996AED3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0" y="2396098"/>
            <a:ext cx="2936836" cy="22944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26585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27A80-87AD-46B8-AEFA-F779F1C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2"/>
                </a:solidFill>
              </a:rPr>
              <a:t>Advanced Higher Assessment Timeline</a:t>
            </a:r>
            <a:endParaRPr lang="en-GB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CFA93-2283-4AC7-ABAC-5674F3A5E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581996"/>
            <a:ext cx="6269434" cy="547723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August – Essay 1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2200"/>
              <a:t>September – Essay 2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2200"/>
              <a:t>October  - Essay 3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sz="2200"/>
              <a:t>November – Essay 4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2200"/>
              <a:t>December – Timed Source Questions</a:t>
            </a:r>
          </a:p>
          <a:p>
            <a:pPr>
              <a:lnSpc>
                <a:spcPct val="90000"/>
              </a:lnSpc>
            </a:pPr>
            <a:r>
              <a:rPr lang="en-US" sz="2200"/>
              <a:t>January – Prelim, covering all topics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2200"/>
              <a:t>February – Dissertation</a:t>
            </a:r>
            <a:endParaRPr lang="en-US"/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2200"/>
              <a:t>March – Dissertation</a:t>
            </a:r>
            <a:endParaRPr lang="en-US"/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2200"/>
              <a:t>April – Dissertation hand-in deadline – 50 Marks</a:t>
            </a:r>
            <a:endParaRPr lang="en-US"/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2200"/>
              <a:t>May – Final Exam – 3h – 90 Marks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endParaRPr lang="en-US" sz="2200"/>
          </a:p>
          <a:p>
            <a:pPr marL="0" indent="0">
              <a:lnSpc>
                <a:spcPct val="90000"/>
              </a:lnSpc>
              <a:buClr>
                <a:srgbClr val="8AD0D6"/>
              </a:buClr>
              <a:buNone/>
            </a:pPr>
            <a:r>
              <a:rPr lang="en-US" sz="2200"/>
              <a:t>Students will be given at least a week's warning for assessments, details of which will be posted on Teams.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328082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7FA10-A80A-45E2-9F31-9C81914F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What We Provide</a:t>
            </a:r>
            <a:endParaRPr lang="en-GB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6CFE9-079F-4558-8073-F03A77701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552576"/>
            <a:ext cx="7048500" cy="51339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2" indent="0">
              <a:lnSpc>
                <a:spcPct val="90000"/>
              </a:lnSpc>
              <a:buNone/>
            </a:pPr>
            <a:r>
              <a:rPr lang="en-US" sz="1500">
                <a:solidFill>
                  <a:srgbClr val="FFFFFF"/>
                </a:solidFill>
              </a:rPr>
              <a:t>All the resources below are available on your young person’s iPad, via Teams and One Note.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1500" b="1">
              <a:solidFill>
                <a:srgbClr val="FFFFFF"/>
              </a:solidFill>
            </a:endParaRP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1500" b="1">
                <a:solidFill>
                  <a:srgbClr val="FFFFFF"/>
                </a:solidFill>
              </a:rPr>
              <a:t>In Team Files: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PowerPoints and other course documents </a:t>
            </a:r>
          </a:p>
          <a:p>
            <a:pPr lvl="2">
              <a:lnSpc>
                <a:spcPct val="90000"/>
              </a:lnSpc>
              <a:buClr>
                <a:srgbClr val="8AD0D6"/>
              </a:buClr>
            </a:pPr>
            <a:r>
              <a:rPr lang="en-US" sz="1500">
                <a:solidFill>
                  <a:srgbClr val="FFFFFF"/>
                </a:solidFill>
              </a:rPr>
              <a:t>Digital copies of textbooks </a:t>
            </a:r>
            <a:endParaRPr lang="en-US">
              <a:solidFill>
                <a:srgbClr val="FFFFFF"/>
              </a:solidFill>
            </a:endParaRPr>
          </a:p>
          <a:p>
            <a:pPr lvl="2">
              <a:lnSpc>
                <a:spcPct val="90000"/>
              </a:lnSpc>
              <a:buClr>
                <a:srgbClr val="8AD0D6"/>
              </a:buClr>
            </a:pPr>
            <a:r>
              <a:rPr lang="en-US" sz="1500">
                <a:solidFill>
                  <a:srgbClr val="FFFFFF"/>
                </a:solidFill>
              </a:rPr>
              <a:t>Videos of how to do skills questions </a:t>
            </a:r>
          </a:p>
          <a:p>
            <a:pPr lvl="2">
              <a:lnSpc>
                <a:spcPct val="90000"/>
              </a:lnSpc>
              <a:buClr>
                <a:srgbClr val="8AD0D6"/>
              </a:buClr>
            </a:pPr>
            <a:r>
              <a:rPr lang="en-US" sz="1500">
                <a:solidFill>
                  <a:srgbClr val="FFFFFF"/>
                </a:solidFill>
              </a:rPr>
              <a:t>Skills booklets – paper and digital copies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1500" b="1">
                <a:solidFill>
                  <a:srgbClr val="FFFFFF"/>
                </a:solidFill>
              </a:rPr>
              <a:t>In One Note:</a:t>
            </a:r>
          </a:p>
          <a:p>
            <a:pPr lvl="2"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Course booklets - all the work that your young person has done in class – their notes.  This should be the first place they go to for revision</a:t>
            </a:r>
          </a:p>
          <a:p>
            <a:pPr lvl="2"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All the practice skills questions that we have done in class – marked and with feedback</a:t>
            </a:r>
          </a:p>
          <a:p>
            <a:pPr lvl="2"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All their test marks, with feedback and targets on an assessment tracking sheet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GB" sz="1000">
              <a:solidFill>
                <a:srgbClr val="FFFFFF"/>
              </a:solidFill>
            </a:endParaRPr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4501D-DB07-47CD-966C-268F09C75C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73" r="-1" b="10399"/>
          <a:stretch/>
        </p:blipFill>
        <p:spPr>
          <a:xfrm>
            <a:off x="7230352" y="2"/>
            <a:ext cx="4962068" cy="3428999"/>
          </a:xfrm>
          <a:custGeom>
            <a:avLst/>
            <a:gdLst/>
            <a:ahLst/>
            <a:cxnLst/>
            <a:rect l="l" t="t" r="r" b="b"/>
            <a:pathLst>
              <a:path w="4962068" h="3428999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62068" y="1"/>
                </a:lnTo>
                <a:lnTo>
                  <a:pt x="4962067" y="3428999"/>
                </a:lnTo>
                <a:lnTo>
                  <a:pt x="250957" y="3428999"/>
                </a:lnTo>
                <a:lnTo>
                  <a:pt x="250957" y="3343961"/>
                </a:lnTo>
                <a:lnTo>
                  <a:pt x="251965" y="3201315"/>
                </a:lnTo>
                <a:lnTo>
                  <a:pt x="250957" y="3057297"/>
                </a:lnTo>
                <a:lnTo>
                  <a:pt x="248940" y="2911221"/>
                </a:lnTo>
                <a:lnTo>
                  <a:pt x="247091" y="2765146"/>
                </a:lnTo>
                <a:lnTo>
                  <a:pt x="243057" y="2617013"/>
                </a:lnTo>
                <a:lnTo>
                  <a:pt x="238855" y="2467509"/>
                </a:lnTo>
                <a:lnTo>
                  <a:pt x="233980" y="2318004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A7431C-DB49-4BB6-A371-5C4D9BA895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3" r="203" b="2"/>
          <a:stretch/>
        </p:blipFill>
        <p:spPr>
          <a:xfrm>
            <a:off x="7228756" y="3428997"/>
            <a:ext cx="4963244" cy="3429002"/>
          </a:xfrm>
          <a:custGeom>
            <a:avLst/>
            <a:gdLst/>
            <a:ahLst/>
            <a:cxnLst/>
            <a:rect l="l" t="t" r="r" b="b"/>
            <a:pathLst>
              <a:path w="4963244" h="3429002">
                <a:moveTo>
                  <a:pt x="252134" y="0"/>
                </a:moveTo>
                <a:lnTo>
                  <a:pt x="4963244" y="0"/>
                </a:lnTo>
                <a:lnTo>
                  <a:pt x="4963244" y="3429002"/>
                </a:lnTo>
                <a:lnTo>
                  <a:pt x="900697" y="3429002"/>
                </a:lnTo>
                <a:lnTo>
                  <a:pt x="900697" y="3429001"/>
                </a:lnTo>
                <a:lnTo>
                  <a:pt x="0" y="3429001"/>
                </a:lnTo>
                <a:lnTo>
                  <a:pt x="5883" y="3388539"/>
                </a:lnTo>
                <a:lnTo>
                  <a:pt x="23196" y="3269895"/>
                </a:lnTo>
                <a:lnTo>
                  <a:pt x="35299" y="3183484"/>
                </a:lnTo>
                <a:lnTo>
                  <a:pt x="48073" y="3080614"/>
                </a:lnTo>
                <a:lnTo>
                  <a:pt x="63369" y="2958542"/>
                </a:lnTo>
                <a:lnTo>
                  <a:pt x="79506" y="2823439"/>
                </a:lnTo>
                <a:lnTo>
                  <a:pt x="96483" y="2671192"/>
                </a:lnTo>
                <a:lnTo>
                  <a:pt x="114469" y="2505228"/>
                </a:lnTo>
                <a:lnTo>
                  <a:pt x="132454" y="2324863"/>
                </a:lnTo>
                <a:lnTo>
                  <a:pt x="150776" y="2132839"/>
                </a:lnTo>
                <a:lnTo>
                  <a:pt x="167753" y="1925727"/>
                </a:lnTo>
                <a:lnTo>
                  <a:pt x="184058" y="1709014"/>
                </a:lnTo>
                <a:lnTo>
                  <a:pt x="198849" y="1479957"/>
                </a:lnTo>
                <a:lnTo>
                  <a:pt x="212969" y="1241299"/>
                </a:lnTo>
                <a:lnTo>
                  <a:pt x="226248" y="992353"/>
                </a:lnTo>
                <a:lnTo>
                  <a:pt x="230955" y="864794"/>
                </a:lnTo>
                <a:lnTo>
                  <a:pt x="236165" y="734493"/>
                </a:lnTo>
                <a:lnTo>
                  <a:pt x="241040" y="602134"/>
                </a:lnTo>
                <a:lnTo>
                  <a:pt x="244234" y="469088"/>
                </a:lnTo>
                <a:lnTo>
                  <a:pt x="247091" y="333300"/>
                </a:lnTo>
                <a:lnTo>
                  <a:pt x="250117" y="196140"/>
                </a:lnTo>
                <a:lnTo>
                  <a:pt x="252134" y="562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7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79296-2269-474E-B7F4-52B2245DB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256423" cy="1641987"/>
          </a:xfrm>
        </p:spPr>
        <p:txBody>
          <a:bodyPr>
            <a:normAutofit/>
          </a:bodyPr>
          <a:lstStyle/>
          <a:p>
            <a:r>
              <a:rPr lang="en-US"/>
              <a:t>Homework</a:t>
            </a:r>
            <a:endParaRPr lang="en-GB"/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400382E-7BFC-CC1A-2E8B-A79AB72E6A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1" r="12287"/>
          <a:stretch/>
        </p:blipFill>
        <p:spPr>
          <a:xfrm>
            <a:off x="7554139" y="609601"/>
            <a:ext cx="3990160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939710D-F55C-4B55-A9F8-A285C71B6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604515"/>
            <a:ext cx="6258737" cy="465826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Students  should expect homework most weeks, at least once per week, duration usually 30mins – 1 hour per week.  Homework will be posted on Teams.</a:t>
            </a:r>
          </a:p>
          <a:p>
            <a:pPr>
              <a:lnSpc>
                <a:spcPct val="90000"/>
              </a:lnSpc>
            </a:pPr>
            <a:r>
              <a:rPr lang="en-GB"/>
              <a:t>Tasks- additional questions to support learning, ‘finishing off’ class work, extra reading, watching a recommended documentary etc.  </a:t>
            </a:r>
          </a:p>
          <a:p>
            <a:pPr>
              <a:lnSpc>
                <a:spcPct val="90000"/>
              </a:lnSpc>
            </a:pPr>
            <a:r>
              <a:rPr lang="en-GB"/>
              <a:t>Preparation for assessments- revision as well as more exam skills.  Pupils will be given adequate notice before all assessments -1-2 weeks and this will be posted in their Team.</a:t>
            </a:r>
          </a:p>
          <a:p>
            <a:pPr>
              <a:lnSpc>
                <a:spcPct val="90000"/>
              </a:lnSpc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72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1500C-D53A-4F94-AA57-051C9DFD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SQA Past Papers</a:t>
            </a:r>
            <a:endParaRPr lang="en-GB">
              <a:solidFill>
                <a:srgbClr val="EBEBEB"/>
              </a:solidFill>
            </a:endParaRPr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07B74-F4F3-4322-8881-6BC696AC3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742" y="2374262"/>
            <a:ext cx="3980139" cy="2109473"/>
          </a:xfrm>
          <a:prstGeom prst="rect">
            <a:avLst/>
          </a:prstGeom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C484B-BF70-4D64-9373-0832298CF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616216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All SQA past-papers and marking instructions are available, for free on the History SQA page: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>
                <a:solidFill>
                  <a:srgbClr val="FFFFFF"/>
                </a:solidFill>
                <a:hlinkClick r:id="rId3"/>
              </a:rPr>
              <a:t>https://www.sqa.org.uk/sqa/47447.html</a:t>
            </a:r>
            <a:r>
              <a:rPr lang="en-US" sz="1700">
                <a:solidFill>
                  <a:srgbClr val="FFFFFF"/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We use this page in class often and students are encouraged to be proactive and practice as many past-paper questions as they can.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Ideally, these questions should be done without notes and timed.</a:t>
            </a:r>
          </a:p>
          <a:p>
            <a:pPr>
              <a:lnSpc>
                <a:spcPct val="90000"/>
              </a:lnSpc>
              <a:buClr>
                <a:srgbClr val="F7F7F7"/>
              </a:buClr>
            </a:pPr>
            <a:r>
              <a:rPr lang="en-US" sz="1700">
                <a:solidFill>
                  <a:srgbClr val="FFFFFF"/>
                </a:solidFill>
              </a:rPr>
              <a:t>Useful information about how marks are earned can also be found on the SQA Understanding Standards website:</a:t>
            </a:r>
            <a:endParaRPr lang="en-US"/>
          </a:p>
          <a:p>
            <a:pPr marL="0" indent="0">
              <a:lnSpc>
                <a:spcPct val="90000"/>
              </a:lnSpc>
              <a:buNone/>
            </a:pPr>
            <a:r>
              <a:rPr lang="en-US" sz="1700">
                <a:solidFill>
                  <a:srgbClr val="FFFFFF"/>
                </a:solidFill>
                <a:hlinkClick r:id="rId4"/>
              </a:rPr>
              <a:t>https://www.understandingstandards.org.uk/Subjects/History/national5</a:t>
            </a:r>
            <a:r>
              <a:rPr lang="en-US" sz="1700">
                <a:solidFill>
                  <a:srgbClr val="FFFFFF"/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endParaRPr lang="en-GB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25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004C91-9324-4E94-BC28-856AE162D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5B562CD4-39C5-44ED-BD68-B789B305E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8250C-1C03-47E0-9CE8-9E9FDA7F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80711"/>
          </a:xfrm>
        </p:spPr>
        <p:txBody>
          <a:bodyPr>
            <a:normAutofit/>
          </a:bodyPr>
          <a:lstStyle/>
          <a:p>
            <a:r>
              <a:rPr lang="en-US"/>
              <a:t>How can you help?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206B5-7523-48DB-82C2-369EC0FCB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6" y="2548281"/>
            <a:ext cx="7152860" cy="365438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>
                <a:solidFill>
                  <a:schemeClr val="bg1"/>
                </a:solidFill>
              </a:rPr>
              <a:t>Provide support and encouragement - take an interest</a:t>
            </a:r>
          </a:p>
          <a:p>
            <a:r>
              <a:rPr lang="en-GB">
                <a:solidFill>
                  <a:schemeClr val="bg1"/>
                </a:solidFill>
              </a:rPr>
              <a:t>Check over work</a:t>
            </a:r>
          </a:p>
          <a:p>
            <a:r>
              <a:rPr lang="en-GB">
                <a:solidFill>
                  <a:schemeClr val="bg1"/>
                </a:solidFill>
              </a:rPr>
              <a:t>Quiz before a test</a:t>
            </a:r>
          </a:p>
          <a:p>
            <a:r>
              <a:rPr lang="en-GB">
                <a:solidFill>
                  <a:schemeClr val="bg1"/>
                </a:solidFill>
              </a:rPr>
              <a:t>Monitor progress and targets</a:t>
            </a:r>
          </a:p>
          <a:p>
            <a:r>
              <a:rPr lang="en-GB">
                <a:solidFill>
                  <a:schemeClr val="bg1"/>
                </a:solidFill>
              </a:rPr>
              <a:t>Provide time and a quiet space to study</a:t>
            </a:r>
          </a:p>
          <a:p>
            <a:r>
              <a:rPr lang="en-GB">
                <a:solidFill>
                  <a:schemeClr val="bg1"/>
                </a:solidFill>
              </a:rPr>
              <a:t>Encourage breaks, exercise and good sleep</a:t>
            </a:r>
          </a:p>
          <a:p>
            <a:r>
              <a:rPr lang="en-GB">
                <a:solidFill>
                  <a:schemeClr val="bg1"/>
                </a:solidFill>
              </a:rPr>
              <a:t>Help your young person with organisation and planning.</a:t>
            </a:r>
          </a:p>
          <a:p>
            <a:r>
              <a:rPr lang="en-GB">
                <a:solidFill>
                  <a:schemeClr val="bg1"/>
                </a:solidFill>
              </a:rPr>
              <a:t>Encourage attendance and punctuality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181C5-E52A-441C-8750-A19000CE0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259" y="2548281"/>
            <a:ext cx="2016897" cy="1733038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997A3D-7981-4092-889E-1DD5973E9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473" y="4477261"/>
            <a:ext cx="2432469" cy="17330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65404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0E5FD-B15D-49FA-AE45-9B68B934A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Useful Websites and Resources</a:t>
            </a:r>
            <a:endParaRPr lang="en-GB">
              <a:solidFill>
                <a:srgbClr val="EBEBEB"/>
              </a:solidFill>
            </a:endParaRPr>
          </a:p>
        </p:txBody>
      </p:sp>
      <p:sp>
        <p:nvSpPr>
          <p:cNvPr id="75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BEA525C7-3546-41BF-AF07-827A4C9DB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6041" y="647698"/>
            <a:ext cx="3935540" cy="55626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63AED-808B-4B8F-BA71-C7D9533DD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616216" cy="37854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>
                <a:solidFill>
                  <a:srgbClr val="FFFFFF"/>
                </a:solidFill>
              </a:rPr>
              <a:t>BBC Bitesize History</a:t>
            </a:r>
          </a:p>
          <a:p>
            <a:pPr marL="0" indent="0">
              <a:buNone/>
            </a:pPr>
            <a:r>
              <a:rPr lang="en-GB">
                <a:solidFill>
                  <a:srgbClr val="FFFFFF"/>
                </a:solidFill>
                <a:hlinkClick r:id="rId3"/>
              </a:rPr>
              <a:t>https://www.bbc.co.uk/bitesize/subjects/z2phvcw</a:t>
            </a:r>
            <a:r>
              <a:rPr lang="en-GB">
                <a:solidFill>
                  <a:srgbClr val="FFFFFF"/>
                </a:solidFill>
              </a:rPr>
              <a:t> </a:t>
            </a:r>
          </a:p>
          <a:p>
            <a:r>
              <a:rPr lang="en-GB">
                <a:solidFill>
                  <a:srgbClr val="FFFFFF"/>
                </a:solidFill>
              </a:rPr>
              <a:t>Mr Marr History  </a:t>
            </a:r>
          </a:p>
          <a:p>
            <a:pPr marL="0" indent="0">
              <a:buNone/>
            </a:pPr>
            <a:r>
              <a:rPr lang="en-GB">
                <a:solidFill>
                  <a:srgbClr val="FFFFFF"/>
                </a:solidFill>
                <a:hlinkClick r:id="rId4"/>
              </a:rPr>
              <a:t>https://mrmarrhistory.wordpress.com/national-45/</a:t>
            </a:r>
            <a:r>
              <a:rPr lang="en-GB">
                <a:solidFill>
                  <a:srgbClr val="FFFFFF"/>
                </a:solidFill>
              </a:rPr>
              <a:t> </a:t>
            </a:r>
          </a:p>
          <a:p>
            <a:pPr marL="0" indent="0">
              <a:buNone/>
            </a:pPr>
            <a:endParaRPr lang="en-GB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rgbClr val="FFFFFF"/>
                </a:solidFill>
              </a:rPr>
              <a:t>If you want to invest in a study guide, the Bright Red ones are best.  Avoid the ‘How to Pass’ ones for History – they aren't very good.  </a:t>
            </a:r>
          </a:p>
          <a:p>
            <a:pPr marL="0" indent="0">
              <a:buNone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42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7A53-6C4F-4AC4-54A8-56B8D26E9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History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876FA-E2FF-0D53-CE7F-97BBF3A2D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/>
              <a:t>Ms Watterson (Principal Teacher) M37</a:t>
            </a:r>
          </a:p>
          <a:p>
            <a:pPr>
              <a:buClr>
                <a:srgbClr val="8AD0D6"/>
              </a:buClr>
            </a:pPr>
            <a:endParaRPr lang="en-GB" sz="3200"/>
          </a:p>
          <a:p>
            <a:pPr>
              <a:buClr>
                <a:srgbClr val="8AD0D6"/>
              </a:buClr>
            </a:pPr>
            <a:r>
              <a:rPr lang="en-GB" sz="3200"/>
              <a:t>Mrs Maciver M19</a:t>
            </a:r>
          </a:p>
          <a:p>
            <a:pPr>
              <a:buClr>
                <a:srgbClr val="8AD0D6"/>
              </a:buClr>
            </a:pPr>
            <a:endParaRPr lang="en-GB" sz="3200"/>
          </a:p>
          <a:p>
            <a:pPr>
              <a:buClr>
                <a:srgbClr val="8AD0D6"/>
              </a:buClr>
            </a:pPr>
            <a:r>
              <a:rPr lang="en-GB" sz="3200"/>
              <a:t>Mr Clow M35</a:t>
            </a:r>
          </a:p>
        </p:txBody>
      </p:sp>
    </p:spTree>
    <p:extLst>
      <p:ext uri="{BB962C8B-B14F-4D97-AF65-F5344CB8AC3E}">
        <p14:creationId xmlns:p14="http://schemas.microsoft.com/office/powerpoint/2010/main" val="1975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891" y="1182253"/>
            <a:ext cx="4598135" cy="5328592"/>
          </a:xfrm>
        </p:spPr>
        <p:txBody>
          <a:bodyPr vert="horz" lIns="91440" tIns="45720" rIns="91440" bIns="45720" anchor="t">
            <a:noAutofit/>
          </a:bodyPr>
          <a:lstStyle/>
          <a:p>
            <a:pPr indent="-255905"/>
            <a:endParaRPr lang="en-GB" sz="2200">
              <a:cs typeface="Lucida Sans Unicode"/>
            </a:endParaRPr>
          </a:p>
          <a:p>
            <a:pPr indent="-255905"/>
            <a:endParaRPr lang="en-GB" sz="2200">
              <a:cs typeface="Lucida Sans Unicode"/>
            </a:endParaRPr>
          </a:p>
          <a:p>
            <a:pPr indent="-255905">
              <a:buFont typeface="Wingdings,Sans-Serif"/>
              <a:buChar char="ü"/>
            </a:pPr>
            <a:endParaRPr lang="en-GB" b="1">
              <a:ea typeface="+mn-lt"/>
              <a:cs typeface="+mn-lt"/>
            </a:endParaRPr>
          </a:p>
          <a:p>
            <a:pPr indent="-255905">
              <a:buFont typeface="Wingdings,Sans-Serif"/>
              <a:buChar char="ü"/>
            </a:pPr>
            <a:r>
              <a:rPr lang="en-GB" b="1">
                <a:ea typeface="+mn-lt"/>
                <a:cs typeface="+mn-lt"/>
              </a:rPr>
              <a:t>The Life and Death of William Wallace</a:t>
            </a:r>
            <a:endParaRPr lang="en-US">
              <a:ea typeface="+mn-lt"/>
              <a:cs typeface="+mn-lt"/>
            </a:endParaRPr>
          </a:p>
          <a:p>
            <a:pPr indent="-255905">
              <a:buFont typeface="Wingdings,Sans-Serif"/>
              <a:buChar char="ü"/>
            </a:pPr>
            <a:endParaRPr lang="en-GB" b="1">
              <a:ea typeface="+mn-lt"/>
              <a:cs typeface="+mn-lt"/>
            </a:endParaRPr>
          </a:p>
          <a:p>
            <a:pPr indent="-255905">
              <a:buFont typeface="Wingdings,Sans-Serif"/>
              <a:buChar char="ü"/>
            </a:pPr>
            <a:r>
              <a:rPr lang="en-GB" b="1">
                <a:ea typeface="+mn-lt"/>
                <a:cs typeface="+mn-lt"/>
              </a:rPr>
              <a:t>City Life</a:t>
            </a:r>
            <a:endParaRPr lang="en-GB">
              <a:ea typeface="+mn-lt"/>
              <a:cs typeface="+mn-lt"/>
            </a:endParaRPr>
          </a:p>
          <a:p>
            <a:pPr indent="-255905">
              <a:buFont typeface="Wingdings"/>
              <a:buChar char="ü"/>
            </a:pPr>
            <a:endParaRPr lang="en-GB" b="1">
              <a:cs typeface="Lucida Sans Unicode"/>
            </a:endParaRPr>
          </a:p>
          <a:p>
            <a:pPr indent="-255905">
              <a:buFont typeface="Wingdings"/>
              <a:buChar char="ü"/>
            </a:pPr>
            <a:r>
              <a:rPr lang="en-GB" b="1">
                <a:cs typeface="Lucida Sans Unicode"/>
              </a:rPr>
              <a:t>Martin Luther King</a:t>
            </a:r>
            <a:endParaRPr lang="en-GB">
              <a:cs typeface="Lucida Sans Unicode"/>
            </a:endParaRPr>
          </a:p>
          <a:p>
            <a:pPr indent="-255905">
              <a:buFont typeface="Wingdings"/>
              <a:buChar char="ü"/>
            </a:pPr>
            <a:endParaRPr lang="en-GB" b="1">
              <a:cs typeface="Lucida Sans Unicode"/>
            </a:endParaRPr>
          </a:p>
          <a:p>
            <a:pPr indent="-255905">
              <a:buFont typeface="Wingdings"/>
              <a:buChar char="ü"/>
            </a:pPr>
            <a:endParaRPr lang="en-GB" b="1">
              <a:cs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05" y="108452"/>
            <a:ext cx="8229600" cy="1143000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GB"/>
              <a:t>N3/4 HISTORY – Course Content</a:t>
            </a:r>
          </a:p>
        </p:txBody>
      </p:sp>
      <p:pic>
        <p:nvPicPr>
          <p:cNvPr id="4" name="Picture 4" descr="A picture containing person, brass, person, indoor&#10;&#10;Description automatically generated">
            <a:extLst>
              <a:ext uri="{FF2B5EF4-FFF2-40B4-BE49-F238E27FC236}">
                <a16:creationId xmlns:a16="http://schemas.microsoft.com/office/drawing/2014/main" id="{B42591C8-7E6D-40FA-A180-E6435D726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738" y="4621645"/>
            <a:ext cx="2743200" cy="123444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5" name="Picture 5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15005852-43D2-4C78-8DB2-CCB1E4CE8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363" y="1371473"/>
            <a:ext cx="1537493" cy="188885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6" name="Picture 6" descr="A group of people on a sidewalk in front of a house&#10;&#10;Description automatically generated">
            <a:extLst>
              <a:ext uri="{FF2B5EF4-FFF2-40B4-BE49-F238E27FC236}">
                <a16:creationId xmlns:a16="http://schemas.microsoft.com/office/drawing/2014/main" id="{34E3F834-9895-46E4-83D2-BC36E5C86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5673" y="2259492"/>
            <a:ext cx="2168770" cy="172232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57754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GB" sz="3600"/>
              <a:t>Assessment</a:t>
            </a:r>
            <a:br>
              <a:rPr lang="en-GB" sz="1200">
                <a:cs typeface="Lucida Sans Unicode"/>
              </a:rPr>
            </a:br>
            <a:r>
              <a:rPr lang="en-GB" sz="2000"/>
              <a:t>All assessment is done in class and marked by class teachers.  No prelim or end of year exam.</a:t>
            </a:r>
            <a:endParaRPr lang="en-GB" sz="2000">
              <a:cs typeface="Lucida Sans Unicode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N4		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/>
              <a:t>N3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indent="-255905"/>
            <a:endParaRPr lang="en-GB">
              <a:cs typeface="Lucida Sans Unicode"/>
            </a:endParaRPr>
          </a:p>
          <a:p>
            <a:pPr indent="-255905"/>
            <a:r>
              <a:rPr lang="en-GB" b="1"/>
              <a:t>Unit 1</a:t>
            </a:r>
            <a:r>
              <a:rPr lang="en-GB"/>
              <a:t> – The Life and Death of William Wallace (Sept)</a:t>
            </a:r>
            <a:endParaRPr lang="en-GB">
              <a:cs typeface="Lucida Sans Unicode"/>
            </a:endParaRPr>
          </a:p>
          <a:p>
            <a:pPr indent="-255905"/>
            <a:r>
              <a:rPr lang="en-GB" b="1"/>
              <a:t>Unit 2</a:t>
            </a:r>
            <a:r>
              <a:rPr lang="en-GB"/>
              <a:t> – City Life (Dec)</a:t>
            </a:r>
            <a:endParaRPr lang="en-GB">
              <a:cs typeface="Lucida Sans Unicode"/>
            </a:endParaRPr>
          </a:p>
          <a:p>
            <a:pPr indent="-255905"/>
            <a:r>
              <a:rPr lang="en-GB" b="1"/>
              <a:t>Unit 3</a:t>
            </a:r>
            <a:r>
              <a:rPr lang="en-GB"/>
              <a:t> – Martin Luther King (March)</a:t>
            </a:r>
            <a:endParaRPr lang="en-GB">
              <a:cs typeface="Lucida Sans Unicode"/>
            </a:endParaRPr>
          </a:p>
          <a:p>
            <a:pPr indent="-255905"/>
            <a:r>
              <a:rPr lang="en-GB" b="1"/>
              <a:t>Added Value Unit*</a:t>
            </a:r>
            <a:endParaRPr lang="en-GB" b="1">
              <a:cs typeface="Lucida Sans Unicode"/>
            </a:endParaRPr>
          </a:p>
          <a:p>
            <a:pPr marL="109855" indent="0">
              <a:buNone/>
            </a:pPr>
            <a:r>
              <a:rPr lang="en-GB" b="1">
                <a:cs typeface="Lucida Sans Unicode"/>
              </a:rPr>
              <a:t>* This unit has been removed by the SQA for session 2022-23.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indent="-255905"/>
            <a:endParaRPr lang="en-GB">
              <a:cs typeface="Lucida Sans Unicode"/>
            </a:endParaRPr>
          </a:p>
          <a:p>
            <a:pPr indent="-255905">
              <a:spcBef>
                <a:spcPts val="400"/>
              </a:spcBef>
            </a:pPr>
            <a:r>
              <a:rPr lang="en-GB" b="1">
                <a:ea typeface="+mn-lt"/>
                <a:cs typeface="+mn-lt"/>
              </a:rPr>
              <a:t>Unit 1</a:t>
            </a:r>
            <a:r>
              <a:rPr lang="en-GB">
                <a:ea typeface="+mn-lt"/>
                <a:cs typeface="+mn-lt"/>
              </a:rPr>
              <a:t> – The Life and Death of William Wallace (Sept)</a:t>
            </a:r>
          </a:p>
          <a:p>
            <a:pPr indent="-255905">
              <a:spcBef>
                <a:spcPts val="400"/>
              </a:spcBef>
            </a:pPr>
            <a:r>
              <a:rPr lang="en-GB" b="1">
                <a:ea typeface="+mn-lt"/>
                <a:cs typeface="+mn-lt"/>
              </a:rPr>
              <a:t>Unit 2</a:t>
            </a:r>
            <a:r>
              <a:rPr lang="en-GB">
                <a:ea typeface="+mn-lt"/>
                <a:cs typeface="+mn-lt"/>
              </a:rPr>
              <a:t> – City Life (Dec)</a:t>
            </a:r>
            <a:endParaRPr lang="en-GB"/>
          </a:p>
          <a:p>
            <a:pPr indent="-255905">
              <a:spcBef>
                <a:spcPts val="400"/>
              </a:spcBef>
            </a:pPr>
            <a:r>
              <a:rPr lang="en-GB" b="1">
                <a:ea typeface="+mn-lt"/>
                <a:cs typeface="+mn-lt"/>
              </a:rPr>
              <a:t>Unit 3</a:t>
            </a:r>
            <a:r>
              <a:rPr lang="en-GB">
                <a:ea typeface="+mn-lt"/>
                <a:cs typeface="+mn-lt"/>
              </a:rPr>
              <a:t> – Martin Luther King (March)</a:t>
            </a:r>
            <a:endParaRPr lang="en-GB"/>
          </a:p>
          <a:p>
            <a:pPr indent="-255905"/>
            <a:endParaRPr lang="en-GB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41578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1BF4-CA8D-4566-BF34-F22B5319D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3978790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N5 History</a:t>
            </a:r>
            <a:br>
              <a:rPr lang="en-US" sz="3600"/>
            </a:br>
            <a:r>
              <a:rPr lang="en-US" sz="3600"/>
              <a:t>Course Content</a:t>
            </a:r>
            <a:endParaRPr lang="en-GB" sz="3600"/>
          </a:p>
        </p:txBody>
      </p:sp>
      <p:pic>
        <p:nvPicPr>
          <p:cNvPr id="5" name="Picture 4" descr="A picture containing tree, outdoor, sky, mountain&#10;&#10;Description automatically generated">
            <a:extLst>
              <a:ext uri="{FF2B5EF4-FFF2-40B4-BE49-F238E27FC236}">
                <a16:creationId xmlns:a16="http://schemas.microsoft.com/office/drawing/2014/main" id="{5D034B0F-42C8-48DF-36E1-22A292531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16" r="3" b="3"/>
          <a:stretch/>
        </p:blipFill>
        <p:spPr>
          <a:xfrm>
            <a:off x="5316658" y="10"/>
            <a:ext cx="6873804" cy="3428988"/>
          </a:xfrm>
          <a:prstGeom prst="rect">
            <a:avLst/>
          </a:prstGeom>
        </p:spPr>
      </p:pic>
      <p:sp>
        <p:nvSpPr>
          <p:cNvPr id="27" name="Rectangle 20">
            <a:extLst>
              <a:ext uri="{FF2B5EF4-FFF2-40B4-BE49-F238E27FC236}">
                <a16:creationId xmlns:a16="http://schemas.microsoft.com/office/drawing/2014/main" id="{6DDE478A-9B9B-4F32-906C-273776BD7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7E76E-A535-4FCF-9C5E-A59B7B24A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052918"/>
            <a:ext cx="3977971" cy="419548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b="1" i="1"/>
              <a:t>3 units:</a:t>
            </a:r>
          </a:p>
          <a:p>
            <a:r>
              <a:rPr lang="en-GB" b="1" i="1"/>
              <a:t>The Scottish Wars of Independence,1286-1328</a:t>
            </a:r>
          </a:p>
          <a:p>
            <a:endParaRPr lang="en-GB" b="1" i="1"/>
          </a:p>
          <a:p>
            <a:r>
              <a:rPr lang="en-GB" b="1" i="1"/>
              <a:t>Free at Last? Civil Rights in the USA,1918-1968</a:t>
            </a:r>
          </a:p>
          <a:p>
            <a:endParaRPr lang="en-GB" b="1" i="1"/>
          </a:p>
          <a:p>
            <a:r>
              <a:rPr lang="en-GB" b="1" i="1"/>
              <a:t>The Making of Modern Britain,1880-1951</a:t>
            </a:r>
          </a:p>
          <a:p>
            <a:endParaRPr lang="en-GB"/>
          </a:p>
        </p:txBody>
      </p:sp>
      <p:pic>
        <p:nvPicPr>
          <p:cNvPr id="7" name="Picture 6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1654C7AD-2F8C-2EE1-F0E8-B05F183586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88" r="3811" b="4"/>
          <a:stretch/>
        </p:blipFill>
        <p:spPr>
          <a:xfrm>
            <a:off x="5316658" y="3428998"/>
            <a:ext cx="3436902" cy="3428998"/>
          </a:xfrm>
          <a:prstGeom prst="rect">
            <a:avLst/>
          </a:prstGeom>
        </p:spPr>
      </p:pic>
      <p:pic>
        <p:nvPicPr>
          <p:cNvPr id="11" name="Picture 10" descr="A picture containing outdoor, child, old&#10;&#10;Description automatically generated">
            <a:extLst>
              <a:ext uri="{FF2B5EF4-FFF2-40B4-BE49-F238E27FC236}">
                <a16:creationId xmlns:a16="http://schemas.microsoft.com/office/drawing/2014/main" id="{4B93B2C2-8C7E-EB2A-8C05-5ADEB2BD4E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14" b="24146"/>
          <a:stretch/>
        </p:blipFill>
        <p:spPr>
          <a:xfrm>
            <a:off x="8753560" y="3428998"/>
            <a:ext cx="3436902" cy="3428996"/>
          </a:xfrm>
          <a:prstGeom prst="rect">
            <a:avLst/>
          </a:prstGeom>
        </p:spPr>
      </p:pic>
      <p:cxnSp>
        <p:nvCxnSpPr>
          <p:cNvPr id="28" name="Straight Connector 22">
            <a:extLst>
              <a:ext uri="{FF2B5EF4-FFF2-40B4-BE49-F238E27FC236}">
                <a16:creationId xmlns:a16="http://schemas.microsoft.com/office/drawing/2014/main" id="{133675D8-8B7A-4149-AD08-B81A69EC6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3560" y="3428998"/>
            <a:ext cx="0" cy="342899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4">
            <a:extLst>
              <a:ext uri="{FF2B5EF4-FFF2-40B4-BE49-F238E27FC236}">
                <a16:creationId xmlns:a16="http://schemas.microsoft.com/office/drawing/2014/main" id="{56FE85DE-8857-4E6E-800A-944BB57F9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16658" y="3428998"/>
            <a:ext cx="687380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2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27A80-87AD-46B8-AEFA-F779F1C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2"/>
                </a:solidFill>
              </a:rPr>
              <a:t>N5 Assessment Timeline</a:t>
            </a:r>
            <a:endParaRPr lang="en-GB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CFA93-2283-4AC7-ABAC-5674F3A5E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536327"/>
            <a:ext cx="6269434" cy="513217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September – Scottish Wars Test 1</a:t>
            </a:r>
          </a:p>
          <a:p>
            <a:pPr>
              <a:lnSpc>
                <a:spcPct val="90000"/>
              </a:lnSpc>
            </a:pPr>
            <a:r>
              <a:rPr lang="en-US" sz="2200"/>
              <a:t>October – Scottish Wars test 2</a:t>
            </a:r>
          </a:p>
          <a:p>
            <a:pPr>
              <a:lnSpc>
                <a:spcPct val="90000"/>
              </a:lnSpc>
            </a:pPr>
            <a:r>
              <a:rPr lang="en-US" sz="2200"/>
              <a:t>November – Free at Last Test 1</a:t>
            </a:r>
          </a:p>
          <a:p>
            <a:pPr>
              <a:lnSpc>
                <a:spcPct val="90000"/>
              </a:lnSpc>
            </a:pPr>
            <a:r>
              <a:rPr lang="en-US" sz="2200"/>
              <a:t>January – Prelim – all of Scottish Wars and Free at Last</a:t>
            </a:r>
          </a:p>
          <a:p>
            <a:pPr>
              <a:lnSpc>
                <a:spcPct val="90000"/>
              </a:lnSpc>
            </a:pPr>
            <a:r>
              <a:rPr lang="en-US" sz="2200"/>
              <a:t>March – Making of Modern Britain Prelim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2200"/>
              <a:t>May – Final Exam – 2h 20 minutes – 80 Marks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endParaRPr lang="en-US" sz="2200"/>
          </a:p>
          <a:p>
            <a:pPr marL="0" indent="0">
              <a:lnSpc>
                <a:spcPct val="90000"/>
              </a:lnSpc>
              <a:buClr>
                <a:srgbClr val="8AD0D6"/>
              </a:buClr>
              <a:buNone/>
            </a:pPr>
            <a:r>
              <a:rPr lang="en-US" sz="2200"/>
              <a:t>Students will be given at least a week's warning for tests and will be informed which content and skills to revise.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/>
          </a:p>
          <a:p>
            <a:pPr marL="0" indent="0">
              <a:lnSpc>
                <a:spcPct val="90000"/>
              </a:lnSpc>
              <a:buNone/>
            </a:pPr>
            <a:r>
              <a:rPr lang="en-US" sz="2200"/>
              <a:t>In addition to the tests and exam, we will practice regularly the different skills questions for N5 History.</a:t>
            </a:r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87284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1BF4-CA8D-4566-BF34-F22B5319D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Higher History</a:t>
            </a:r>
            <a:br>
              <a:rPr lang="en-US" sz="3600"/>
            </a:br>
            <a:r>
              <a:rPr lang="en-US" sz="3600"/>
              <a:t>Course Content</a:t>
            </a:r>
            <a:endParaRPr lang="en-GB" sz="360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3EEEB6A1-DF7B-E7A3-87E4-9DFF5DD3A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72" r="11243" b="-1"/>
          <a:stretch/>
        </p:blipFill>
        <p:spPr>
          <a:xfrm>
            <a:off x="4613644" y="609368"/>
            <a:ext cx="3409037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Picture 4" descr="A picture containing text, weapon&#10;&#10;Description automatically generated">
            <a:extLst>
              <a:ext uri="{FF2B5EF4-FFF2-40B4-BE49-F238E27FC236}">
                <a16:creationId xmlns:a16="http://schemas.microsoft.com/office/drawing/2014/main" id="{0C0C58CA-7BE5-1837-CC1F-FB1FFCB48F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741" r="-2" b="15731"/>
          <a:stretch/>
        </p:blipFill>
        <p:spPr>
          <a:xfrm>
            <a:off x="8135262" y="609602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F8EDF29-1535-4A6E-807D-812733F33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7E76E-A535-4FCF-9C5E-A59B7B24A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6" y="2484544"/>
            <a:ext cx="3329666" cy="3763855"/>
          </a:xfrm>
        </p:spPr>
        <p:txBody>
          <a:bodyPr>
            <a:normAutofit/>
          </a:bodyPr>
          <a:lstStyle/>
          <a:p>
            <a:pPr marL="45720" indent="0">
              <a:lnSpc>
                <a:spcPct val="90000"/>
              </a:lnSpc>
              <a:buNone/>
            </a:pPr>
            <a:endParaRPr lang="en-GB" sz="1700" b="1" i="1"/>
          </a:p>
          <a:p>
            <a:pPr>
              <a:lnSpc>
                <a:spcPct val="90000"/>
              </a:lnSpc>
            </a:pPr>
            <a:r>
              <a:rPr lang="en-GB" sz="1700" b="1" i="1"/>
              <a:t>Britain, 1851 - 1951</a:t>
            </a:r>
          </a:p>
          <a:p>
            <a:pPr>
              <a:lnSpc>
                <a:spcPct val="90000"/>
              </a:lnSpc>
            </a:pPr>
            <a:endParaRPr lang="en-GB" sz="1700" b="1" i="1"/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GB" sz="1700" b="1" i="1"/>
              <a:t>Germany, 1933 – 1939</a:t>
            </a:r>
            <a:endParaRPr lang="en-GB" sz="1700"/>
          </a:p>
          <a:p>
            <a:pPr>
              <a:lnSpc>
                <a:spcPct val="90000"/>
              </a:lnSpc>
              <a:buClr>
                <a:srgbClr val="8AD0D6"/>
              </a:buClr>
            </a:pPr>
            <a:endParaRPr lang="en-GB" sz="1700" b="1" i="1">
              <a:ea typeface="+mj-lt"/>
              <a:cs typeface="+mj-lt"/>
            </a:endParaRP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GB" sz="1700" b="1" i="1">
                <a:ea typeface="+mj-lt"/>
                <a:cs typeface="+mj-lt"/>
              </a:rPr>
              <a:t>Appeasement and the Road to War, 1933 – 1939</a:t>
            </a:r>
            <a:endParaRPr lang="en-GB" sz="1700" b="1" i="1"/>
          </a:p>
          <a:p>
            <a:pPr marL="0" indent="0">
              <a:lnSpc>
                <a:spcPct val="90000"/>
              </a:lnSpc>
              <a:buClr>
                <a:srgbClr val="8AD0D6"/>
              </a:buClr>
              <a:buNone/>
            </a:pPr>
            <a:endParaRPr lang="en-GB" sz="1700"/>
          </a:p>
          <a:p>
            <a:pPr>
              <a:lnSpc>
                <a:spcPct val="90000"/>
              </a:lnSpc>
            </a:pPr>
            <a:r>
              <a:rPr lang="en-GB" sz="1700" b="1" i="1"/>
              <a:t>Scotland and the Impact of the Great War, 1914 - 1928</a:t>
            </a:r>
          </a:p>
          <a:p>
            <a:pPr>
              <a:lnSpc>
                <a:spcPct val="90000"/>
              </a:lnSpc>
            </a:pPr>
            <a:endParaRPr lang="en-GB" sz="1700"/>
          </a:p>
        </p:txBody>
      </p:sp>
      <p:pic>
        <p:nvPicPr>
          <p:cNvPr id="6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51EBEC2F-20F5-4E65-7C98-8B0461BB16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373" r="2" b="18241"/>
          <a:stretch/>
        </p:blipFill>
        <p:spPr>
          <a:xfrm>
            <a:off x="8135262" y="3482340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604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27A80-87AD-46B8-AEFA-F779F1C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2"/>
                </a:solidFill>
              </a:rPr>
              <a:t>Higher Assessment Timeline</a:t>
            </a:r>
            <a:endParaRPr lang="en-GB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CFA93-2283-4AC7-ABAC-5674F3A5E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869543"/>
            <a:ext cx="6269434" cy="513217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August – Essay 1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2200"/>
              <a:t>September  - Essay 2</a:t>
            </a:r>
            <a:endParaRPr lang="en-US"/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2200"/>
              <a:t>October – Essay 3</a:t>
            </a:r>
          </a:p>
          <a:p>
            <a:pPr>
              <a:lnSpc>
                <a:spcPct val="90000"/>
              </a:lnSpc>
            </a:pPr>
            <a:r>
              <a:rPr lang="en-US" sz="2200"/>
              <a:t>November – Scottish Test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2200"/>
              <a:t>December – Essay 4</a:t>
            </a:r>
          </a:p>
          <a:p>
            <a:pPr>
              <a:lnSpc>
                <a:spcPct val="90000"/>
              </a:lnSpc>
            </a:pPr>
            <a:r>
              <a:rPr lang="en-US" sz="2200"/>
              <a:t>January – Prelim, covering all topics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2200"/>
              <a:t>February – Essay 5</a:t>
            </a:r>
            <a:endParaRPr lang="en-US"/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2200"/>
              <a:t>March – Essay 6</a:t>
            </a:r>
            <a:endParaRPr lang="en-US"/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2200"/>
              <a:t>May – Final Exam – 2 Papers – 1h 30 minutes each – 80 Marks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endParaRPr lang="en-US" sz="2200"/>
          </a:p>
          <a:p>
            <a:pPr marL="0" indent="0">
              <a:lnSpc>
                <a:spcPct val="90000"/>
              </a:lnSpc>
              <a:buClr>
                <a:srgbClr val="8AD0D6"/>
              </a:buClr>
              <a:buNone/>
            </a:pPr>
            <a:r>
              <a:rPr lang="en-US" sz="2200"/>
              <a:t>Students will be given at least a week's warning for assessments, details of which will be posted on Teams.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87455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1BF4-CA8D-4566-BF34-F22B5319D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4795482" cy="1641987"/>
          </a:xfrm>
        </p:spPr>
        <p:txBody>
          <a:bodyPr>
            <a:normAutofit/>
          </a:bodyPr>
          <a:lstStyle/>
          <a:p>
            <a:r>
              <a:rPr lang="en-US"/>
              <a:t>Advanced Higher Course Content</a:t>
            </a:r>
          </a:p>
        </p:txBody>
      </p:sp>
      <p:pic>
        <p:nvPicPr>
          <p:cNvPr id="4" name="Picture 5" descr="A picture containing text, sale, crowd&#10;&#10;Description automatically generated">
            <a:extLst>
              <a:ext uri="{FF2B5EF4-FFF2-40B4-BE49-F238E27FC236}">
                <a16:creationId xmlns:a16="http://schemas.microsoft.com/office/drawing/2014/main" id="{48DBE1B9-5541-EEC7-EDDD-7C5A54C0A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0" r="-1" b="-1"/>
          <a:stretch/>
        </p:blipFill>
        <p:spPr>
          <a:xfrm>
            <a:off x="6094410" y="609601"/>
            <a:ext cx="5449889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A047838-7F9E-43CF-A116-26E7AAA8F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7E76E-A535-4FCF-9C5E-A59B7B24A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4797256" cy="38099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" indent="0">
              <a:buNone/>
            </a:pPr>
            <a:r>
              <a:rPr lang="en-GB" b="1" i="1"/>
              <a:t>Russia, from Tsarism to Stalinism, </a:t>
            </a:r>
            <a:endParaRPr lang="en-US"/>
          </a:p>
          <a:p>
            <a:pPr marL="45720" indent="0">
              <a:buNone/>
            </a:pPr>
            <a:r>
              <a:rPr lang="en-GB" b="1" i="1"/>
              <a:t>1914 – 1945.</a:t>
            </a:r>
            <a:endParaRPr lang="en-US"/>
          </a:p>
          <a:p>
            <a:pPr marL="45720" indent="0">
              <a:buNone/>
            </a:pPr>
            <a:endParaRPr lang="en-GB" b="1" i="1"/>
          </a:p>
          <a:p>
            <a:pPr marL="45720" indent="0">
              <a:buNone/>
            </a:pPr>
            <a:r>
              <a:rPr lang="en-GB" b="1" i="1"/>
              <a:t>An in-depth study, including the February and October Revolutions, The Civil War, rise of Stalin, Stalinist state and Great Patriotic War.</a:t>
            </a:r>
          </a:p>
          <a:p>
            <a:pPr marL="45720" indent="0">
              <a:buNone/>
            </a:pPr>
            <a:endParaRPr lang="en-GB" b="1" i="1"/>
          </a:p>
          <a:p>
            <a:pPr marL="45720" indent="0">
              <a:buNone/>
            </a:pPr>
            <a:r>
              <a:rPr lang="en-GB" b="1" i="1"/>
              <a:t>Exam – 90 Marks</a:t>
            </a:r>
          </a:p>
          <a:p>
            <a:pPr marL="45720" indent="0">
              <a:buNone/>
            </a:pPr>
            <a:r>
              <a:rPr lang="en-GB" b="1" i="1"/>
              <a:t>Dissertation - 50 Marks</a:t>
            </a:r>
          </a:p>
          <a:p>
            <a:pPr marL="45720" indent="0">
              <a:buNone/>
            </a:pPr>
            <a:endParaRPr lang="en-GB" b="1" i="1"/>
          </a:p>
          <a:p>
            <a:pPr marL="45720" indent="0">
              <a:buNone/>
            </a:pPr>
            <a:endParaRPr lang="en-GB" b="1" i="1"/>
          </a:p>
          <a:p>
            <a:pPr marL="45720" indent="0">
              <a:buNone/>
            </a:pPr>
            <a:endParaRPr lang="en-GB" b="1" i="1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232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ff5a41-8242-4d90-878e-1381b250cbf3" xsi:nil="true"/>
    <lcf76f155ced4ddcb4097134ff3c332f xmlns="f401ed1c-79c0-462e-a367-55d9eedeba9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8FB1814C534C4FB7FAF42E1D7D0002" ma:contentTypeVersion="16" ma:contentTypeDescription="Create a new document." ma:contentTypeScope="" ma:versionID="223a85f892b89b630a1591f21b9f71ed">
  <xsd:schema xmlns:xsd="http://www.w3.org/2001/XMLSchema" xmlns:xs="http://www.w3.org/2001/XMLSchema" xmlns:p="http://schemas.microsoft.com/office/2006/metadata/properties" xmlns:ns2="41ff5a41-8242-4d90-878e-1381b250cbf3" xmlns:ns3="f401ed1c-79c0-462e-a367-55d9eedeba93" targetNamespace="http://schemas.microsoft.com/office/2006/metadata/properties" ma:root="true" ma:fieldsID="9e1299dcd791c80ce1dec7adf9869f50" ns2:_="" ns3:_="">
    <xsd:import namespace="41ff5a41-8242-4d90-878e-1381b250cbf3"/>
    <xsd:import namespace="f401ed1c-79c0-462e-a367-55d9eedeba9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f5a41-8242-4d90-878e-1381b250cb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3bb72f2-57b4-4d3d-b212-1d74ca4789f2}" ma:internalName="TaxCatchAll" ma:showField="CatchAllData" ma:web="41ff5a41-8242-4d90-878e-1381b250cb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ed1c-79c0-462e-a367-55d9eedeb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565495-6024-4D77-8BD5-A4A10F9FCD93}">
  <ds:schemaRefs>
    <ds:schemaRef ds:uri="41ff5a41-8242-4d90-878e-1381b250cbf3"/>
    <ds:schemaRef ds:uri="f401ed1c-79c0-462e-a367-55d9eedeba9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C2D50FC-7DDD-4AF9-8CF6-C79A5425BC59}">
  <ds:schemaRefs>
    <ds:schemaRef ds:uri="41ff5a41-8242-4d90-878e-1381b250cbf3"/>
    <ds:schemaRef ds:uri="f401ed1c-79c0-462e-a367-55d9eedeba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7D5CD37-ABBD-429A-B152-168550903D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Ion</vt:lpstr>
      <vt:lpstr>Concourse</vt:lpstr>
      <vt:lpstr>Senior Phase History</vt:lpstr>
      <vt:lpstr>The History Department</vt:lpstr>
      <vt:lpstr>N3/4 HISTORY – Course Content</vt:lpstr>
      <vt:lpstr>Assessment All assessment is done in class and marked by class teachers.  No prelim or end of year exam.</vt:lpstr>
      <vt:lpstr>N5 History Course Content</vt:lpstr>
      <vt:lpstr>N5 Assessment Timeline</vt:lpstr>
      <vt:lpstr>Higher History Course Content</vt:lpstr>
      <vt:lpstr>Higher Assessment Timeline</vt:lpstr>
      <vt:lpstr>Advanced Higher Course Content</vt:lpstr>
      <vt:lpstr>Advanced Higher Assessment Timeline</vt:lpstr>
      <vt:lpstr>What We Provide</vt:lpstr>
      <vt:lpstr>Homework</vt:lpstr>
      <vt:lpstr>SQA Past Papers</vt:lpstr>
      <vt:lpstr>How can you help?</vt:lpstr>
      <vt:lpstr>Useful Websites and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5 History</dc:title>
  <dc:creator>Ms Watterson</dc:creator>
  <cp:revision>2</cp:revision>
  <dcterms:created xsi:type="dcterms:W3CDTF">2020-12-06T21:42:03Z</dcterms:created>
  <dcterms:modified xsi:type="dcterms:W3CDTF">2022-09-28T13:28:29Z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0x010100A08FB1814C534C4FB7FAF42E1D7D0002</vt:lpwstr>
  </property>
  <property fmtid="{D5CDD505-2E9C-101B-9397-08002B2CF9AE}" pid="3" name="MediaServiceImageTags">
    <vt:lpwstr/>
  </property>
</Properties>
</file>