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257" r:id="rId3"/>
    <p:sldId id="258" r:id="rId4"/>
    <p:sldId id="261" r:id="rId5"/>
    <p:sldId id="259" r:id="rId6"/>
    <p:sldId id="278" r:id="rId7"/>
    <p:sldId id="262" r:id="rId8"/>
    <p:sldId id="263" r:id="rId9"/>
    <p:sldId id="267" r:id="rId10"/>
    <p:sldId id="265" r:id="rId11"/>
    <p:sldId id="266" r:id="rId12"/>
    <p:sldId id="264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236BB-22D0-44C7-A04E-769EFF80D75A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04FC6-50A6-409C-9344-E39DB4FBF9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015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CEEE-83A4-4581-9FEA-4FC1C44F4AAD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80C8-C31B-4C37-A83E-AF62069811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CEEE-83A4-4581-9FEA-4FC1C44F4AAD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80C8-C31B-4C37-A83E-AF62069811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CEEE-83A4-4581-9FEA-4FC1C44F4AAD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80C8-C31B-4C37-A83E-AF6206981179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CEEE-83A4-4581-9FEA-4FC1C44F4AAD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80C8-C31B-4C37-A83E-AF620698117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CEEE-83A4-4581-9FEA-4FC1C44F4AAD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80C8-C31B-4C37-A83E-AF62069811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CEEE-83A4-4581-9FEA-4FC1C44F4AAD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80C8-C31B-4C37-A83E-AF6206981179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CEEE-83A4-4581-9FEA-4FC1C44F4AAD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80C8-C31B-4C37-A83E-AF62069811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CEEE-83A4-4581-9FEA-4FC1C44F4AAD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80C8-C31B-4C37-A83E-AF62069811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CEEE-83A4-4581-9FEA-4FC1C44F4AAD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80C8-C31B-4C37-A83E-AF62069811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CEEE-83A4-4581-9FEA-4FC1C44F4AAD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80C8-C31B-4C37-A83E-AF6206981179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CEEE-83A4-4581-9FEA-4FC1C44F4AAD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80C8-C31B-4C37-A83E-AF6206981179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D09CEEE-83A4-4581-9FEA-4FC1C44F4AAD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1BC80C8-C31B-4C37-A83E-AF6206981179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Physical Education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National 4/5 Course</a:t>
            </a:r>
          </a:p>
        </p:txBody>
      </p:sp>
    </p:spTree>
    <p:extLst>
      <p:ext uri="{BB962C8B-B14F-4D97-AF65-F5344CB8AC3E}">
        <p14:creationId xmlns:p14="http://schemas.microsoft.com/office/powerpoint/2010/main" val="1965264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Homework varies throughout the year – averages out at once a week.</a:t>
            </a:r>
          </a:p>
          <a:p>
            <a:r>
              <a:rPr lang="en-GB" dirty="0"/>
              <a:t>Homework will be posted on Teams/show my homework and should be submitted in written format by given date.</a:t>
            </a:r>
          </a:p>
          <a:p>
            <a:r>
              <a:rPr lang="en-GB" dirty="0"/>
              <a:t>Resources to support H0mework tasks can be found in the Course notes issued to each candidate. SQA website also helpful.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Homework</a:t>
            </a:r>
          </a:p>
        </p:txBody>
      </p:sp>
    </p:spTree>
    <p:extLst>
      <p:ext uri="{BB962C8B-B14F-4D97-AF65-F5344CB8AC3E}">
        <p14:creationId xmlns:p14="http://schemas.microsoft.com/office/powerpoint/2010/main" val="781567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Regular 1-to-1 conversations on progress.</a:t>
            </a:r>
          </a:p>
          <a:p>
            <a:r>
              <a:rPr lang="en-GB" dirty="0"/>
              <a:t>Tracking and monitoring reports.</a:t>
            </a:r>
          </a:p>
          <a:p>
            <a:endParaRPr lang="en-GB" dirty="0"/>
          </a:p>
          <a:p>
            <a:r>
              <a:rPr lang="en-GB" dirty="0"/>
              <a:t>Study lunchtime sessions in lead up to Portfolio work.</a:t>
            </a:r>
          </a:p>
          <a:p>
            <a:endParaRPr lang="en-GB" dirty="0"/>
          </a:p>
          <a:p>
            <a:r>
              <a:rPr lang="en-GB" dirty="0"/>
              <a:t>Any issues please contact – pupil or parent!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Supporting Learning</a:t>
            </a:r>
          </a:p>
        </p:txBody>
      </p:sp>
    </p:spTree>
    <p:extLst>
      <p:ext uri="{BB962C8B-B14F-4D97-AF65-F5344CB8AC3E}">
        <p14:creationId xmlns:p14="http://schemas.microsoft.com/office/powerpoint/2010/main" val="538903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Performance – take it seriously, and it’s a chance to bag ample marks. </a:t>
            </a:r>
          </a:p>
          <a:p>
            <a:endParaRPr lang="en-GB" dirty="0"/>
          </a:p>
          <a:p>
            <a:r>
              <a:rPr lang="en-GB" dirty="0"/>
              <a:t>Portfolio – Difficult (Nat Average this year was around 20/40)… But very much a case of get out what you put in!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981884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000" dirty="0"/>
              <a:t>Physical education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979" y="1508761"/>
            <a:ext cx="6517482" cy="1371599"/>
          </a:xfrm>
        </p:spPr>
        <p:txBody>
          <a:bodyPr/>
          <a:lstStyle/>
          <a:p>
            <a:r>
              <a:rPr lang="en-GB" sz="6600" dirty="0"/>
              <a:t>Higher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871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Course Structure (Higher)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331" y="1869440"/>
            <a:ext cx="7901658" cy="432529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endParaRPr lang="en-GB" dirty="0"/>
          </a:p>
          <a:p>
            <a:r>
              <a:rPr lang="en-GB" dirty="0"/>
              <a:t>COURSE units:  Students  must pass 2 physical activities</a:t>
            </a:r>
          </a:p>
          <a:p>
            <a:pPr marL="0" indent="0">
              <a:buNone/>
            </a:pPr>
            <a:r>
              <a:rPr lang="en-GB" dirty="0"/>
              <a:t>		plus the factors impacting performance (FIP) 			UNIT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Course Assessment: 	 </a:t>
            </a:r>
          </a:p>
          <a:p>
            <a:pPr lvl="1"/>
            <a:r>
              <a:rPr lang="en-GB" dirty="0"/>
              <a:t>Exam (50 marks)- marked by SQA</a:t>
            </a:r>
          </a:p>
          <a:p>
            <a:pPr lvl="1"/>
            <a:r>
              <a:rPr lang="en-GB" dirty="0"/>
              <a:t>Practical performance  X 1 (30 marks) – Internally assessed. Changed from 2 in previous years due to </a:t>
            </a:r>
            <a:r>
              <a:rPr lang="en-GB" dirty="0" err="1"/>
              <a:t>Covid</a:t>
            </a:r>
            <a:r>
              <a:rPr lang="en-GB" dirty="0"/>
              <a:t>.  Weighted to 50%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pPr marL="0" indent="0">
              <a:buNone/>
            </a:pPr>
            <a:r>
              <a:rPr lang="en-GB" dirty="0"/>
              <a:t>                                    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002060"/>
                </a:solidFill>
              </a:rPr>
              <a:t>Course Graded on an  A-D Basis</a:t>
            </a:r>
          </a:p>
        </p:txBody>
      </p:sp>
    </p:spTree>
    <p:extLst>
      <p:ext uri="{BB962C8B-B14F-4D97-AF65-F5344CB8AC3E}">
        <p14:creationId xmlns:p14="http://schemas.microsoft.com/office/powerpoint/2010/main" val="3126070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Assessed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330" y="2367092"/>
            <a:ext cx="7772870" cy="3993068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r>
              <a:rPr lang="en-GB" sz="4800" dirty="0">
                <a:solidFill>
                  <a:srgbClr val="002060"/>
                </a:solidFill>
              </a:rPr>
              <a:t>Practical performance (x1)</a:t>
            </a:r>
          </a:p>
          <a:p>
            <a:pPr marL="0" indent="0">
              <a:buNone/>
            </a:pPr>
            <a:r>
              <a:rPr lang="en-GB" sz="4800" dirty="0">
                <a:solidFill>
                  <a:srgbClr val="002060"/>
                </a:solidFill>
              </a:rPr>
              <a:t>This is a “one off performance” which is completed on a pre-arranged date. If in-school, will be completed at end of activity block. Football/Hockey will be 7/12, weather dependant.</a:t>
            </a:r>
          </a:p>
          <a:p>
            <a:pPr marL="0" indent="0">
              <a:buNone/>
            </a:pPr>
            <a:r>
              <a:rPr lang="en-GB" sz="4800" dirty="0">
                <a:solidFill>
                  <a:srgbClr val="002060"/>
                </a:solidFill>
              </a:rPr>
              <a:t>(if assessment is in an external competition, this must be DISCUSSED WITH THE TEACHER. It can be assessed live or potentially recorded and reviewed, although this is obviously activity dependant)</a:t>
            </a:r>
          </a:p>
          <a:p>
            <a:pPr marL="0" indent="0">
              <a:buNone/>
            </a:pPr>
            <a:endParaRPr lang="en-GB" sz="4800" dirty="0">
              <a:solidFill>
                <a:srgbClr val="002060"/>
              </a:solidFill>
            </a:endParaRPr>
          </a:p>
          <a:p>
            <a:r>
              <a:rPr lang="en-GB" sz="4800" dirty="0">
                <a:solidFill>
                  <a:srgbClr val="002060"/>
                </a:solidFill>
              </a:rPr>
              <a:t>THE SPORT IS SELECTED BY THE STUDENT.</a:t>
            </a:r>
          </a:p>
        </p:txBody>
      </p:sp>
    </p:spTree>
    <p:extLst>
      <p:ext uri="{BB962C8B-B14F-4D97-AF65-F5344CB8AC3E}">
        <p14:creationId xmlns:p14="http://schemas.microsoft.com/office/powerpoint/2010/main" val="610622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330" y="2367092"/>
            <a:ext cx="7772870" cy="397274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sz="3200" dirty="0"/>
              <a:t>50 marks</a:t>
            </a:r>
          </a:p>
          <a:p>
            <a:r>
              <a:rPr lang="en-GB" sz="3200" dirty="0"/>
              <a:t>It consists of section 1: 3 sets of </a:t>
            </a:r>
            <a:r>
              <a:rPr lang="en-GB" sz="3200"/>
              <a:t>questions on FIP, </a:t>
            </a:r>
            <a:r>
              <a:rPr lang="en-GB" sz="3200" dirty="0"/>
              <a:t>gathering data, analysis, monitoring and evaluating.(32 marks)</a:t>
            </a:r>
          </a:p>
          <a:p>
            <a:r>
              <a:rPr lang="en-GB" sz="3200" dirty="0"/>
              <a:t>Section 2: Questions in relation to their PDP (10 marks)</a:t>
            </a:r>
          </a:p>
          <a:p>
            <a:r>
              <a:rPr lang="en-GB" sz="3200" dirty="0"/>
              <a:t>Section 3: a scenario that they must  interpret and evaluate.  (8 marks)</a:t>
            </a:r>
          </a:p>
        </p:txBody>
      </p:sp>
    </p:spTree>
    <p:extLst>
      <p:ext uri="{BB962C8B-B14F-4D97-AF65-F5344CB8AC3E}">
        <p14:creationId xmlns:p14="http://schemas.microsoft.com/office/powerpoint/2010/main" val="1914967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54850" y="1716852"/>
            <a:ext cx="7772870" cy="374922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sz="3200" dirty="0"/>
              <a:t>Homework issued on average once a week, with usually minimum 5 days notice.</a:t>
            </a:r>
          </a:p>
          <a:p>
            <a:r>
              <a:rPr lang="en-GB" sz="3200" dirty="0"/>
              <a:t>It should be submitted in written format by said date – sent via email or hard copy.</a:t>
            </a:r>
          </a:p>
          <a:p>
            <a:r>
              <a:rPr lang="en-GB" sz="3200" dirty="0"/>
              <a:t>Resources to support H0mework tasks can be found in the workbook issued to each candidate and </a:t>
            </a:r>
            <a:r>
              <a:rPr lang="en-GB" sz="3200" dirty="0" err="1"/>
              <a:t>fip</a:t>
            </a:r>
            <a:r>
              <a:rPr lang="en-GB" sz="3200" dirty="0"/>
              <a:t> help sheets also given to all students.</a:t>
            </a:r>
          </a:p>
        </p:txBody>
      </p:sp>
    </p:spTree>
    <p:extLst>
      <p:ext uri="{BB962C8B-B14F-4D97-AF65-F5344CB8AC3E}">
        <p14:creationId xmlns:p14="http://schemas.microsoft.com/office/powerpoint/2010/main" val="206930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330" y="2367092"/>
            <a:ext cx="7772870" cy="35460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dirty="0"/>
              <a:t>Leading up to the prelim and exam additional revision classes will be offered..</a:t>
            </a:r>
          </a:p>
          <a:p>
            <a:pPr marL="0" indent="0" algn="ctr">
              <a:buNone/>
            </a:pPr>
            <a:endParaRPr lang="en-GB" sz="3200" dirty="0"/>
          </a:p>
          <a:p>
            <a:pPr marL="0" indent="0" algn="ctr">
              <a:buNone/>
            </a:pPr>
            <a:r>
              <a:rPr lang="en-GB" sz="3200" dirty="0"/>
              <a:t>These will be at a lunch time in the PE classroom</a:t>
            </a:r>
          </a:p>
        </p:txBody>
      </p:sp>
    </p:spTree>
    <p:extLst>
      <p:ext uri="{BB962C8B-B14F-4D97-AF65-F5344CB8AC3E}">
        <p14:creationId xmlns:p14="http://schemas.microsoft.com/office/powerpoint/2010/main" val="7270837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Supporting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330" y="2052320"/>
            <a:ext cx="7772870" cy="42265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sz="2400" dirty="0"/>
              <a:t>Tracking &amp; Monitoring Reports</a:t>
            </a:r>
          </a:p>
          <a:p>
            <a:r>
              <a:rPr lang="en-GB" sz="2400" dirty="0"/>
              <a:t>Feedback given on each piece of homework.</a:t>
            </a:r>
          </a:p>
          <a:p>
            <a:r>
              <a:rPr lang="en-GB" sz="2400" dirty="0"/>
              <a:t>Range of example answers and exam question information available for students to view.</a:t>
            </a:r>
          </a:p>
          <a:p>
            <a:r>
              <a:rPr lang="en-GB" sz="2400" dirty="0"/>
              <a:t>Higher PE </a:t>
            </a:r>
            <a:r>
              <a:rPr lang="en-GB" sz="2400" dirty="0" err="1"/>
              <a:t>leckie</a:t>
            </a:r>
            <a:r>
              <a:rPr lang="en-GB" sz="2400" dirty="0"/>
              <a:t> and </a:t>
            </a:r>
            <a:r>
              <a:rPr lang="en-GB" sz="2400" dirty="0" err="1"/>
              <a:t>leckie</a:t>
            </a:r>
            <a:r>
              <a:rPr lang="en-GB" sz="2400" dirty="0"/>
              <a:t> books available IN SCHOOL to sign out and borrow.  Students will be advised to buy their own copy of the exam question and answer book.</a:t>
            </a:r>
          </a:p>
          <a:p>
            <a:r>
              <a:rPr lang="en-GB" dirty="0"/>
              <a:t>SQA examples online.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16719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Course is simply PASS/FAIL. No grades.</a:t>
            </a:r>
          </a:p>
          <a:p>
            <a:r>
              <a:rPr lang="en-GB" dirty="0"/>
              <a:t>Must pass 2 out of 3 practical activities.</a:t>
            </a:r>
          </a:p>
          <a:p>
            <a:r>
              <a:rPr lang="en-GB" dirty="0"/>
              <a:t>Written units – Factors Impacting on Performance (FIP). </a:t>
            </a:r>
            <a:r>
              <a:rPr lang="en-GB" dirty="0" err="1"/>
              <a:t>Ongoing</a:t>
            </a:r>
            <a:r>
              <a:rPr lang="en-GB" dirty="0"/>
              <a:t> throughout year.</a:t>
            </a:r>
          </a:p>
          <a:p>
            <a:r>
              <a:rPr lang="en-GB" dirty="0"/>
              <a:t>All coursework internally assessed.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National 4 Structure</a:t>
            </a:r>
          </a:p>
        </p:txBody>
      </p:sp>
    </p:spTree>
    <p:extLst>
      <p:ext uri="{BB962C8B-B14F-4D97-AF65-F5344CB8AC3E}">
        <p14:creationId xmlns:p14="http://schemas.microsoft.com/office/powerpoint/2010/main" val="30039432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can you support Learning?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330" y="2367092"/>
            <a:ext cx="7772870" cy="410745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Discuss feedback Students are receiving.</a:t>
            </a:r>
          </a:p>
          <a:p>
            <a:r>
              <a:rPr lang="en-GB" dirty="0"/>
              <a:t>Develop practical  fitness and skills in the activity they are going to perform in their final one off performance.</a:t>
            </a:r>
          </a:p>
          <a:p>
            <a:r>
              <a:rPr lang="en-GB" dirty="0"/>
              <a:t>In run up to written exam  encourage students to complete as many of the exemplar questions as possible and submit them for marking/feedback.</a:t>
            </a:r>
          </a:p>
          <a:p>
            <a:r>
              <a:rPr lang="en-GB" dirty="0"/>
              <a:t>See SQA webpage – “Higher PE” – several resources/ examples on here.</a:t>
            </a:r>
          </a:p>
          <a:p>
            <a:r>
              <a:rPr lang="en-GB" dirty="0"/>
              <a:t>Feel free to contact Mr Shirra-Gibb if you have any questions/concerns.</a:t>
            </a:r>
          </a:p>
        </p:txBody>
      </p:sp>
    </p:spTree>
    <p:extLst>
      <p:ext uri="{BB962C8B-B14F-4D97-AF65-F5344CB8AC3E}">
        <p14:creationId xmlns:p14="http://schemas.microsoft.com/office/powerpoint/2010/main" val="38066323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330" y="2367093"/>
            <a:ext cx="7772870" cy="342410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3200" dirty="0"/>
              <a:t>Teacher/student learning conversations  with referral being sent to Pastoral Teacher.</a:t>
            </a:r>
          </a:p>
          <a:p>
            <a:r>
              <a:rPr lang="en-GB" sz="3200" dirty="0"/>
              <a:t>Communication with parents.</a:t>
            </a:r>
          </a:p>
          <a:p>
            <a:r>
              <a:rPr lang="en-GB" sz="3200"/>
              <a:t>Lunchtime revision.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38018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Portfolio – 60marks total (50%)</a:t>
            </a:r>
          </a:p>
          <a:p>
            <a:r>
              <a:rPr lang="en-GB" dirty="0"/>
              <a:t>The portfolio has three sections: </a:t>
            </a:r>
          </a:p>
          <a:p>
            <a:r>
              <a:rPr lang="en-GB" dirty="0"/>
              <a:t>Section 1: understanding factors that impact on performance </a:t>
            </a:r>
          </a:p>
          <a:p>
            <a:r>
              <a:rPr lang="en-GB" dirty="0"/>
              <a:t> Section 2: planning, developing and implementing approaches to enhance personal performance </a:t>
            </a:r>
          </a:p>
          <a:p>
            <a:r>
              <a:rPr lang="en-GB" dirty="0"/>
              <a:t>Section 3: monitoring, recording and evaluating performance development</a:t>
            </a:r>
          </a:p>
          <a:p>
            <a:endParaRPr lang="en-GB" dirty="0"/>
          </a:p>
          <a:p>
            <a:r>
              <a:rPr lang="en-GB" dirty="0"/>
              <a:t>Performance – 30marks total (50%)</a:t>
            </a:r>
          </a:p>
          <a:p>
            <a:r>
              <a:rPr lang="en-GB" dirty="0"/>
              <a:t>Only one activity this year –  previously 2  but changed in session 2020/21 due to </a:t>
            </a:r>
            <a:r>
              <a:rPr lang="en-GB" dirty="0" err="1"/>
              <a:t>Covid</a:t>
            </a:r>
            <a:r>
              <a:rPr lang="en-GB" dirty="0"/>
              <a:t>.</a:t>
            </a:r>
          </a:p>
          <a:p>
            <a:r>
              <a:rPr lang="en-GB" dirty="0"/>
              <a:t>Course Graded on an A/B/C/D/Fail.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National 5 Structure</a:t>
            </a:r>
          </a:p>
        </p:txBody>
      </p:sp>
    </p:spTree>
    <p:extLst>
      <p:ext uri="{BB962C8B-B14F-4D97-AF65-F5344CB8AC3E}">
        <p14:creationId xmlns:p14="http://schemas.microsoft.com/office/powerpoint/2010/main" val="1598829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Activities taken from school choices.</a:t>
            </a:r>
          </a:p>
          <a:p>
            <a:r>
              <a:rPr lang="en-GB" dirty="0"/>
              <a:t>Pupils choose their own – activity they think they’ll score highest in.</a:t>
            </a:r>
          </a:p>
          <a:p>
            <a:r>
              <a:rPr lang="en-GB" dirty="0"/>
              <a:t>Marked in-house by staff.</a:t>
            </a:r>
          </a:p>
          <a:p>
            <a:endParaRPr lang="en-GB" dirty="0"/>
          </a:p>
          <a:p>
            <a:r>
              <a:rPr lang="en-GB" dirty="0"/>
              <a:t>Hockey/Football/Rugby</a:t>
            </a:r>
          </a:p>
          <a:p>
            <a:r>
              <a:rPr lang="en-GB" dirty="0"/>
              <a:t>Athletics (speed/CRE)</a:t>
            </a:r>
          </a:p>
          <a:p>
            <a:r>
              <a:rPr lang="en-GB" dirty="0"/>
              <a:t>Volleyball/Basketball (Usually – </a:t>
            </a:r>
            <a:r>
              <a:rPr lang="en-GB" dirty="0" err="1"/>
              <a:t>Covid</a:t>
            </a:r>
            <a:r>
              <a:rPr lang="en-GB" dirty="0"/>
              <a:t> dependant.)</a:t>
            </a:r>
          </a:p>
          <a:p>
            <a:r>
              <a:rPr lang="en-GB" dirty="0"/>
              <a:t>Badminton/ Gymnastics (Usually – </a:t>
            </a:r>
            <a:r>
              <a:rPr lang="en-GB" dirty="0" err="1"/>
              <a:t>Covid</a:t>
            </a:r>
            <a:r>
              <a:rPr lang="en-GB" dirty="0"/>
              <a:t> dependant.)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Performance</a:t>
            </a:r>
          </a:p>
        </p:txBody>
      </p:sp>
    </p:spTree>
    <p:extLst>
      <p:ext uri="{BB962C8B-B14F-4D97-AF65-F5344CB8AC3E}">
        <p14:creationId xmlns:p14="http://schemas.microsoft.com/office/powerpoint/2010/main" val="314162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 </a:t>
            </a:r>
            <a:r>
              <a:rPr lang="en-GB" b="1" dirty="0"/>
              <a:t>Candidate must demonstrate:</a:t>
            </a:r>
          </a:p>
          <a:p>
            <a:r>
              <a:rPr lang="en-GB" dirty="0"/>
              <a:t>a repertoire of skills — including complex skills</a:t>
            </a:r>
          </a:p>
          <a:p>
            <a:r>
              <a:rPr lang="en-GB" dirty="0"/>
              <a:t>control and fluency</a:t>
            </a:r>
          </a:p>
          <a:p>
            <a:r>
              <a:rPr lang="en-GB" dirty="0"/>
              <a:t>effective decision-making</a:t>
            </a:r>
          </a:p>
          <a:p>
            <a:r>
              <a:rPr lang="en-GB" dirty="0"/>
              <a:t>using and applying straightforward composition, tactics or roles safely and effectively</a:t>
            </a:r>
          </a:p>
          <a:p>
            <a:r>
              <a:rPr lang="en-GB" dirty="0"/>
              <a:t>conforming to rules, regulations and</a:t>
            </a:r>
          </a:p>
          <a:p>
            <a:r>
              <a:rPr lang="en-GB" dirty="0"/>
              <a:t>controlling emotions</a:t>
            </a:r>
          </a:p>
          <a:p>
            <a:r>
              <a:rPr lang="en-GB" dirty="0"/>
              <a:t>working co-operatively with others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Performance</a:t>
            </a:r>
          </a:p>
        </p:txBody>
      </p:sp>
    </p:spTree>
    <p:extLst>
      <p:ext uri="{BB962C8B-B14F-4D97-AF65-F5344CB8AC3E}">
        <p14:creationId xmlns:p14="http://schemas.microsoft.com/office/powerpoint/2010/main" val="3658820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782D4C-ACB9-44FA-9A20-3434BE82F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764704"/>
            <a:ext cx="8712968" cy="609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958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Brought together from the coursework throughout the year.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Portfolio</a:t>
            </a:r>
          </a:p>
        </p:txBody>
      </p:sp>
    </p:spTree>
    <p:extLst>
      <p:ext uri="{BB962C8B-B14F-4D97-AF65-F5344CB8AC3E}">
        <p14:creationId xmlns:p14="http://schemas.microsoft.com/office/powerpoint/2010/main" val="3759327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4 Factors = How do they impact??	</a:t>
            </a:r>
          </a:p>
          <a:p>
            <a:r>
              <a:rPr lang="en-GB" dirty="0"/>
              <a:t>Data Collection Methods</a:t>
            </a:r>
          </a:p>
          <a:p>
            <a:r>
              <a:rPr lang="en-GB" dirty="0"/>
              <a:t>Training Diary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One part (8 marks) under exam conditions, the rest is open book during class time.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Portfolio</a:t>
            </a:r>
          </a:p>
        </p:txBody>
      </p:sp>
    </p:spTree>
    <p:extLst>
      <p:ext uri="{BB962C8B-B14F-4D97-AF65-F5344CB8AC3E}">
        <p14:creationId xmlns:p14="http://schemas.microsoft.com/office/powerpoint/2010/main" val="3676524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Section 1: For each factor, Mental, Emotional, Social and Physical, explain its impact on performance. </a:t>
            </a:r>
          </a:p>
          <a:p>
            <a:pPr marL="0" indent="0">
              <a:buNone/>
            </a:pPr>
            <a:r>
              <a:rPr lang="en-GB" dirty="0"/>
              <a:t>(8 marks)</a:t>
            </a:r>
          </a:p>
          <a:p>
            <a:r>
              <a:rPr lang="en-GB" dirty="0"/>
              <a:t>Section 2: Planning, developing and implementing approaches to enhance personal performance </a:t>
            </a:r>
          </a:p>
          <a:p>
            <a:pPr marL="0" indent="0">
              <a:buNone/>
            </a:pPr>
            <a:r>
              <a:rPr lang="en-GB" dirty="0"/>
              <a:t>(29 marks)</a:t>
            </a:r>
          </a:p>
          <a:p>
            <a:r>
              <a:rPr lang="en-GB" dirty="0"/>
              <a:t>Section 3: Monitoring, recording and evaluating performance development (23 marks)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Portfolio</a:t>
            </a:r>
          </a:p>
        </p:txBody>
      </p:sp>
    </p:spTree>
    <p:extLst>
      <p:ext uri="{BB962C8B-B14F-4D97-AF65-F5344CB8AC3E}">
        <p14:creationId xmlns:p14="http://schemas.microsoft.com/office/powerpoint/2010/main" val="20839081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16639</TotalTime>
  <Words>943</Words>
  <Application>Microsoft Office PowerPoint</Application>
  <PresentationFormat>On-screen Show (4:3)</PresentationFormat>
  <Paragraphs>115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Calibri</vt:lpstr>
      <vt:lpstr>Candara</vt:lpstr>
      <vt:lpstr>Symbol</vt:lpstr>
      <vt:lpstr>Waveform</vt:lpstr>
      <vt:lpstr>Physical Education</vt:lpstr>
      <vt:lpstr>National 4 Structure</vt:lpstr>
      <vt:lpstr>National 5 Structure</vt:lpstr>
      <vt:lpstr>Performance</vt:lpstr>
      <vt:lpstr>Performance</vt:lpstr>
      <vt:lpstr>PowerPoint Presentation</vt:lpstr>
      <vt:lpstr>Portfolio</vt:lpstr>
      <vt:lpstr>Portfolio</vt:lpstr>
      <vt:lpstr>Portfolio</vt:lpstr>
      <vt:lpstr>Homework</vt:lpstr>
      <vt:lpstr>Supporting Learning</vt:lpstr>
      <vt:lpstr>Summary</vt:lpstr>
      <vt:lpstr>Physical education</vt:lpstr>
      <vt:lpstr>Course Structure (Higher)</vt:lpstr>
      <vt:lpstr>Assessed Components</vt:lpstr>
      <vt:lpstr>Exam</vt:lpstr>
      <vt:lpstr>Homework</vt:lpstr>
      <vt:lpstr>Additional Support</vt:lpstr>
      <vt:lpstr>Supporting Learning</vt:lpstr>
      <vt:lpstr>How can you support Learning?</vt:lpstr>
      <vt:lpstr>Interventions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</dc:title>
  <dc:creator>Mr ShirraGibb</dc:creator>
  <cp:lastModifiedBy>Mrs Williams</cp:lastModifiedBy>
  <cp:revision>30</cp:revision>
  <dcterms:created xsi:type="dcterms:W3CDTF">2017-08-14T13:04:23Z</dcterms:created>
  <dcterms:modified xsi:type="dcterms:W3CDTF">2022-06-02T13:49:01Z</dcterms:modified>
</cp:coreProperties>
</file>