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8" r:id="rId4"/>
    <p:sldId id="269" r:id="rId5"/>
    <p:sldId id="270" r:id="rId6"/>
    <p:sldId id="259" r:id="rId7"/>
    <p:sldId id="271" r:id="rId8"/>
    <p:sldId id="272" r:id="rId9"/>
    <p:sldId id="273" r:id="rId10"/>
    <p:sldId id="260" r:id="rId11"/>
    <p:sldId id="265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8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82" y="3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kirstywilliams@glow.sch.uk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qa.org.uk/pastpapers/findpastpaper.htm?subject=Fashion+and+Textile+Technology&amp;level=N5#searc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derstandingstandards.org.uk/Subjects/FashionandTextiles/National5/PracticalSkill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qa.org.uk/pastpapers/findpastpaper.htm?subject=Fashion+and+Textile+Technology&amp;level=N5#searc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derstandingstandards.org.uk/Subjects/FashionandTextiles/National5/PracticalSkil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Fashion &amp; Textile Technology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b="1" dirty="0">
                <a:solidFill>
                  <a:schemeClr val="tx1"/>
                </a:solidFill>
              </a:rPr>
              <a:t>National 5/Higher 2020/21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907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05483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Key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18290"/>
            <a:ext cx="10363826" cy="4421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National 5: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Question paper: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Assignment:  Completed throughout February &amp; March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Practical Activity: Completed throughout November &amp; December.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Higher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 Paper: Tuesday 18</a:t>
            </a:r>
            <a:r>
              <a:rPr lang="en-GB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May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Assignment: completed throughout February &amp; march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Practical Activity: Completed throughout November &amp; December</a:t>
            </a:r>
            <a:r>
              <a:rPr lang="en-GB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5654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can you support Learning?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07450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Discuss feedback Students are receiving.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Talk about research they are going </a:t>
            </a:r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to undertake.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Encourage students to keep abreast of fashion trends &amp; current issues by Reading Magazines/ Newspapers and Trade journals.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Develop practical skills by sewing at home / Sew Shed/ Wednesday evening sessions.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in run up to written assessment/exam  encourage students to complete as many of the exemplar questions published as possible and submit them for marking/feedback.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132FAC-5B9F-467F-BAB3-E917E4A15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If you have any questions please do not hesitate to contact me at:</a:t>
            </a:r>
            <a:b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kirstywilliams@glow.sch.uk</a:t>
            </a:r>
            <a:b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563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84159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evidence  for National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968885"/>
            <a:ext cx="10363826" cy="403370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Students performance in National 5 Fashion and Textile Technology will be assessed using three key pieces of evidence generated from completion of: </a:t>
            </a:r>
          </a:p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 a question paper (30% of mark)</a:t>
            </a:r>
          </a:p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 an assignment (35% of mark)</a:t>
            </a:r>
          </a:p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 a practical activity (35% of mark)</a:t>
            </a:r>
          </a:p>
          <a:p>
            <a:pPr marL="0" indent="0">
              <a:buNone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All of which will be supported by a range of practical items made in class, class tests and homework tasks.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3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04260-410C-40F7-AEAF-DFE9D1D84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21400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Question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6C4BA-FAB2-4719-99C6-3A1615F34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47587"/>
            <a:ext cx="10363826" cy="4716881"/>
          </a:xfrm>
        </p:spPr>
        <p:txBody>
          <a:bodyPr>
            <a:normAutofit fontScale="85000" lnSpcReduction="10000"/>
          </a:bodyPr>
          <a:lstStyle/>
          <a:p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The question paper has a weighting of 30% of the overall assessment mark.</a:t>
            </a:r>
          </a:p>
          <a:p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The paper will comprise 3 x 10 mark questions, all of which are broken down into smaller sections.</a:t>
            </a:r>
          </a:p>
          <a:p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The question paper will ask candidates to state, name, give, identify, describe, explain and evaluate</a:t>
            </a:r>
          </a:p>
          <a:p>
            <a:r>
              <a:rPr lang="en-GB" sz="21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you support learners?</a:t>
            </a:r>
          </a:p>
          <a:p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Encourage students to read over course notes and information booklets. </a:t>
            </a:r>
          </a:p>
          <a:p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Make mind maps and flashcards for key topics – this helps with revision and consolidates knowledge.</a:t>
            </a:r>
          </a:p>
          <a:p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Sample questions will be set regularly for Homework. (These will be posted on SMHWK).</a:t>
            </a:r>
          </a:p>
          <a:p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Additional questions can be found on the SQA website </a:t>
            </a:r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SQA - NQ - Past papers and marking instructions</a:t>
            </a:r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41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C2ED1-36FB-45F9-A81B-3B87D6B50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79359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Assignmen</a:t>
            </a:r>
            <a:r>
              <a:rPr lang="en-GB" dirty="0"/>
              <a:t>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85305-B8FF-4433-8F54-0E1FB2BC2D7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97876"/>
            <a:ext cx="10363826" cy="4393323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Students will be required to independently conduct research, produce a design solution and evaluate this solution against a given design brief.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 proforma will be provided for students to record their work.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you support learners?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Discuss with them the research they are going to carry out and the information they hope to gain from this.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Encourage them to be creative in their design solution – they do not have to be able to make the item this year.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Look at the exemplification materials available on the SQA understanding Standards website</a:t>
            </a:r>
            <a:r>
              <a:rPr lang="en-GB" dirty="0"/>
              <a:t>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573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0C7D6-3B49-44BB-A156-1A38F1341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90022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Practical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7149C-B256-41B1-B5F4-706A1C321B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08540"/>
            <a:ext cx="10363826" cy="4703377"/>
          </a:xfrm>
        </p:spPr>
        <p:txBody>
          <a:bodyPr>
            <a:normAutofit fontScale="92500" lnSpcReduction="20000"/>
          </a:bodyPr>
          <a:lstStyle/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Students work independently to make one item, (a bag), using eight different construction techniques. </a:t>
            </a:r>
          </a:p>
          <a:p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This work must be completed in class under direct supervision.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Students will be given a pattern to work from.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Personalisation and choice is achieved through fabric choices and choice of construction techniques.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A series of clips are available online at 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SQA - Understanding Standards: Introduction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showing a range of the processes involved in production of the bag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This component will be completed prior to the Christmas Holidays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It will be supported by evidence from the two other practical items made during this year – Please discuss feedback given with students. (A4 sheet issued to each student)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181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3952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Assessing Higher F/T/T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92470"/>
            <a:ext cx="10535544" cy="4702268"/>
          </a:xfrm>
        </p:spPr>
        <p:txBody>
          <a:bodyPr>
            <a:normAutofit/>
          </a:bodyPr>
          <a:lstStyle/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As in previous years there will be three areas of assessment, these have been modified to reflect the current situation.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Question Paper – (45 marks)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Assignment 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Practical Activity </a:t>
            </a:r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130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AFB8B-C9A4-4811-81E4-D897C2C98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448283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Question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45FDA-81CB-4965-8981-47C46690F7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66801"/>
            <a:ext cx="10363826" cy="5039709"/>
          </a:xfrm>
        </p:spPr>
        <p:txBody>
          <a:bodyPr>
            <a:normAutofit fontScale="70000" lnSpcReduction="20000"/>
          </a:bodyPr>
          <a:lstStyle/>
          <a:p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</a:rPr>
              <a:t>The exam is scheduled within the normal SQA exam diet  for  </a:t>
            </a:r>
            <a:r>
              <a:rPr lang="en-GB" sz="2900" i="1" dirty="0">
                <a:latin typeface="Calibri" panose="020F0502020204030204" pitchFamily="34" charset="0"/>
                <a:cs typeface="Calibri" panose="020F0502020204030204" pitchFamily="34" charset="0"/>
              </a:rPr>
              <a:t>Tuesday 18</a:t>
            </a:r>
            <a:r>
              <a:rPr lang="en-GB" sz="2900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2900" i="1" dirty="0">
                <a:latin typeface="Calibri" panose="020F0502020204030204" pitchFamily="34" charset="0"/>
                <a:cs typeface="Calibri" panose="020F0502020204030204" pitchFamily="34" charset="0"/>
              </a:rPr>
              <a:t> May 9:00-10:30 am.</a:t>
            </a:r>
          </a:p>
          <a:p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</a:rPr>
              <a:t>This is worth 45 marks and consists of 3x 10 mark questions and 1x15 mark question.</a:t>
            </a:r>
          </a:p>
          <a:p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</a:rPr>
              <a:t>Students will be asked to identify, Select, describe, explain evaluate and analyse</a:t>
            </a:r>
          </a:p>
          <a:p>
            <a:r>
              <a:rPr lang="en-GB" sz="29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you support learners?</a:t>
            </a:r>
          </a:p>
          <a:p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</a:rPr>
              <a:t>Encourage students to read over course notes and information booklets. </a:t>
            </a:r>
          </a:p>
          <a:p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</a:rPr>
              <a:t>Make mind maps and flashcards for key topics – this helps with revision and consolidates knowledge.</a:t>
            </a:r>
          </a:p>
          <a:p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</a:rPr>
              <a:t>Sample questions will be set regularly for Homework. (These will be posted on SMHWK).</a:t>
            </a:r>
          </a:p>
          <a:p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</a:rPr>
              <a:t>Additional questions can be found on the SQA website </a:t>
            </a:r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SQA - NQ - Past papers and marking instructions</a:t>
            </a:r>
            <a:r>
              <a:rPr lang="en-GB" sz="2900" dirty="0"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520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C2D6-4A7B-4DCF-9202-BBAA78665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10890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42A12-757F-480D-BCDB-3B15897FEB2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29408"/>
            <a:ext cx="10363826" cy="4361791"/>
          </a:xfrm>
        </p:spPr>
        <p:txBody>
          <a:bodyPr>
            <a:normAutofit/>
          </a:bodyPr>
          <a:lstStyle/>
          <a:p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For 2020/21 this is not linked to the production of a practical item.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assignment will  allow students to select from two briefs.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They will be required to complete three investigations into the brief, develop a design solution based on this information, justify key design features, test and evaluate their solution in relation to the brief and the information within the investigations.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can you support learners?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Discuss with them the research they are going to carry out and the information they hope to gain from this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208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F9CCD-8487-41AF-B3DD-562093BB0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52628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Practical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9507D-865F-4CA6-A79D-B3FAF833964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29407"/>
            <a:ext cx="10363826" cy="4887309"/>
          </a:xfrm>
        </p:spPr>
        <p:txBody>
          <a:bodyPr>
            <a:normAutofit fontScale="92500"/>
          </a:bodyPr>
          <a:lstStyle/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For session 2020/21 students will be given an item to make.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Students will make one item,(a bag), using eight different construction techniques.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Personalisation and choice is achieved through fabric choices and choice of construction techniques.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A series of clips are available online at 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SQA - Understanding Standards: Introduction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showing a range of the processes involved in production of the bag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b="1" dirty="0">
                <a:latin typeface="Calibri" panose="020F0502020204030204" pitchFamily="34" charset="0"/>
                <a:cs typeface="Calibri" panose="020F0502020204030204" pitchFamily="34" charset="0"/>
              </a:rPr>
              <a:t>This component will be completed prior to the Christmas Holidays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It will be supported by evidence from the two other practical items made during this year – Please discuss feedback given after each item. (A4 sheet issued to each student)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05140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285</TotalTime>
  <Words>967</Words>
  <Application>Microsoft Office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Tw Cen MT</vt:lpstr>
      <vt:lpstr>Droplet</vt:lpstr>
      <vt:lpstr>Fashion &amp; Textile Technology</vt:lpstr>
      <vt:lpstr>evidence  for National 5</vt:lpstr>
      <vt:lpstr>Question paper</vt:lpstr>
      <vt:lpstr>Assignment</vt:lpstr>
      <vt:lpstr>Practical Activity</vt:lpstr>
      <vt:lpstr>Assessing Higher F/T/T</vt:lpstr>
      <vt:lpstr>Question Paper</vt:lpstr>
      <vt:lpstr>Assignment</vt:lpstr>
      <vt:lpstr>Practical Activity</vt:lpstr>
      <vt:lpstr>Key Dates</vt:lpstr>
      <vt:lpstr>How can you support Learning?</vt:lpstr>
      <vt:lpstr>If you have any questions please do not hesitate to contact me at: kirstywilliams@glow.sch.uk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Fashion &amp; Textile Technology</dc:title>
  <dc:creator>kirsty williams</dc:creator>
  <cp:lastModifiedBy>Mrs Williams</cp:lastModifiedBy>
  <cp:revision>26</cp:revision>
  <dcterms:created xsi:type="dcterms:W3CDTF">2017-08-13T12:31:48Z</dcterms:created>
  <dcterms:modified xsi:type="dcterms:W3CDTF">2022-06-02T13:45:04Z</dcterms:modified>
</cp:coreProperties>
</file>