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9502" autoAdjust="0"/>
  </p:normalViewPr>
  <p:slideViewPr>
    <p:cSldViewPr snapToGrid="0">
      <p:cViewPr>
        <p:scale>
          <a:sx n="80" d="100"/>
          <a:sy n="80" d="100"/>
        </p:scale>
        <p:origin x="-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2544-0A03-4E14-A4D0-DE23F627EB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D2920-CA90-41F6-A098-F4119B83B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22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2920-CA90-41F6-A098-F4119B83B8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43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2920-CA90-41F6-A098-F4119B83B8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02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5F0-F919-43A2-8FAF-D9F8058A4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FA9B6-14EC-4342-A7C1-D7DAD76F7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8A873-89BD-4E44-8024-6FCB7B02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50D5C-8616-4DDC-AE23-4C466EBD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CC97B-5361-45E0-A63A-2A32E579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2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5F09-4B59-496A-A69C-118E558C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3FC30-F46B-4B37-9C16-0EE95C88E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21DD4-98A2-4644-8324-D882FB6FB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888CB-5CD5-44B9-8F72-5AAA4CE9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5259D-ECC9-4F72-BA67-20E04B800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09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22B1A-F3D7-4718-9528-06CBCBA24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3015F-6D09-48A9-B507-40DF65156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393C6-DA6A-4FD1-B59E-A241FBB1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81F50-A398-4E69-BD01-5F239C448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5A34A-878B-4BAA-A3DB-26C7EBCE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8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FDE43-0F73-4C13-B2B5-3E1E27DC9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33040-1B6E-4F06-8C9B-1F7B7EBA9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A8812-1A20-47DF-AC88-B74064E5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E402A-F90F-4D12-A7B3-1A882C20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39EFC-629F-4735-9E37-5AFB8E993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B3A2-5119-47C9-9A5E-D887BD7B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8E37F-17BD-4D6C-9176-CD3C7ADB8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D9A7E-B199-4489-8723-4649F2023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FC09F-40AB-4A3B-B630-B0C376F7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AB471-D3D2-4BD4-A27D-89139AF0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27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EEEB-743D-4FE9-9BA2-831316936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C2055-13DB-431B-99ED-48464C6D1F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7DC3C-9787-478B-90E2-1D582EC00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6E5AB-4306-434D-8A10-A40EB5E4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D7496-2391-45EC-819D-2EC56A896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23F86-E7E3-4B25-96B4-F0933CE4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0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8513E-85CA-4B08-AA4D-ABE6B1C54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96BEA-BF00-4F9C-93BA-BA5EE0E78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7922A-066F-4D5F-8FAF-13E15D81D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F447E3-86F8-4722-B3C1-9F5D2F11C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555BF1-A81E-401B-AD9F-4B8C3BB78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014968-35BC-4839-89C8-C205F8CE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FD5A8-7C1B-4C89-9285-59900462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BC4CB7-F3F4-45DA-B6B0-6E5C9D177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87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F092D-F935-489D-B8B3-8240A46F5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6D5911-1933-4840-8E0B-20038797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8673D-291D-4587-8E4B-8509F9B73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6DE49-688E-480C-9317-ED0AC65A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84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B503F5-7FD2-4727-96E3-73D0EA4D3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986117-721F-4E55-9B2D-A4D6FA9D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D8301-E1C6-44D4-8F3A-7025B676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6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3F829-503B-4F8E-BCA1-C1F544CDD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BA4B8-86B7-40BF-8861-A891C2D0C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9B85E-6152-41E1-B9C2-197E96204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3A3FD-EC2B-4883-92F8-41B8A3B1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4FC0D-A1D7-47DC-854B-A26472972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D8A34-362C-4FD6-A47F-24D7481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47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E48F9-77A0-4722-AE56-CC65D0741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7BECCF-BEEA-4471-868B-71AAEB9C9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4A7F5-8A98-4EBD-9FBC-C337A16DC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06495-1AA7-4DCF-A102-E24D14A6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E4270-D833-4F2B-AC6F-69236321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F931C-0CBB-4E25-915D-1FF52189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3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9C68FD-B54E-44AA-8C63-C3CA3C28B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EFADC-C7D3-41FB-AEA6-904DF6428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9F75E-35D0-41E5-AD8A-3A3ECAD5F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DAE6E-571B-4D02-BAA1-C73C9100A5D3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27E6E-C8DA-4965-BDF8-3B6979A30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536E7-1609-4077-8D39-E65883718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1B85-0CBF-47CE-8497-DADF9BFCB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54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9739-9A2D-4D94-BFD0-CA6EA79CA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69B3E-27A4-4C73-B3E1-4FD49F9E9A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AFBA44-9DC5-4AAA-A6C8-97612086A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52638"/>
              </p:ext>
            </p:extLst>
          </p:nvPr>
        </p:nvGraphicFramePr>
        <p:xfrm>
          <a:off x="445477" y="977271"/>
          <a:ext cx="11139054" cy="5258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509">
                  <a:extLst>
                    <a:ext uri="{9D8B030D-6E8A-4147-A177-3AD203B41FA5}">
                      <a16:colId xmlns:a16="http://schemas.microsoft.com/office/drawing/2014/main" val="2873877328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1843931698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1183911417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1892961207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723669748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2364373564"/>
                    </a:ext>
                  </a:extLst>
                </a:gridCol>
              </a:tblGrid>
              <a:tr h="4439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302989"/>
                  </a:ext>
                </a:extLst>
              </a:tr>
              <a:tr h="1711238">
                <a:tc>
                  <a:txBody>
                    <a:bodyPr/>
                    <a:lstStyle/>
                    <a:p>
                      <a:r>
                        <a:rPr lang="en-GB" dirty="0"/>
                        <a:t>LITERACY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4a and b – Watch Mrs B’s video then complete Research &amp;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4c - Begin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4c - Finish writing and complete self assessment</a:t>
                      </a:r>
                      <a:r>
                        <a:rPr lang="en-GB" sz="1600" b="1" baseline="0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grid</a:t>
                      </a:r>
                      <a:endParaRPr lang="en-GB" sz="16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2 – World Book Day Disguise Yourself</a:t>
                      </a:r>
                    </a:p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 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3 - WBD Task Map Complete</a:t>
                      </a:r>
                      <a:r>
                        <a:rPr lang="en-GB" sz="1600" b="1" baseline="0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tasks</a:t>
                      </a:r>
                    </a:p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09536"/>
                  </a:ext>
                </a:extLst>
              </a:tr>
              <a:tr h="1003552">
                <a:tc>
                  <a:txBody>
                    <a:bodyPr/>
                    <a:lstStyle/>
                    <a:p>
                      <a:r>
                        <a:rPr lang="en-GB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1a - FDP Check Up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1b - FDP Check Up 2 &amp; 3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2a - Negative Number Watch video and do 2 worksheets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2b - Negative Number TJ Textbook pages 84 &amp; 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3a and b – Probability website and dice game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785453"/>
                  </a:ext>
                </a:extLst>
              </a:tr>
              <a:tr h="1032644">
                <a:tc>
                  <a:txBody>
                    <a:bodyPr/>
                    <a:lstStyle/>
                    <a:p>
                      <a:r>
                        <a:rPr lang="en-GB" dirty="0"/>
                        <a:t>HWB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6 – Begin Top Secret Task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6 - Complete Top Secret Task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2 - Skills for Life Task 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5 - Harry Potter Escape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995249"/>
                  </a:ext>
                </a:extLst>
              </a:tr>
              <a:tr h="1003552">
                <a:tc>
                  <a:txBody>
                    <a:bodyPr/>
                    <a:lstStyle/>
                    <a:p>
                      <a:r>
                        <a:rPr lang="en-GB" dirty="0"/>
                        <a:t>OPTIONAL 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Sumdog</a:t>
                      </a: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Listen to Class Novel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Sumdog</a:t>
                      </a: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WBD Scavenger Hunt (will be on Teams Page)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491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8BCEEEB-CA94-45D5-846A-35B4DE3D1A81}"/>
              </a:ext>
            </a:extLst>
          </p:cNvPr>
          <p:cNvSpPr txBox="1"/>
          <p:nvPr/>
        </p:nvSpPr>
        <p:spPr>
          <a:xfrm>
            <a:off x="445477" y="6339199"/>
            <a:ext cx="108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TASKS IN PURPLE ARE TO BE EMAILED TO YOUR TEACHER (*once completed) SO THEY CAN GIVE YOU FEEDBACK.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BCEEEB-CA94-45D5-846A-35B4DE3D1A81}"/>
              </a:ext>
            </a:extLst>
          </p:cNvPr>
          <p:cNvSpPr txBox="1"/>
          <p:nvPr/>
        </p:nvSpPr>
        <p:spPr>
          <a:xfrm>
            <a:off x="2477477" y="288278"/>
            <a:ext cx="7044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</a:rPr>
              <a:t>P7 </a:t>
            </a:r>
            <a:r>
              <a:rPr lang="en-GB" sz="2800" b="1" i="1" u="sng" dirty="0">
                <a:solidFill>
                  <a:srgbClr val="7030A0"/>
                </a:solidFill>
              </a:rPr>
              <a:t>Suggested</a:t>
            </a:r>
            <a:r>
              <a:rPr lang="en-GB" sz="2800" b="1" i="1" dirty="0">
                <a:solidFill>
                  <a:srgbClr val="7030A0"/>
                </a:solidFill>
              </a:rPr>
              <a:t> </a:t>
            </a:r>
            <a:r>
              <a:rPr lang="en-GB" sz="2800" b="1" dirty="0">
                <a:solidFill>
                  <a:srgbClr val="7030A0"/>
                </a:solidFill>
              </a:rPr>
              <a:t>Tasks</a:t>
            </a:r>
            <a:r>
              <a:rPr lang="en-GB" sz="2800" b="1" i="1" dirty="0">
                <a:solidFill>
                  <a:srgbClr val="7030A0"/>
                </a:solidFill>
              </a:rPr>
              <a:t> </a:t>
            </a:r>
            <a:r>
              <a:rPr lang="en-GB" sz="2800" b="1" dirty="0">
                <a:solidFill>
                  <a:srgbClr val="7030A0"/>
                </a:solidFill>
              </a:rPr>
              <a:t>for Week Beginning 1.3.21</a:t>
            </a:r>
          </a:p>
        </p:txBody>
      </p:sp>
    </p:spTree>
    <p:extLst>
      <p:ext uri="{BB962C8B-B14F-4D97-AF65-F5344CB8AC3E}">
        <p14:creationId xmlns:p14="http://schemas.microsoft.com/office/powerpoint/2010/main" val="305921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9739-9A2D-4D94-BFD0-CA6EA79CA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69B3E-27A4-4C73-B3E1-4FD49F9E9A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AFBA44-9DC5-4AAA-A6C8-97612086A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748591"/>
              </p:ext>
            </p:extLst>
          </p:nvPr>
        </p:nvGraphicFramePr>
        <p:xfrm>
          <a:off x="493568" y="858998"/>
          <a:ext cx="11139054" cy="5268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509">
                  <a:extLst>
                    <a:ext uri="{9D8B030D-6E8A-4147-A177-3AD203B41FA5}">
                      <a16:colId xmlns:a16="http://schemas.microsoft.com/office/drawing/2014/main" val="2873877328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1843931698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1183911417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1892961207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723669748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2364373564"/>
                    </a:ext>
                  </a:extLst>
                </a:gridCol>
              </a:tblGrid>
              <a:tr h="3934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302989"/>
                  </a:ext>
                </a:extLst>
              </a:tr>
              <a:tr h="1730533">
                <a:tc>
                  <a:txBody>
                    <a:bodyPr/>
                    <a:lstStyle/>
                    <a:p>
                      <a:r>
                        <a:rPr lang="en-GB" dirty="0"/>
                        <a:t>LITERACY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1 – Spelling What Do You Mean?</a:t>
                      </a:r>
                    </a:p>
                    <a:p>
                      <a:endParaRPr lang="en-GB" sz="16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5a </a:t>
                      </a:r>
                      <a:r>
                        <a:rPr lang="en-GB" sz="1600" b="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Grammar Bitesize Links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1 - Spelling Syllables and Rhyme Time</a:t>
                      </a:r>
                    </a:p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5c Grammar Textbook Pages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1 - Spelling The Name Game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3 – WBD Task Map: 2 more 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1 - Spelling Root Word Sandwich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1 - Spelling Time to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09536"/>
                  </a:ext>
                </a:extLst>
              </a:tr>
              <a:tr h="1280027">
                <a:tc>
                  <a:txBody>
                    <a:bodyPr/>
                    <a:lstStyle/>
                    <a:p>
                      <a:r>
                        <a:rPr lang="en-GB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3c – Probability Dennis’ Night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4a - Pie Chart Worksheet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4b - Pie Chart Textbook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5 – Percentages Word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6  - Problem Solving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785453"/>
                  </a:ext>
                </a:extLst>
              </a:tr>
              <a:tr h="997666">
                <a:tc>
                  <a:txBody>
                    <a:bodyPr/>
                    <a:lstStyle/>
                    <a:p>
                      <a:r>
                        <a:rPr lang="en-GB" dirty="0"/>
                        <a:t>HWB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1a - Career Pathway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1b - Career Pathway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3a - Flood Safety Videos and Flood Kit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3b - Flood Safety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4 - PHS Question Padlet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995249"/>
                  </a:ext>
                </a:extLst>
              </a:tr>
              <a:tr h="799250">
                <a:tc>
                  <a:txBody>
                    <a:bodyPr/>
                    <a:lstStyle/>
                    <a:p>
                      <a:r>
                        <a:rPr lang="en-GB" dirty="0"/>
                        <a:t>OPTIONAL 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2 - Skills for Life Task 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Listen to Class novel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Sumdog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5 - Grammar </a:t>
                      </a:r>
                      <a:r>
                        <a:rPr lang="en-GB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Kahoot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491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8BCEEEB-CA94-45D5-846A-35B4DE3D1A81}"/>
              </a:ext>
            </a:extLst>
          </p:cNvPr>
          <p:cNvSpPr txBox="1"/>
          <p:nvPr/>
        </p:nvSpPr>
        <p:spPr>
          <a:xfrm>
            <a:off x="445476" y="6339199"/>
            <a:ext cx="108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TASKS IN PURPLE ARE TO BE EMAILED TO YOUR TEACHER (*once completed) SO THEY CAN GIVE YOU FEEDBACK.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BCEEEB-CA94-45D5-846A-35B4DE3D1A81}"/>
              </a:ext>
            </a:extLst>
          </p:cNvPr>
          <p:cNvSpPr txBox="1"/>
          <p:nvPr/>
        </p:nvSpPr>
        <p:spPr>
          <a:xfrm>
            <a:off x="2540977" y="288278"/>
            <a:ext cx="7044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</a:rPr>
              <a:t>P7 </a:t>
            </a:r>
            <a:r>
              <a:rPr lang="en-GB" sz="2800" b="1" i="1" u="sng" dirty="0">
                <a:solidFill>
                  <a:srgbClr val="7030A0"/>
                </a:solidFill>
              </a:rPr>
              <a:t>Suggested</a:t>
            </a:r>
            <a:r>
              <a:rPr lang="en-GB" sz="2800" b="1" i="1" dirty="0">
                <a:solidFill>
                  <a:srgbClr val="7030A0"/>
                </a:solidFill>
              </a:rPr>
              <a:t> </a:t>
            </a:r>
            <a:r>
              <a:rPr lang="en-GB" sz="2800" b="1" dirty="0">
                <a:solidFill>
                  <a:srgbClr val="7030A0"/>
                </a:solidFill>
              </a:rPr>
              <a:t>Tasks</a:t>
            </a:r>
            <a:r>
              <a:rPr lang="en-GB" sz="2800" b="1" i="1" dirty="0">
                <a:solidFill>
                  <a:srgbClr val="7030A0"/>
                </a:solidFill>
              </a:rPr>
              <a:t> </a:t>
            </a:r>
            <a:r>
              <a:rPr lang="en-GB" sz="2800" b="1" dirty="0">
                <a:solidFill>
                  <a:srgbClr val="7030A0"/>
                </a:solidFill>
              </a:rPr>
              <a:t>for Week Beginning 8.3.21</a:t>
            </a:r>
          </a:p>
        </p:txBody>
      </p:sp>
    </p:spTree>
    <p:extLst>
      <p:ext uri="{BB962C8B-B14F-4D97-AF65-F5344CB8AC3E}">
        <p14:creationId xmlns:p14="http://schemas.microsoft.com/office/powerpoint/2010/main" val="4142726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362</Words>
  <Application>Microsoft Office PowerPoint</Application>
  <PresentationFormat>Widescreen</PresentationFormat>
  <Paragraphs>69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 Smith</dc:creator>
  <cp:lastModifiedBy>Mrs Ward</cp:lastModifiedBy>
  <cp:revision>25</cp:revision>
  <dcterms:created xsi:type="dcterms:W3CDTF">2021-01-18T13:59:30Z</dcterms:created>
  <dcterms:modified xsi:type="dcterms:W3CDTF">2021-02-28T15:16:01Z</dcterms:modified>
</cp:coreProperties>
</file>