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</p:sldMasterIdLst>
  <p:notesMasterIdLst>
    <p:notesMasterId r:id="rId12"/>
  </p:notesMasterIdLst>
  <p:sldIdLst>
    <p:sldId id="260" r:id="rId2"/>
    <p:sldId id="256" r:id="rId3"/>
    <p:sldId id="263" r:id="rId4"/>
    <p:sldId id="264" r:id="rId5"/>
    <p:sldId id="258" r:id="rId6"/>
    <p:sldId id="266" r:id="rId7"/>
    <p:sldId id="267" r:id="rId8"/>
    <p:sldId id="268" r:id="rId9"/>
    <p:sldId id="25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/>
    <p:restoredTop sz="94674"/>
  </p:normalViewPr>
  <p:slideViewPr>
    <p:cSldViewPr snapToGrid="0" snapToObjects="1">
      <p:cViewPr varScale="1">
        <p:scale>
          <a:sx n="58" d="100"/>
          <a:sy n="58" d="100"/>
        </p:scale>
        <p:origin x="-17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75950-120A-904D-929E-BA0C87B3850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48E5C-12A8-4140-A7E7-6E9AF3B22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8E5C-12A8-4140-A7E7-6E9AF3B22B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18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8E5C-12A8-4140-A7E7-6E9AF3B22B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2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68C-17BA-E544-9B77-37BEB758CAF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B3374A3-7356-4C47-9FC3-DF9680AE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4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68C-17BA-E544-9B77-37BEB758CAF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B3374A3-7356-4C47-9FC3-DF9680AE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3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68C-17BA-E544-9B77-37BEB758CAF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B3374A3-7356-4C47-9FC3-DF9680AE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70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68C-17BA-E544-9B77-37BEB758CAF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B3374A3-7356-4C47-9FC3-DF9680AEB9E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8422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68C-17BA-E544-9B77-37BEB758CAF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B3374A3-7356-4C47-9FC3-DF9680AE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1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68C-17BA-E544-9B77-37BEB758CAF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74A3-7356-4C47-9FC3-DF9680AE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8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68C-17BA-E544-9B77-37BEB758CAF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74A3-7356-4C47-9FC3-DF9680AE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58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68C-17BA-E544-9B77-37BEB758CAF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74A3-7356-4C47-9FC3-DF9680AE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98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0AED68C-17BA-E544-9B77-37BEB758CAF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B3374A3-7356-4C47-9FC3-DF9680AE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5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68C-17BA-E544-9B77-37BEB758CAF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74A3-7356-4C47-9FC3-DF9680AE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2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68C-17BA-E544-9B77-37BEB758CAF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B3374A3-7356-4C47-9FC3-DF9680AE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9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68C-17BA-E544-9B77-37BEB758CAF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74A3-7356-4C47-9FC3-DF9680AE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1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68C-17BA-E544-9B77-37BEB758CAF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74A3-7356-4C47-9FC3-DF9680AE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5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68C-17BA-E544-9B77-37BEB758CAF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74A3-7356-4C47-9FC3-DF9680AE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6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68C-17BA-E544-9B77-37BEB758CAF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74A3-7356-4C47-9FC3-DF9680AE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1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68C-17BA-E544-9B77-37BEB758CAF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74A3-7356-4C47-9FC3-DF9680AE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D68C-17BA-E544-9B77-37BEB758CAF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74A3-7356-4C47-9FC3-DF9680AE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ED68C-17BA-E544-9B77-37BEB758CAF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374A3-7356-4C47-9FC3-DF9680AE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8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3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58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627" y="2883386"/>
            <a:ext cx="8605251" cy="109122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/>
              <a:t>Animals from hot and cold countries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298408" y="3244334"/>
            <a:ext cx="215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Ruaridh</a:t>
            </a:r>
            <a:r>
              <a:rPr lang="en-US" dirty="0"/>
              <a:t> Pearson</a:t>
            </a:r>
          </a:p>
        </p:txBody>
      </p:sp>
    </p:spTree>
    <p:extLst>
      <p:ext uri="{BB962C8B-B14F-4D97-AF65-F5344CB8AC3E}">
        <p14:creationId xmlns:p14="http://schemas.microsoft.com/office/powerpoint/2010/main" val="5276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33000">
              <a:schemeClr val="accent1"/>
            </a:gs>
            <a:gs pos="76000">
              <a:srgbClr val="0070C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812086"/>
            <a:ext cx="8144134" cy="137307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68829" y="2686756"/>
            <a:ext cx="5527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The End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5371" y="2812086"/>
            <a:ext cx="2827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By </a:t>
            </a:r>
            <a:r>
              <a:rPr lang="en-US" sz="3200" dirty="0" err="1" smtClean="0"/>
              <a:t>Ruaridh</a:t>
            </a:r>
            <a:r>
              <a:rPr lang="en-US" sz="3200" dirty="0" smtClean="0"/>
              <a:t> Pearson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7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791" y="4292154"/>
            <a:ext cx="9144000" cy="2387600"/>
          </a:xfrm>
        </p:spPr>
        <p:txBody>
          <a:bodyPr/>
          <a:lstStyle/>
          <a:p>
            <a:r>
              <a:rPr lang="en-US" dirty="0" smtClean="0"/>
              <a:t>Animals </a:t>
            </a:r>
            <a:r>
              <a:rPr lang="en-US" dirty="0"/>
              <a:t>From hot countries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70617" cy="2589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512" y="2543680"/>
            <a:ext cx="840426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This is a baby Cheetah he lives in Africa he will live with his mum for up to two years.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He will grow up to be the fastest animal in the world and can run at 70 miles per hour.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Cheetahs can survive with only one drink of water every three or four days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They like to eat meat like rabbits, Hares, gazelle and birds.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71308" y="201489"/>
            <a:ext cx="7346022" cy="2315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Baby Cheetah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79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791" y="4292154"/>
            <a:ext cx="9144000" cy="2387600"/>
          </a:xfrm>
        </p:spPr>
        <p:txBody>
          <a:bodyPr/>
          <a:lstStyle/>
          <a:p>
            <a:r>
              <a:rPr lang="en-US" dirty="0" smtClean="0"/>
              <a:t>Animals </a:t>
            </a:r>
            <a:r>
              <a:rPr lang="en-US" dirty="0"/>
              <a:t>From hot countries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32953" cy="25890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9790" y="2589089"/>
            <a:ext cx="904065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These are boy Lions. They have large manes of hair and live on the grass lands in Africa.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Lions live in families called Prides.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Mum lions do all the hunting and they work together as a team to catch their food.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Lions enjoy lying around and spend up to 20 hours every day resting and sleeping.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5695" y="136704"/>
            <a:ext cx="7346022" cy="2315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 Lions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85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791" y="4292154"/>
            <a:ext cx="9144000" cy="2387600"/>
          </a:xfrm>
        </p:spPr>
        <p:txBody>
          <a:bodyPr/>
          <a:lstStyle/>
          <a:p>
            <a:r>
              <a:rPr lang="en-US" dirty="0" smtClean="0"/>
              <a:t>Animals </a:t>
            </a:r>
            <a:r>
              <a:rPr lang="en-US" dirty="0"/>
              <a:t>From hot countries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88431" cy="2593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9791" y="2065868"/>
            <a:ext cx="872456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Black Rhino looks grey because they like to roll in the mud but they are really black underneath.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Rhino can run at 30 mph and will live for up to 35 years.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They like to eat, leaves, grass and berries.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Rhino is one of the most endangered animals in the world because of poachers killing them for their horns.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5695" y="136704"/>
            <a:ext cx="7346022" cy="2315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 Black Rhinoceros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29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for hot countries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12" y="2707577"/>
            <a:ext cx="11273765" cy="35993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It can be </a:t>
            </a:r>
            <a:r>
              <a:rPr lang="en-US" sz="3600" dirty="0"/>
              <a:t>h</a:t>
            </a:r>
            <a:r>
              <a:rPr lang="en-US" sz="3600" dirty="0" smtClean="0"/>
              <a:t>ard to find water.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Finding shade can be hard.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Sometimes if there has been no rain there is not much food.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Poachers can hunt and kill them.  </a:t>
            </a:r>
          </a:p>
        </p:txBody>
      </p:sp>
    </p:spTree>
    <p:extLst>
      <p:ext uri="{BB962C8B-B14F-4D97-AF65-F5344CB8AC3E}">
        <p14:creationId xmlns:p14="http://schemas.microsoft.com/office/powerpoint/2010/main" val="762345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rgbClr val="0070C0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791" y="4292154"/>
            <a:ext cx="9144000" cy="2387600"/>
          </a:xfrm>
        </p:spPr>
        <p:txBody>
          <a:bodyPr/>
          <a:lstStyle/>
          <a:p>
            <a:r>
              <a:rPr lang="en-US" dirty="0" smtClean="0"/>
              <a:t>Animals </a:t>
            </a:r>
            <a:r>
              <a:rPr lang="en-US" dirty="0"/>
              <a:t>From </a:t>
            </a:r>
            <a:r>
              <a:rPr lang="en-US" dirty="0" smtClean="0"/>
              <a:t>cold </a:t>
            </a:r>
            <a:r>
              <a:rPr lang="en-US" dirty="0"/>
              <a:t>countries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378" y="2452384"/>
            <a:ext cx="91214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These are Emperor penguins and they live at the South Pole</a:t>
            </a:r>
            <a:r>
              <a:rPr lang="en-US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They are 115 cm tall.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They are good swimmers and can stay under water for 22 minutes.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5695" y="136704"/>
            <a:ext cx="7346022" cy="2315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 Emperor Penguins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87795" cy="26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33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rgbClr val="0070C0"/>
            </a:gs>
            <a:gs pos="99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791" y="4292154"/>
            <a:ext cx="9144000" cy="2387600"/>
          </a:xfrm>
        </p:spPr>
        <p:txBody>
          <a:bodyPr/>
          <a:lstStyle/>
          <a:p>
            <a:r>
              <a:rPr lang="en-US" dirty="0" smtClean="0"/>
              <a:t>Animals </a:t>
            </a:r>
            <a:r>
              <a:rPr lang="en-US" dirty="0"/>
              <a:t>From </a:t>
            </a:r>
            <a:r>
              <a:rPr lang="en-US" dirty="0" smtClean="0"/>
              <a:t>cold </a:t>
            </a:r>
            <a:r>
              <a:rPr lang="en-US" dirty="0"/>
              <a:t>countries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9791" y="2257778"/>
            <a:ext cx="87697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Polar bears live in countries near the North Pole like </a:t>
            </a:r>
            <a:r>
              <a:rPr lang="en-US" sz="2000" dirty="0" smtClean="0"/>
              <a:t>Alaska</a:t>
            </a:r>
            <a:r>
              <a:rPr lang="en-US" sz="2000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They have a thick layer of fat under their skin to keep them warm.  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Their </a:t>
            </a:r>
            <a:r>
              <a:rPr lang="en-US" sz="2000" dirty="0"/>
              <a:t>fur is oily so the water runs off it.  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Polar </a:t>
            </a:r>
            <a:r>
              <a:rPr lang="en-US" sz="2000" dirty="0"/>
              <a:t>bears paws are rough so they don’t slip on the </a:t>
            </a:r>
            <a:r>
              <a:rPr lang="en-US" sz="2000" dirty="0" smtClean="0"/>
              <a:t>ice.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5695" y="136704"/>
            <a:ext cx="7346022" cy="2315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 Polar Bears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9837" y="-18273"/>
            <a:ext cx="4325858" cy="26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68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rgbClr val="0070C0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791" y="4292154"/>
            <a:ext cx="9144000" cy="2387600"/>
          </a:xfrm>
        </p:spPr>
        <p:txBody>
          <a:bodyPr/>
          <a:lstStyle/>
          <a:p>
            <a:r>
              <a:rPr lang="en-US" dirty="0" smtClean="0"/>
              <a:t>Animals </a:t>
            </a:r>
            <a:r>
              <a:rPr lang="en-US" dirty="0"/>
              <a:t>From </a:t>
            </a:r>
            <a:r>
              <a:rPr lang="en-US" dirty="0" smtClean="0"/>
              <a:t>cold </a:t>
            </a:r>
            <a:r>
              <a:rPr lang="en-US" dirty="0"/>
              <a:t>countries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235201"/>
            <a:ext cx="916657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Arctic foxes live with Polar Bears </a:t>
            </a:r>
            <a:r>
              <a:rPr lang="en-US" sz="2000" dirty="0" smtClean="0"/>
              <a:t>and </a:t>
            </a:r>
            <a:r>
              <a:rPr lang="en-US" sz="2000" dirty="0"/>
              <a:t>eat up what the polar bears have left.  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They </a:t>
            </a:r>
            <a:r>
              <a:rPr lang="en-US" sz="2000" dirty="0"/>
              <a:t>have thick fur on their bodies and paws to keep them </a:t>
            </a:r>
            <a:r>
              <a:rPr lang="en-US" sz="2000" dirty="0" smtClean="0"/>
              <a:t>warm.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Arctic fox’s fur changes </a:t>
            </a:r>
            <a:r>
              <a:rPr lang="en-US" sz="2000" dirty="0" err="1" smtClean="0"/>
              <a:t>colour</a:t>
            </a:r>
            <a:r>
              <a:rPr lang="en-US" sz="2000" dirty="0" smtClean="0"/>
              <a:t> with the seasons.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fox uses its tail like a scarf to keep warm. 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5695" y="136704"/>
            <a:ext cx="7346022" cy="2315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 Arctic Fox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78347" cy="26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09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rgbClr val="0070C0"/>
            </a:gs>
            <a:gs pos="99000">
              <a:schemeClr val="accent6">
                <a:lumMod val="5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for cold countries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600" dirty="0" smtClean="0"/>
              <a:t>Animals suffer from climate change like the Polar Bears. As the ice melts they find it harder to find food.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sz="3600" dirty="0" smtClean="0"/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600" dirty="0" smtClean="0"/>
              <a:t>If they cant find food they lose energy and freeze.</a:t>
            </a:r>
          </a:p>
        </p:txBody>
      </p:sp>
    </p:spTree>
    <p:extLst>
      <p:ext uri="{BB962C8B-B14F-4D97-AF65-F5344CB8AC3E}">
        <p14:creationId xmlns:p14="http://schemas.microsoft.com/office/powerpoint/2010/main" val="1027312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4563</TotalTime>
  <Words>466</Words>
  <Application>Microsoft Office PowerPoint</Application>
  <PresentationFormat>Custom</PresentationFormat>
  <Paragraphs>59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Berlin</vt:lpstr>
      <vt:lpstr>Animals from hot and cold countries  </vt:lpstr>
      <vt:lpstr>Animals From hot countries </vt:lpstr>
      <vt:lpstr>Animals From hot countries </vt:lpstr>
      <vt:lpstr>Animals From hot countries </vt:lpstr>
      <vt:lpstr>Problems for hot countries animals</vt:lpstr>
      <vt:lpstr>Animals From cold countries </vt:lpstr>
      <vt:lpstr>Animals From cold countries </vt:lpstr>
      <vt:lpstr>Animals From cold countries </vt:lpstr>
      <vt:lpstr>Problems for cold countries animals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Microsoft Office User</dc:creator>
  <cp:lastModifiedBy>Mrs Thomson</cp:lastModifiedBy>
  <cp:revision>43</cp:revision>
  <dcterms:created xsi:type="dcterms:W3CDTF">2017-06-03T16:38:37Z</dcterms:created>
  <dcterms:modified xsi:type="dcterms:W3CDTF">2017-06-20T09:28:35Z</dcterms:modified>
</cp:coreProperties>
</file>