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65" r:id="rId6"/>
    <p:sldId id="266" r:id="rId7"/>
    <p:sldId id="257" r:id="rId8"/>
    <p:sldId id="258" r:id="rId9"/>
    <p:sldId id="259" r:id="rId10"/>
    <p:sldId id="263" r:id="rId11"/>
    <p:sldId id="260" r:id="rId12"/>
    <p:sldId id="262" r:id="rId13"/>
    <p:sldId id="261" r:id="rId14"/>
    <p:sldId id="264" r:id="rId15"/>
    <p:sldId id="267" r:id="rId16"/>
    <p:sldId id="268" r:id="rId17"/>
    <p:sldId id="269"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ederick John McMordie" initials="JFJM" lastIdx="1" clrIdx="0">
    <p:extLst>
      <p:ext uri="{19B8F6BF-5375-455C-9EA6-DF929625EA0E}">
        <p15:presenceInfo xmlns:p15="http://schemas.microsoft.com/office/powerpoint/2012/main" userId="James Frederick John McMord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1440F-BA2C-46DD-A570-6F21EAC89B60}" v="51" dt="2021-07-14T15:28:07.722"/>
    <p1510:client id="{D351F07E-6034-4E66-001F-9DD4F383986B}" v="581" dt="2021-09-01T16:01:4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57" d="100"/>
          <a:sy n="57" d="100"/>
        </p:scale>
        <p:origin x="2630" y="53"/>
      </p:cViewPr>
      <p:guideLst/>
    </p:cSldViewPr>
  </p:slideViewPr>
  <p:outlineViewPr>
    <p:cViewPr>
      <p:scale>
        <a:sx n="33" d="100"/>
        <a:sy n="33" d="100"/>
      </p:scale>
      <p:origin x="0" y="-1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ederick John McMordie" userId="8a09efc5-5465-4e19-99c4-181d8594a397" providerId="ADAL" clId="{4E61440F-BA2C-46DD-A570-6F21EAC89B60}"/>
    <pc:docChg chg="undo custSel addSld delSld modSld modMainMaster">
      <pc:chgData name="James Frederick John McMordie" userId="8a09efc5-5465-4e19-99c4-181d8594a397" providerId="ADAL" clId="{4E61440F-BA2C-46DD-A570-6F21EAC89B60}" dt="2021-07-14T15:46:14.138" v="7162" actId="20577"/>
      <pc:docMkLst>
        <pc:docMk/>
      </pc:docMkLst>
      <pc:sldChg chg="modSp add del mod setBg">
        <pc:chgData name="James Frederick John McMordie" userId="8a09efc5-5465-4e19-99c4-181d8594a397" providerId="ADAL" clId="{4E61440F-BA2C-46DD-A570-6F21EAC89B60}" dt="2021-07-14T14:57:07.898" v="2468"/>
        <pc:sldMkLst>
          <pc:docMk/>
          <pc:sldMk cId="2044052385" sldId="256"/>
        </pc:sldMkLst>
        <pc:spChg chg="mod">
          <ac:chgData name="James Frederick John McMordie" userId="8a09efc5-5465-4e19-99c4-181d8594a397" providerId="ADAL" clId="{4E61440F-BA2C-46DD-A570-6F21EAC89B60}" dt="2021-07-14T14:47:11.072" v="1538" actId="2711"/>
          <ac:spMkLst>
            <pc:docMk/>
            <pc:sldMk cId="2044052385" sldId="256"/>
            <ac:spMk id="2" creationId="{7645EF66-9575-4DA6-8EC6-B0EC03D33359}"/>
          </ac:spMkLst>
        </pc:spChg>
        <pc:spChg chg="mod">
          <ac:chgData name="James Frederick John McMordie" userId="8a09efc5-5465-4e19-99c4-181d8594a397" providerId="ADAL" clId="{4E61440F-BA2C-46DD-A570-6F21EAC89B60}" dt="2021-07-14T14:47:11.072" v="1538" actId="2711"/>
          <ac:spMkLst>
            <pc:docMk/>
            <pc:sldMk cId="2044052385" sldId="256"/>
            <ac:spMk id="3" creationId="{DC643F9D-A125-44A3-BDF7-1A3FADC0918C}"/>
          </ac:spMkLst>
        </pc:spChg>
        <pc:picChg chg="mod">
          <ac:chgData name="James Frederick John McMordie" userId="8a09efc5-5465-4e19-99c4-181d8594a397" providerId="ADAL" clId="{4E61440F-BA2C-46DD-A570-6F21EAC89B60}" dt="2021-07-14T14:23:41.488" v="940" actId="1076"/>
          <ac:picMkLst>
            <pc:docMk/>
            <pc:sldMk cId="2044052385" sldId="256"/>
            <ac:picMk id="4" creationId="{25F9E88C-7D6E-433B-8072-8A002F215EAB}"/>
          </ac:picMkLst>
        </pc:picChg>
      </pc:sldChg>
      <pc:sldChg chg="addSp">
        <pc:chgData name="James Frederick John McMordie" userId="8a09efc5-5465-4e19-99c4-181d8594a397" providerId="ADAL" clId="{4E61440F-BA2C-46DD-A570-6F21EAC89B60}" dt="2021-07-14T14:22:52.328" v="932"/>
        <pc:sldMkLst>
          <pc:docMk/>
          <pc:sldMk cId="3207920540" sldId="256"/>
        </pc:sldMkLst>
        <pc:picChg chg="add">
          <ac:chgData name="James Frederick John McMordie" userId="8a09efc5-5465-4e19-99c4-181d8594a397" providerId="ADAL" clId="{4E61440F-BA2C-46DD-A570-6F21EAC89B60}" dt="2021-07-14T14:22:52.328" v="932"/>
          <ac:picMkLst>
            <pc:docMk/>
            <pc:sldMk cId="3207920540" sldId="256"/>
            <ac:picMk id="4" creationId="{25F9E88C-7D6E-433B-8072-8A002F215EAB}"/>
          </ac:picMkLst>
        </pc:picChg>
      </pc:sldChg>
      <pc:sldChg chg="addSp delSp modSp add del mod">
        <pc:chgData name="James Frederick John McMordie" userId="8a09efc5-5465-4e19-99c4-181d8594a397" providerId="ADAL" clId="{4E61440F-BA2C-46DD-A570-6F21EAC89B60}" dt="2021-07-14T15:10:46.417" v="2803" actId="120"/>
        <pc:sldMkLst>
          <pc:docMk/>
          <pc:sldMk cId="627428986" sldId="257"/>
        </pc:sldMkLst>
        <pc:spChg chg="mod">
          <ac:chgData name="James Frederick John McMordie" userId="8a09efc5-5465-4e19-99c4-181d8594a397" providerId="ADAL" clId="{4E61440F-BA2C-46DD-A570-6F21EAC89B60}" dt="2021-07-14T15:10:46.417" v="2803" actId="120"/>
          <ac:spMkLst>
            <pc:docMk/>
            <pc:sldMk cId="627428986" sldId="257"/>
            <ac:spMk id="2" creationId="{D52C823B-CC95-48E0-B9F1-0C0ED53DA4C4}"/>
          </ac:spMkLst>
        </pc:spChg>
        <pc:spChg chg="mod">
          <ac:chgData name="James Frederick John McMordie" userId="8a09efc5-5465-4e19-99c4-181d8594a397" providerId="ADAL" clId="{4E61440F-BA2C-46DD-A570-6F21EAC89B60}" dt="2021-07-14T14:59:52.640" v="2522" actId="20577"/>
          <ac:spMkLst>
            <pc:docMk/>
            <pc:sldMk cId="627428986" sldId="257"/>
            <ac:spMk id="3" creationId="{D0AED448-38B8-4337-ACC6-53773E66C069}"/>
          </ac:spMkLst>
        </pc:spChg>
        <pc:picChg chg="add mod">
          <ac:chgData name="James Frederick John McMordie" userId="8a09efc5-5465-4e19-99c4-181d8594a397" providerId="ADAL" clId="{4E61440F-BA2C-46DD-A570-6F21EAC89B60}" dt="2021-07-14T15:00:03.768" v="2526" actId="14100"/>
          <ac:picMkLst>
            <pc:docMk/>
            <pc:sldMk cId="627428986" sldId="257"/>
            <ac:picMk id="5" creationId="{C0D3F47E-AE8E-4C50-A9E2-919E7F9B24B6}"/>
          </ac:picMkLst>
        </pc:picChg>
        <pc:picChg chg="del mod">
          <ac:chgData name="James Frederick John McMordie" userId="8a09efc5-5465-4e19-99c4-181d8594a397" providerId="ADAL" clId="{4E61440F-BA2C-46DD-A570-6F21EAC89B60}" dt="2021-07-14T14:59:49.392" v="2513" actId="21"/>
          <ac:picMkLst>
            <pc:docMk/>
            <pc:sldMk cId="627428986" sldId="257"/>
            <ac:picMk id="3074" creationId="{9503944D-15CF-4630-8EB7-8513DE1C5343}"/>
          </ac:picMkLst>
        </pc:picChg>
      </pc:sldChg>
      <pc:sldChg chg="addSp">
        <pc:chgData name="James Frederick John McMordie" userId="8a09efc5-5465-4e19-99c4-181d8594a397" providerId="ADAL" clId="{4E61440F-BA2C-46DD-A570-6F21EAC89B60}" dt="2021-07-14T14:58:41.712" v="2477"/>
        <pc:sldMkLst>
          <pc:docMk/>
          <pc:sldMk cId="2090323098" sldId="257"/>
        </pc:sldMkLst>
        <pc:picChg chg="add">
          <ac:chgData name="James Frederick John McMordie" userId="8a09efc5-5465-4e19-99c4-181d8594a397" providerId="ADAL" clId="{4E61440F-BA2C-46DD-A570-6F21EAC89B60}" dt="2021-07-14T14:58:41.712" v="2477"/>
          <ac:picMkLst>
            <pc:docMk/>
            <pc:sldMk cId="2090323098" sldId="257"/>
            <ac:picMk id="3074" creationId="{9503944D-15CF-4630-8EB7-8513DE1C5343}"/>
          </ac:picMkLst>
        </pc:picChg>
      </pc:sldChg>
      <pc:sldChg chg="modSp mod">
        <pc:chgData name="James Frederick John McMordie" userId="8a09efc5-5465-4e19-99c4-181d8594a397" providerId="ADAL" clId="{4E61440F-BA2C-46DD-A570-6F21EAC89B60}" dt="2021-07-14T15:10:34.082" v="2800" actId="120"/>
        <pc:sldMkLst>
          <pc:docMk/>
          <pc:sldMk cId="2644691614" sldId="258"/>
        </pc:sldMkLst>
        <pc:spChg chg="mod">
          <ac:chgData name="James Frederick John McMordie" userId="8a09efc5-5465-4e19-99c4-181d8594a397" providerId="ADAL" clId="{4E61440F-BA2C-46DD-A570-6F21EAC89B60}" dt="2021-07-14T15:10:34.082" v="2800" actId="120"/>
          <ac:spMkLst>
            <pc:docMk/>
            <pc:sldMk cId="2644691614" sldId="258"/>
            <ac:spMk id="2" creationId="{D52C823B-CC95-48E0-B9F1-0C0ED53DA4C4}"/>
          </ac:spMkLst>
        </pc:spChg>
        <pc:spChg chg="mod">
          <ac:chgData name="James Frederick John McMordie" userId="8a09efc5-5465-4e19-99c4-181d8594a397" providerId="ADAL" clId="{4E61440F-BA2C-46DD-A570-6F21EAC89B60}" dt="2021-07-14T14:47:11.072" v="1538" actId="2711"/>
          <ac:spMkLst>
            <pc:docMk/>
            <pc:sldMk cId="2644691614" sldId="258"/>
            <ac:spMk id="3" creationId="{D0AED448-38B8-4337-ACC6-53773E66C069}"/>
          </ac:spMkLst>
        </pc:spChg>
      </pc:sldChg>
      <pc:sldChg chg="modSp mod">
        <pc:chgData name="James Frederick John McMordie" userId="8a09efc5-5465-4e19-99c4-181d8594a397" providerId="ADAL" clId="{4E61440F-BA2C-46DD-A570-6F21EAC89B60}" dt="2021-07-14T15:10:06.217" v="2789" actId="20577"/>
        <pc:sldMkLst>
          <pc:docMk/>
          <pc:sldMk cId="616286127" sldId="259"/>
        </pc:sldMkLst>
        <pc:spChg chg="mod">
          <ac:chgData name="James Frederick John McMordie" userId="8a09efc5-5465-4e19-99c4-181d8594a397" providerId="ADAL" clId="{4E61440F-BA2C-46DD-A570-6F21EAC89B60}" dt="2021-07-14T15:10:06.217" v="2789" actId="20577"/>
          <ac:spMkLst>
            <pc:docMk/>
            <pc:sldMk cId="616286127" sldId="259"/>
            <ac:spMk id="2" creationId="{D52C823B-CC95-48E0-B9F1-0C0ED53DA4C4}"/>
          </ac:spMkLst>
        </pc:spChg>
        <pc:spChg chg="mod">
          <ac:chgData name="James Frederick John McMordie" userId="8a09efc5-5465-4e19-99c4-181d8594a397" providerId="ADAL" clId="{4E61440F-BA2C-46DD-A570-6F21EAC89B60}" dt="2021-07-14T15:00:53.193" v="2538" actId="113"/>
          <ac:spMkLst>
            <pc:docMk/>
            <pc:sldMk cId="616286127" sldId="259"/>
            <ac:spMk id="3" creationId="{D0AED448-38B8-4337-ACC6-53773E66C069}"/>
          </ac:spMkLst>
        </pc:spChg>
      </pc:sldChg>
      <pc:sldChg chg="modSp mod">
        <pc:chgData name="James Frederick John McMordie" userId="8a09efc5-5465-4e19-99c4-181d8594a397" providerId="ADAL" clId="{4E61440F-BA2C-46DD-A570-6F21EAC89B60}" dt="2021-07-14T15:10:14.727" v="2794" actId="20577"/>
        <pc:sldMkLst>
          <pc:docMk/>
          <pc:sldMk cId="3559433578" sldId="260"/>
        </pc:sldMkLst>
        <pc:spChg chg="mod">
          <ac:chgData name="James Frederick John McMordie" userId="8a09efc5-5465-4e19-99c4-181d8594a397" providerId="ADAL" clId="{4E61440F-BA2C-46DD-A570-6F21EAC89B60}" dt="2021-07-14T15:10:14.727" v="2794" actId="20577"/>
          <ac:spMkLst>
            <pc:docMk/>
            <pc:sldMk cId="3559433578" sldId="260"/>
            <ac:spMk id="2" creationId="{D52C823B-CC95-48E0-B9F1-0C0ED53DA4C4}"/>
          </ac:spMkLst>
        </pc:spChg>
        <pc:spChg chg="mod">
          <ac:chgData name="James Frederick John McMordie" userId="8a09efc5-5465-4e19-99c4-181d8594a397" providerId="ADAL" clId="{4E61440F-BA2C-46DD-A570-6F21EAC89B60}" dt="2021-07-14T14:47:11.072" v="1538" actId="2711"/>
          <ac:spMkLst>
            <pc:docMk/>
            <pc:sldMk cId="3559433578" sldId="260"/>
            <ac:spMk id="3" creationId="{D0AED448-38B8-4337-ACC6-53773E66C069}"/>
          </ac:spMkLst>
        </pc:spChg>
        <pc:spChg chg="mod">
          <ac:chgData name="James Frederick John McMordie" userId="8a09efc5-5465-4e19-99c4-181d8594a397" providerId="ADAL" clId="{4E61440F-BA2C-46DD-A570-6F21EAC89B60}" dt="2021-07-14T15:02:10.519" v="2556" actId="14100"/>
          <ac:spMkLst>
            <pc:docMk/>
            <pc:sldMk cId="3559433578" sldId="260"/>
            <ac:spMk id="8" creationId="{8C3B1E93-0773-4078-972E-0078A6461A47}"/>
          </ac:spMkLst>
        </pc:spChg>
        <pc:spChg chg="mod">
          <ac:chgData name="James Frederick John McMordie" userId="8a09efc5-5465-4e19-99c4-181d8594a397" providerId="ADAL" clId="{4E61440F-BA2C-46DD-A570-6F21EAC89B60}" dt="2021-07-14T15:02:02.662" v="2554" actId="14100"/>
          <ac:spMkLst>
            <pc:docMk/>
            <pc:sldMk cId="3559433578" sldId="260"/>
            <ac:spMk id="13" creationId="{621FEDDE-2B8F-4DE8-AAB7-D7C2E3D984FA}"/>
          </ac:spMkLst>
        </pc:spChg>
        <pc:spChg chg="mod">
          <ac:chgData name="James Frederick John McMordie" userId="8a09efc5-5465-4e19-99c4-181d8594a397" providerId="ADAL" clId="{4E61440F-BA2C-46DD-A570-6F21EAC89B60}" dt="2021-07-14T15:02:05.892" v="2555" actId="14100"/>
          <ac:spMkLst>
            <pc:docMk/>
            <pc:sldMk cId="3559433578" sldId="260"/>
            <ac:spMk id="16" creationId="{27443C39-622D-400F-8FF0-65A97B42E8DE}"/>
          </ac:spMkLst>
        </pc:spChg>
        <pc:cxnChg chg="mod">
          <ac:chgData name="James Frederick John McMordie" userId="8a09efc5-5465-4e19-99c4-181d8594a397" providerId="ADAL" clId="{4E61440F-BA2C-46DD-A570-6F21EAC89B60}" dt="2021-07-14T15:02:10.519" v="2556" actId="14100"/>
          <ac:cxnSpMkLst>
            <pc:docMk/>
            <pc:sldMk cId="3559433578" sldId="260"/>
            <ac:cxnSpMk id="7" creationId="{B2833A80-277D-4F6D-A254-03DD58D5F792}"/>
          </ac:cxnSpMkLst>
        </pc:cxnChg>
      </pc:sldChg>
      <pc:sldChg chg="modSp mod">
        <pc:chgData name="James Frederick John McMordie" userId="8a09efc5-5465-4e19-99c4-181d8594a397" providerId="ADAL" clId="{4E61440F-BA2C-46DD-A570-6F21EAC89B60}" dt="2021-07-14T15:03:48.307" v="2573" actId="1076"/>
        <pc:sldMkLst>
          <pc:docMk/>
          <pc:sldMk cId="2557152981" sldId="261"/>
        </pc:sldMkLst>
        <pc:picChg chg="mod">
          <ac:chgData name="James Frederick John McMordie" userId="8a09efc5-5465-4e19-99c4-181d8594a397" providerId="ADAL" clId="{4E61440F-BA2C-46DD-A570-6F21EAC89B60}" dt="2021-07-14T15:03:48.307" v="2573" actId="1076"/>
          <ac:picMkLst>
            <pc:docMk/>
            <pc:sldMk cId="2557152981" sldId="261"/>
            <ac:picMk id="2" creationId="{656844B2-9C58-457D-A0EB-A0A0DA688024}"/>
          </ac:picMkLst>
        </pc:picChg>
        <pc:picChg chg="mod">
          <ac:chgData name="James Frederick John McMordie" userId="8a09efc5-5465-4e19-99c4-181d8594a397" providerId="ADAL" clId="{4E61440F-BA2C-46DD-A570-6F21EAC89B60}" dt="2021-07-14T15:03:46.508" v="2572" actId="1076"/>
          <ac:picMkLst>
            <pc:docMk/>
            <pc:sldMk cId="2557152981" sldId="261"/>
            <ac:picMk id="1026" creationId="{21300283-B374-4413-B474-0D1F8B42FA85}"/>
          </ac:picMkLst>
        </pc:picChg>
      </pc:sldChg>
      <pc:sldChg chg="modSp mod">
        <pc:chgData name="James Frederick John McMordie" userId="8a09efc5-5465-4e19-99c4-181d8594a397" providerId="ADAL" clId="{4E61440F-BA2C-46DD-A570-6F21EAC89B60}" dt="2021-07-14T15:11:07.217" v="2809" actId="20577"/>
        <pc:sldMkLst>
          <pc:docMk/>
          <pc:sldMk cId="3339773966" sldId="262"/>
        </pc:sldMkLst>
        <pc:spChg chg="mod">
          <ac:chgData name="James Frederick John McMordie" userId="8a09efc5-5465-4e19-99c4-181d8594a397" providerId="ADAL" clId="{4E61440F-BA2C-46DD-A570-6F21EAC89B60}" dt="2021-07-14T15:11:07.217" v="2809" actId="20577"/>
          <ac:spMkLst>
            <pc:docMk/>
            <pc:sldMk cId="3339773966" sldId="262"/>
            <ac:spMk id="2" creationId="{D52C823B-CC95-48E0-B9F1-0C0ED53DA4C4}"/>
          </ac:spMkLst>
        </pc:spChg>
        <pc:spChg chg="mod">
          <ac:chgData name="James Frederick John McMordie" userId="8a09efc5-5465-4e19-99c4-181d8594a397" providerId="ADAL" clId="{4E61440F-BA2C-46DD-A570-6F21EAC89B60}" dt="2021-07-14T14:47:11.072" v="1538" actId="2711"/>
          <ac:spMkLst>
            <pc:docMk/>
            <pc:sldMk cId="3339773966" sldId="262"/>
            <ac:spMk id="3" creationId="{D0AED448-38B8-4337-ACC6-53773E66C069}"/>
          </ac:spMkLst>
        </pc:spChg>
      </pc:sldChg>
      <pc:sldChg chg="modSp add del mod">
        <pc:chgData name="James Frederick John McMordie" userId="8a09efc5-5465-4e19-99c4-181d8594a397" providerId="ADAL" clId="{4E61440F-BA2C-46DD-A570-6F21EAC89B60}" dt="2021-07-14T15:10:57.922" v="2805" actId="120"/>
        <pc:sldMkLst>
          <pc:docMk/>
          <pc:sldMk cId="1182888047" sldId="263"/>
        </pc:sldMkLst>
        <pc:spChg chg="mod">
          <ac:chgData name="James Frederick John McMordie" userId="8a09efc5-5465-4e19-99c4-181d8594a397" providerId="ADAL" clId="{4E61440F-BA2C-46DD-A570-6F21EAC89B60}" dt="2021-07-14T15:10:57.922" v="2805" actId="120"/>
          <ac:spMkLst>
            <pc:docMk/>
            <pc:sldMk cId="1182888047" sldId="263"/>
            <ac:spMk id="2" creationId="{D52C823B-CC95-48E0-B9F1-0C0ED53DA4C4}"/>
          </ac:spMkLst>
        </pc:spChg>
        <pc:spChg chg="mod">
          <ac:chgData name="James Frederick John McMordie" userId="8a09efc5-5465-4e19-99c4-181d8594a397" providerId="ADAL" clId="{4E61440F-BA2C-46DD-A570-6F21EAC89B60}" dt="2021-07-14T15:00:57.357" v="2540" actId="113"/>
          <ac:spMkLst>
            <pc:docMk/>
            <pc:sldMk cId="1182888047" sldId="263"/>
            <ac:spMk id="3" creationId="{D0AED448-38B8-4337-ACC6-53773E66C069}"/>
          </ac:spMkLst>
        </pc:spChg>
        <pc:picChg chg="mod">
          <ac:chgData name="James Frederick John McMordie" userId="8a09efc5-5465-4e19-99c4-181d8594a397" providerId="ADAL" clId="{4E61440F-BA2C-46DD-A570-6F21EAC89B60}" dt="2021-07-14T15:01:23.688" v="2548" actId="14100"/>
          <ac:picMkLst>
            <pc:docMk/>
            <pc:sldMk cId="1182888047" sldId="263"/>
            <ac:picMk id="4098" creationId="{0CBC5951-52C2-42C8-8919-524805BAFF15}"/>
          </ac:picMkLst>
        </pc:picChg>
      </pc:sldChg>
      <pc:sldChg chg="addSp">
        <pc:chgData name="James Frederick John McMordie" userId="8a09efc5-5465-4e19-99c4-181d8594a397" providerId="ADAL" clId="{4E61440F-BA2C-46DD-A570-6F21EAC89B60}" dt="2021-07-14T15:01:11.272" v="2541"/>
        <pc:sldMkLst>
          <pc:docMk/>
          <pc:sldMk cId="1675907910" sldId="263"/>
        </pc:sldMkLst>
        <pc:picChg chg="add">
          <ac:chgData name="James Frederick John McMordie" userId="8a09efc5-5465-4e19-99c4-181d8594a397" providerId="ADAL" clId="{4E61440F-BA2C-46DD-A570-6F21EAC89B60}" dt="2021-07-14T15:01:11.272" v="2541"/>
          <ac:picMkLst>
            <pc:docMk/>
            <pc:sldMk cId="1675907910" sldId="263"/>
            <ac:picMk id="4098" creationId="{0CBC5951-52C2-42C8-8919-524805BAFF15}"/>
          </ac:picMkLst>
        </pc:picChg>
      </pc:sldChg>
      <pc:sldChg chg="modSp add mod">
        <pc:chgData name="James Frederick John McMordie" userId="8a09efc5-5465-4e19-99c4-181d8594a397" providerId="ADAL" clId="{4E61440F-BA2C-46DD-A570-6F21EAC89B60}" dt="2021-07-14T15:46:14.138" v="7162" actId="20577"/>
        <pc:sldMkLst>
          <pc:docMk/>
          <pc:sldMk cId="233074034" sldId="264"/>
        </pc:sldMkLst>
        <pc:spChg chg="mod">
          <ac:chgData name="James Frederick John McMordie" userId="8a09efc5-5465-4e19-99c4-181d8594a397" providerId="ADAL" clId="{4E61440F-BA2C-46DD-A570-6F21EAC89B60}" dt="2021-07-14T15:11:12.577" v="2812" actId="20577"/>
          <ac:spMkLst>
            <pc:docMk/>
            <pc:sldMk cId="233074034" sldId="264"/>
            <ac:spMk id="2" creationId="{D52C823B-CC95-48E0-B9F1-0C0ED53DA4C4}"/>
          </ac:spMkLst>
        </pc:spChg>
        <pc:spChg chg="mod">
          <ac:chgData name="James Frederick John McMordie" userId="8a09efc5-5465-4e19-99c4-181d8594a397" providerId="ADAL" clId="{4E61440F-BA2C-46DD-A570-6F21EAC89B60}" dt="2021-07-14T15:46:14.138" v="7162" actId="20577"/>
          <ac:spMkLst>
            <pc:docMk/>
            <pc:sldMk cId="233074034" sldId="264"/>
            <ac:spMk id="3" creationId="{D0AED448-38B8-4337-ACC6-53773E66C069}"/>
          </ac:spMkLst>
        </pc:spChg>
      </pc:sldChg>
      <pc:sldChg chg="addSp delSp modSp add mod">
        <pc:chgData name="James Frederick John McMordie" userId="8a09efc5-5465-4e19-99c4-181d8594a397" providerId="ADAL" clId="{4E61440F-BA2C-46DD-A570-6F21EAC89B60}" dt="2021-07-14T14:49:12.238" v="1559" actId="20577"/>
        <pc:sldMkLst>
          <pc:docMk/>
          <pc:sldMk cId="2306867239" sldId="265"/>
        </pc:sldMkLst>
        <pc:spChg chg="mod">
          <ac:chgData name="James Frederick John McMordie" userId="8a09efc5-5465-4e19-99c4-181d8594a397" providerId="ADAL" clId="{4E61440F-BA2C-46DD-A570-6F21EAC89B60}" dt="2021-07-14T14:47:11.072" v="1538" actId="2711"/>
          <ac:spMkLst>
            <pc:docMk/>
            <pc:sldMk cId="2306867239" sldId="265"/>
            <ac:spMk id="2" creationId="{D52C823B-CC95-48E0-B9F1-0C0ED53DA4C4}"/>
          </ac:spMkLst>
        </pc:spChg>
        <pc:spChg chg="mod">
          <ac:chgData name="James Frederick John McMordie" userId="8a09efc5-5465-4e19-99c4-181d8594a397" providerId="ADAL" clId="{4E61440F-BA2C-46DD-A570-6F21EAC89B60}" dt="2021-07-14T14:49:12.238" v="1559" actId="20577"/>
          <ac:spMkLst>
            <pc:docMk/>
            <pc:sldMk cId="2306867239" sldId="265"/>
            <ac:spMk id="3" creationId="{D0AED448-38B8-4337-ACC6-53773E66C069}"/>
          </ac:spMkLst>
        </pc:spChg>
        <pc:spChg chg="mod">
          <ac:chgData name="James Frederick John McMordie" userId="8a09efc5-5465-4e19-99c4-181d8594a397" providerId="ADAL" clId="{4E61440F-BA2C-46DD-A570-6F21EAC89B60}" dt="2021-07-14T14:25:31.622" v="989"/>
          <ac:spMkLst>
            <pc:docMk/>
            <pc:sldMk cId="2306867239" sldId="265"/>
            <ac:spMk id="4" creationId="{DE01AF13-BEB5-4548-8F47-E4B805896742}"/>
          </ac:spMkLst>
        </pc:spChg>
        <pc:graphicFrameChg chg="add del modGraphic">
          <ac:chgData name="James Frederick John McMordie" userId="8a09efc5-5465-4e19-99c4-181d8594a397" providerId="ADAL" clId="{4E61440F-BA2C-46DD-A570-6F21EAC89B60}" dt="2021-07-14T14:48:47.884" v="1552" actId="478"/>
          <ac:graphicFrameMkLst>
            <pc:docMk/>
            <pc:sldMk cId="2306867239" sldId="265"/>
            <ac:graphicFrameMk id="7" creationId="{9B6011CF-DA6C-4E4D-9591-F4EF4F6A254D}"/>
          </ac:graphicFrameMkLst>
        </pc:graphicFrameChg>
      </pc:sldChg>
      <pc:sldChg chg="addSp">
        <pc:chgData name="James Frederick John McMordie" userId="8a09efc5-5465-4e19-99c4-181d8594a397" providerId="ADAL" clId="{4E61440F-BA2C-46DD-A570-6F21EAC89B60}" dt="2021-07-14T14:56:08.553" v="2460"/>
        <pc:sldMkLst>
          <pc:docMk/>
          <pc:sldMk cId="892965310" sldId="266"/>
        </pc:sldMkLst>
        <pc:picChg chg="add">
          <ac:chgData name="James Frederick John McMordie" userId="8a09efc5-5465-4e19-99c4-181d8594a397" providerId="ADAL" clId="{4E61440F-BA2C-46DD-A570-6F21EAC89B60}" dt="2021-07-14T14:56:08.553" v="2460"/>
          <ac:picMkLst>
            <pc:docMk/>
            <pc:sldMk cId="892965310" sldId="266"/>
            <ac:picMk id="2050" creationId="{B913E295-3C65-46D7-B3E3-8BB730C2C5B3}"/>
          </ac:picMkLst>
        </pc:picChg>
      </pc:sldChg>
      <pc:sldChg chg="modSp add del mod setBg">
        <pc:chgData name="James Frederick John McMordie" userId="8a09efc5-5465-4e19-99c4-181d8594a397" providerId="ADAL" clId="{4E61440F-BA2C-46DD-A570-6F21EAC89B60}" dt="2021-07-14T15:10:49.682" v="2804" actId="120"/>
        <pc:sldMkLst>
          <pc:docMk/>
          <pc:sldMk cId="3940930779" sldId="266"/>
        </pc:sldMkLst>
        <pc:spChg chg="mod">
          <ac:chgData name="James Frederick John McMordie" userId="8a09efc5-5465-4e19-99c4-181d8594a397" providerId="ADAL" clId="{4E61440F-BA2C-46DD-A570-6F21EAC89B60}" dt="2021-07-14T15:10:49.682" v="2804" actId="120"/>
          <ac:spMkLst>
            <pc:docMk/>
            <pc:sldMk cId="3940930779" sldId="266"/>
            <ac:spMk id="2" creationId="{D52C823B-CC95-48E0-B9F1-0C0ED53DA4C4}"/>
          </ac:spMkLst>
        </pc:spChg>
        <pc:spChg chg="mod">
          <ac:chgData name="James Frederick John McMordie" userId="8a09efc5-5465-4e19-99c4-181d8594a397" providerId="ADAL" clId="{4E61440F-BA2C-46DD-A570-6F21EAC89B60}" dt="2021-07-14T14:57:50.657" v="2474" actId="123"/>
          <ac:spMkLst>
            <pc:docMk/>
            <pc:sldMk cId="3940930779" sldId="266"/>
            <ac:spMk id="3" creationId="{D0AED448-38B8-4337-ACC6-53773E66C069}"/>
          </ac:spMkLst>
        </pc:spChg>
        <pc:picChg chg="mod">
          <ac:chgData name="James Frederick John McMordie" userId="8a09efc5-5465-4e19-99c4-181d8594a397" providerId="ADAL" clId="{4E61440F-BA2C-46DD-A570-6F21EAC89B60}" dt="2021-07-14T14:57:27.167" v="2472" actId="1076"/>
          <ac:picMkLst>
            <pc:docMk/>
            <pc:sldMk cId="3940930779" sldId="266"/>
            <ac:picMk id="2050" creationId="{B913E295-3C65-46D7-B3E3-8BB730C2C5B3}"/>
          </ac:picMkLst>
        </pc:picChg>
      </pc:sldChg>
      <pc:sldChg chg="modSp add mod">
        <pc:chgData name="James Frederick John McMordie" userId="8a09efc5-5465-4e19-99c4-181d8594a397" providerId="ADAL" clId="{4E61440F-BA2C-46DD-A570-6F21EAC89B60}" dt="2021-07-14T15:26:43.636" v="4471" actId="5793"/>
        <pc:sldMkLst>
          <pc:docMk/>
          <pc:sldMk cId="3202057812" sldId="267"/>
        </pc:sldMkLst>
        <pc:spChg chg="mod">
          <ac:chgData name="James Frederick John McMordie" userId="8a09efc5-5465-4e19-99c4-181d8594a397" providerId="ADAL" clId="{4E61440F-BA2C-46DD-A570-6F21EAC89B60}" dt="2021-07-14T15:11:16.097" v="2815" actId="20577"/>
          <ac:spMkLst>
            <pc:docMk/>
            <pc:sldMk cId="3202057812" sldId="267"/>
            <ac:spMk id="2" creationId="{D52C823B-CC95-48E0-B9F1-0C0ED53DA4C4}"/>
          </ac:spMkLst>
        </pc:spChg>
        <pc:spChg chg="mod">
          <ac:chgData name="James Frederick John McMordie" userId="8a09efc5-5465-4e19-99c4-181d8594a397" providerId="ADAL" clId="{4E61440F-BA2C-46DD-A570-6F21EAC89B60}" dt="2021-07-14T15:26:43.636" v="4471" actId="5793"/>
          <ac:spMkLst>
            <pc:docMk/>
            <pc:sldMk cId="3202057812" sldId="267"/>
            <ac:spMk id="3" creationId="{D0AED448-38B8-4337-ACC6-53773E66C069}"/>
          </ac:spMkLst>
        </pc:spChg>
      </pc:sldChg>
      <pc:sldChg chg="modSp add mod">
        <pc:chgData name="James Frederick John McMordie" userId="8a09efc5-5465-4e19-99c4-181d8594a397" providerId="ADAL" clId="{4E61440F-BA2C-46DD-A570-6F21EAC89B60}" dt="2021-07-14T15:27:11.572" v="4511" actId="20577"/>
        <pc:sldMkLst>
          <pc:docMk/>
          <pc:sldMk cId="3925349017" sldId="268"/>
        </pc:sldMkLst>
        <pc:spChg chg="mod">
          <ac:chgData name="James Frederick John McMordie" userId="8a09efc5-5465-4e19-99c4-181d8594a397" providerId="ADAL" clId="{4E61440F-BA2C-46DD-A570-6F21EAC89B60}" dt="2021-07-14T15:27:11.572" v="4511" actId="20577"/>
          <ac:spMkLst>
            <pc:docMk/>
            <pc:sldMk cId="3925349017" sldId="268"/>
            <ac:spMk id="2" creationId="{D52C823B-CC95-48E0-B9F1-0C0ED53DA4C4}"/>
          </ac:spMkLst>
        </pc:spChg>
      </pc:sldChg>
      <pc:sldChg chg="modSp add mod">
        <pc:chgData name="James Frederick John McMordie" userId="8a09efc5-5465-4e19-99c4-181d8594a397" providerId="ADAL" clId="{4E61440F-BA2C-46DD-A570-6F21EAC89B60}" dt="2021-07-14T15:27:32.027" v="4553" actId="20577"/>
        <pc:sldMkLst>
          <pc:docMk/>
          <pc:sldMk cId="2315097272" sldId="269"/>
        </pc:sldMkLst>
        <pc:spChg chg="mod">
          <ac:chgData name="James Frederick John McMordie" userId="8a09efc5-5465-4e19-99c4-181d8594a397" providerId="ADAL" clId="{4E61440F-BA2C-46DD-A570-6F21EAC89B60}" dt="2021-07-14T15:27:32.027" v="4553" actId="20577"/>
          <ac:spMkLst>
            <pc:docMk/>
            <pc:sldMk cId="2315097272" sldId="269"/>
            <ac:spMk id="2" creationId="{D52C823B-CC95-48E0-B9F1-0C0ED53DA4C4}"/>
          </ac:spMkLst>
        </pc:spChg>
      </pc:sldChg>
      <pc:sldMasterChg chg="setBg modSldLayout">
        <pc:chgData name="James Frederick John McMordie" userId="8a09efc5-5465-4e19-99c4-181d8594a397" providerId="ADAL" clId="{4E61440F-BA2C-46DD-A570-6F21EAC89B60}" dt="2021-07-14T14:57:07.898" v="2468"/>
        <pc:sldMasterMkLst>
          <pc:docMk/>
          <pc:sldMasterMk cId="663290465" sldId="2147483660"/>
        </pc:sldMasterMkLst>
        <pc:sldLayoutChg chg="setBg">
          <pc:chgData name="James Frederick John McMordie" userId="8a09efc5-5465-4e19-99c4-181d8594a397" providerId="ADAL" clId="{4E61440F-BA2C-46DD-A570-6F21EAC89B60}" dt="2021-07-14T14:57:07.898" v="2468"/>
          <pc:sldLayoutMkLst>
            <pc:docMk/>
            <pc:sldMasterMk cId="663290465" sldId="2147483660"/>
            <pc:sldLayoutMk cId="389964129" sldId="2147483661"/>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3286802984" sldId="2147483662"/>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161441049" sldId="2147483663"/>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3853380034" sldId="2147483664"/>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4055715012" sldId="2147483665"/>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1478928974" sldId="2147483666"/>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1367661620" sldId="2147483667"/>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2844519352" sldId="2147483668"/>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2058035480" sldId="2147483669"/>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879484377" sldId="2147483670"/>
          </pc:sldLayoutMkLst>
        </pc:sldLayoutChg>
        <pc:sldLayoutChg chg="setBg">
          <pc:chgData name="James Frederick John McMordie" userId="8a09efc5-5465-4e19-99c4-181d8594a397" providerId="ADAL" clId="{4E61440F-BA2C-46DD-A570-6F21EAC89B60}" dt="2021-07-14T14:57:07.898" v="2468"/>
          <pc:sldLayoutMkLst>
            <pc:docMk/>
            <pc:sldMasterMk cId="663290465" sldId="2147483660"/>
            <pc:sldLayoutMk cId="3868427728" sldId="2147483671"/>
          </pc:sldLayoutMkLst>
        </pc:sldLayoutChg>
      </pc:sldMasterChg>
    </pc:docChg>
  </pc:docChgLst>
  <pc:docChgLst>
    <pc:chgData name="Mr McMordie" userId="8a09efc5-5465-4e19-99c4-181d8594a397" providerId="ADAL" clId="{E038881B-745F-4C1A-BF46-37A8A1A9E0D4}"/>
    <pc:docChg chg="custSel addSld delSld modSld">
      <pc:chgData name="Mr McMordie" userId="8a09efc5-5465-4e19-99c4-181d8594a397" providerId="ADAL" clId="{E038881B-745F-4C1A-BF46-37A8A1A9E0D4}" dt="2021-03-09T20:15:53.550" v="2301" actId="5793"/>
      <pc:docMkLst>
        <pc:docMk/>
      </pc:docMkLst>
      <pc:sldChg chg="addSp delSp modSp add mod">
        <pc:chgData name="Mr McMordie" userId="8a09efc5-5465-4e19-99c4-181d8594a397" providerId="ADAL" clId="{E038881B-745F-4C1A-BF46-37A8A1A9E0D4}" dt="2021-03-09T20:07:34.296" v="809" actId="20577"/>
        <pc:sldMkLst>
          <pc:docMk/>
          <pc:sldMk cId="3559433578" sldId="260"/>
        </pc:sldMkLst>
        <pc:spChg chg="mod">
          <ac:chgData name="Mr McMordie" userId="8a09efc5-5465-4e19-99c4-181d8594a397" providerId="ADAL" clId="{E038881B-745F-4C1A-BF46-37A8A1A9E0D4}" dt="2021-03-09T20:07:34.296" v="809" actId="20577"/>
          <ac:spMkLst>
            <pc:docMk/>
            <pc:sldMk cId="3559433578" sldId="260"/>
            <ac:spMk id="2" creationId="{D52C823B-CC95-48E0-B9F1-0C0ED53DA4C4}"/>
          </ac:spMkLst>
        </pc:spChg>
        <pc:spChg chg="mod">
          <ac:chgData name="Mr McMordie" userId="8a09efc5-5465-4e19-99c4-181d8594a397" providerId="ADAL" clId="{E038881B-745F-4C1A-BF46-37A8A1A9E0D4}" dt="2021-03-09T20:02:44.195" v="202" actId="20577"/>
          <ac:spMkLst>
            <pc:docMk/>
            <pc:sldMk cId="3559433578" sldId="260"/>
            <ac:spMk id="3" creationId="{D0AED448-38B8-4337-ACC6-53773E66C069}"/>
          </ac:spMkLst>
        </pc:spChg>
        <pc:spChg chg="add mod">
          <ac:chgData name="Mr McMordie" userId="8a09efc5-5465-4e19-99c4-181d8594a397" providerId="ADAL" clId="{E038881B-745F-4C1A-BF46-37A8A1A9E0D4}" dt="2021-03-09T20:04:46.462" v="341" actId="14100"/>
          <ac:spMkLst>
            <pc:docMk/>
            <pc:sldMk cId="3559433578" sldId="260"/>
            <ac:spMk id="8" creationId="{8C3B1E93-0773-4078-972E-0078A6461A47}"/>
          </ac:spMkLst>
        </pc:spChg>
        <pc:spChg chg="add del mod">
          <ac:chgData name="Mr McMordie" userId="8a09efc5-5465-4e19-99c4-181d8594a397" providerId="ADAL" clId="{E038881B-745F-4C1A-BF46-37A8A1A9E0D4}" dt="2021-03-09T20:04:42.806" v="340"/>
          <ac:spMkLst>
            <pc:docMk/>
            <pc:sldMk cId="3559433578" sldId="260"/>
            <ac:spMk id="10" creationId="{1CA1D3C0-11C7-4E7A-AEC2-A9241AC0D691}"/>
          </ac:spMkLst>
        </pc:spChg>
        <pc:spChg chg="add mod">
          <ac:chgData name="Mr McMordie" userId="8a09efc5-5465-4e19-99c4-181d8594a397" providerId="ADAL" clId="{E038881B-745F-4C1A-BF46-37A8A1A9E0D4}" dt="2021-03-09T20:05:59.036" v="561" actId="20577"/>
          <ac:spMkLst>
            <pc:docMk/>
            <pc:sldMk cId="3559433578" sldId="260"/>
            <ac:spMk id="13" creationId="{621FEDDE-2B8F-4DE8-AAB7-D7C2E3D984FA}"/>
          </ac:spMkLst>
        </pc:spChg>
        <pc:spChg chg="add mod">
          <ac:chgData name="Mr McMordie" userId="8a09efc5-5465-4e19-99c4-181d8594a397" providerId="ADAL" clId="{E038881B-745F-4C1A-BF46-37A8A1A9E0D4}" dt="2021-03-09T20:07:29.515" v="805" actId="20577"/>
          <ac:spMkLst>
            <pc:docMk/>
            <pc:sldMk cId="3559433578" sldId="260"/>
            <ac:spMk id="16" creationId="{27443C39-622D-400F-8FF0-65A97B42E8DE}"/>
          </ac:spMkLst>
        </pc:spChg>
        <pc:picChg chg="add mod modCrop">
          <ac:chgData name="Mr McMordie" userId="8a09efc5-5465-4e19-99c4-181d8594a397" providerId="ADAL" clId="{E038881B-745F-4C1A-BF46-37A8A1A9E0D4}" dt="2021-03-09T20:02:49.583" v="204" actId="1076"/>
          <ac:picMkLst>
            <pc:docMk/>
            <pc:sldMk cId="3559433578" sldId="260"/>
            <ac:picMk id="5" creationId="{55B39E2C-0DCC-4E9B-9544-D494083AB7B8}"/>
          </ac:picMkLst>
        </pc:picChg>
        <pc:cxnChg chg="add mod">
          <ac:chgData name="Mr McMordie" userId="8a09efc5-5465-4e19-99c4-181d8594a397" providerId="ADAL" clId="{E038881B-745F-4C1A-BF46-37A8A1A9E0D4}" dt="2021-03-09T20:04:46.462" v="341" actId="14100"/>
          <ac:cxnSpMkLst>
            <pc:docMk/>
            <pc:sldMk cId="3559433578" sldId="260"/>
            <ac:cxnSpMk id="7" creationId="{B2833A80-277D-4F6D-A254-03DD58D5F792}"/>
          </ac:cxnSpMkLst>
        </pc:cxnChg>
        <pc:cxnChg chg="add mod">
          <ac:chgData name="Mr McMordie" userId="8a09efc5-5465-4e19-99c4-181d8594a397" providerId="ADAL" clId="{E038881B-745F-4C1A-BF46-37A8A1A9E0D4}" dt="2021-03-09T20:05:07.628" v="347" actId="14100"/>
          <ac:cxnSpMkLst>
            <pc:docMk/>
            <pc:sldMk cId="3559433578" sldId="260"/>
            <ac:cxnSpMk id="12" creationId="{3355E7F0-762E-441D-BA2C-903DA47A3501}"/>
          </ac:cxnSpMkLst>
        </pc:cxnChg>
        <pc:cxnChg chg="add mod">
          <ac:chgData name="Mr McMordie" userId="8a09efc5-5465-4e19-99c4-181d8594a397" providerId="ADAL" clId="{E038881B-745F-4C1A-BF46-37A8A1A9E0D4}" dt="2021-03-09T20:06:11.639" v="566" actId="14100"/>
          <ac:cxnSpMkLst>
            <pc:docMk/>
            <pc:sldMk cId="3559433578" sldId="260"/>
            <ac:cxnSpMk id="17" creationId="{CA419C3B-0790-4CC6-AB17-6920EA5FAA6B}"/>
          </ac:cxnSpMkLst>
        </pc:cxnChg>
      </pc:sldChg>
      <pc:sldChg chg="addSp modSp new add del mod">
        <pc:chgData name="Mr McMordie" userId="8a09efc5-5465-4e19-99c4-181d8594a397" providerId="ADAL" clId="{E038881B-745F-4C1A-BF46-37A8A1A9E0D4}" dt="2021-03-09T19:58:13.577" v="135" actId="1076"/>
        <pc:sldMkLst>
          <pc:docMk/>
          <pc:sldMk cId="2557152981" sldId="261"/>
        </pc:sldMkLst>
        <pc:picChg chg="add mod">
          <ac:chgData name="Mr McMordie" userId="8a09efc5-5465-4e19-99c4-181d8594a397" providerId="ADAL" clId="{E038881B-745F-4C1A-BF46-37A8A1A9E0D4}" dt="2021-03-09T19:57:06.809" v="129" actId="1076"/>
          <ac:picMkLst>
            <pc:docMk/>
            <pc:sldMk cId="2557152981" sldId="261"/>
            <ac:picMk id="2" creationId="{656844B2-9C58-457D-A0EB-A0A0DA688024}"/>
          </ac:picMkLst>
        </pc:picChg>
        <pc:picChg chg="mod">
          <ac:chgData name="Mr McMordie" userId="8a09efc5-5465-4e19-99c4-181d8594a397" providerId="ADAL" clId="{E038881B-745F-4C1A-BF46-37A8A1A9E0D4}" dt="2021-03-09T19:58:13.577" v="135" actId="1076"/>
          <ac:picMkLst>
            <pc:docMk/>
            <pc:sldMk cId="2557152981" sldId="261"/>
            <ac:picMk id="1026" creationId="{21300283-B374-4413-B474-0D1F8B42FA85}"/>
          </ac:picMkLst>
        </pc:picChg>
      </pc:sldChg>
      <pc:sldChg chg="addSp">
        <pc:chgData name="Mr McMordie" userId="8a09efc5-5465-4e19-99c4-181d8594a397" providerId="ADAL" clId="{E038881B-745F-4C1A-BF46-37A8A1A9E0D4}" dt="2021-03-09T19:57:54.583" v="130"/>
        <pc:sldMkLst>
          <pc:docMk/>
          <pc:sldMk cId="2905011831" sldId="261"/>
        </pc:sldMkLst>
        <pc:picChg chg="add">
          <ac:chgData name="Mr McMordie" userId="8a09efc5-5465-4e19-99c4-181d8594a397" providerId="ADAL" clId="{E038881B-745F-4C1A-BF46-37A8A1A9E0D4}" dt="2021-03-09T19:57:54.583" v="130"/>
          <ac:picMkLst>
            <pc:docMk/>
            <pc:sldMk cId="2905011831" sldId="261"/>
            <ac:picMk id="1026" creationId="{21300283-B374-4413-B474-0D1F8B42FA85}"/>
          </ac:picMkLst>
        </pc:picChg>
      </pc:sldChg>
      <pc:sldChg chg="delSp modSp add mod">
        <pc:chgData name="Mr McMordie" userId="8a09efc5-5465-4e19-99c4-181d8594a397" providerId="ADAL" clId="{E038881B-745F-4C1A-BF46-37A8A1A9E0D4}" dt="2021-03-09T20:15:53.550" v="2301" actId="5793"/>
        <pc:sldMkLst>
          <pc:docMk/>
          <pc:sldMk cId="3339773966" sldId="262"/>
        </pc:sldMkLst>
        <pc:spChg chg="mod">
          <ac:chgData name="Mr McMordie" userId="8a09efc5-5465-4e19-99c4-181d8594a397" providerId="ADAL" clId="{E038881B-745F-4C1A-BF46-37A8A1A9E0D4}" dt="2021-03-09T20:07:43.433" v="816" actId="120"/>
          <ac:spMkLst>
            <pc:docMk/>
            <pc:sldMk cId="3339773966" sldId="262"/>
            <ac:spMk id="2" creationId="{D52C823B-CC95-48E0-B9F1-0C0ED53DA4C4}"/>
          </ac:spMkLst>
        </pc:spChg>
        <pc:spChg chg="mod">
          <ac:chgData name="Mr McMordie" userId="8a09efc5-5465-4e19-99c4-181d8594a397" providerId="ADAL" clId="{E038881B-745F-4C1A-BF46-37A8A1A9E0D4}" dt="2021-03-09T20:15:53.550" v="2301" actId="5793"/>
          <ac:spMkLst>
            <pc:docMk/>
            <pc:sldMk cId="3339773966" sldId="262"/>
            <ac:spMk id="3" creationId="{D0AED448-38B8-4337-ACC6-53773E66C069}"/>
          </ac:spMkLst>
        </pc:spChg>
        <pc:spChg chg="del">
          <ac:chgData name="Mr McMordie" userId="8a09efc5-5465-4e19-99c4-181d8594a397" providerId="ADAL" clId="{E038881B-745F-4C1A-BF46-37A8A1A9E0D4}" dt="2021-03-09T20:08:03.804" v="818" actId="478"/>
          <ac:spMkLst>
            <pc:docMk/>
            <pc:sldMk cId="3339773966" sldId="262"/>
            <ac:spMk id="8" creationId="{8C3B1E93-0773-4078-972E-0078A6461A47}"/>
          </ac:spMkLst>
        </pc:spChg>
        <pc:spChg chg="del">
          <ac:chgData name="Mr McMordie" userId="8a09efc5-5465-4e19-99c4-181d8594a397" providerId="ADAL" clId="{E038881B-745F-4C1A-BF46-37A8A1A9E0D4}" dt="2021-03-09T20:07:57.164" v="817" actId="478"/>
          <ac:spMkLst>
            <pc:docMk/>
            <pc:sldMk cId="3339773966" sldId="262"/>
            <ac:spMk id="13" creationId="{621FEDDE-2B8F-4DE8-AAB7-D7C2E3D984FA}"/>
          </ac:spMkLst>
        </pc:spChg>
        <pc:spChg chg="del">
          <ac:chgData name="Mr McMordie" userId="8a09efc5-5465-4e19-99c4-181d8594a397" providerId="ADAL" clId="{E038881B-745F-4C1A-BF46-37A8A1A9E0D4}" dt="2021-03-09T20:07:57.164" v="817" actId="478"/>
          <ac:spMkLst>
            <pc:docMk/>
            <pc:sldMk cId="3339773966" sldId="262"/>
            <ac:spMk id="16" creationId="{27443C39-622D-400F-8FF0-65A97B42E8DE}"/>
          </ac:spMkLst>
        </pc:spChg>
        <pc:picChg chg="del">
          <ac:chgData name="Mr McMordie" userId="8a09efc5-5465-4e19-99c4-181d8594a397" providerId="ADAL" clId="{E038881B-745F-4C1A-BF46-37A8A1A9E0D4}" dt="2021-03-09T20:08:04.710" v="819" actId="478"/>
          <ac:picMkLst>
            <pc:docMk/>
            <pc:sldMk cId="3339773966" sldId="262"/>
            <ac:picMk id="5" creationId="{55B39E2C-0DCC-4E9B-9544-D494083AB7B8}"/>
          </ac:picMkLst>
        </pc:picChg>
        <pc:cxnChg chg="del mod">
          <ac:chgData name="Mr McMordie" userId="8a09efc5-5465-4e19-99c4-181d8594a397" providerId="ADAL" clId="{E038881B-745F-4C1A-BF46-37A8A1A9E0D4}" dt="2021-03-09T20:08:03.804" v="818" actId="478"/>
          <ac:cxnSpMkLst>
            <pc:docMk/>
            <pc:sldMk cId="3339773966" sldId="262"/>
            <ac:cxnSpMk id="7" creationId="{B2833A80-277D-4F6D-A254-03DD58D5F792}"/>
          </ac:cxnSpMkLst>
        </pc:cxnChg>
        <pc:cxnChg chg="del">
          <ac:chgData name="Mr McMordie" userId="8a09efc5-5465-4e19-99c4-181d8594a397" providerId="ADAL" clId="{E038881B-745F-4C1A-BF46-37A8A1A9E0D4}" dt="2021-03-09T20:07:57.164" v="817" actId="478"/>
          <ac:cxnSpMkLst>
            <pc:docMk/>
            <pc:sldMk cId="3339773966" sldId="262"/>
            <ac:cxnSpMk id="12" creationId="{3355E7F0-762E-441D-BA2C-903DA47A3501}"/>
          </ac:cxnSpMkLst>
        </pc:cxnChg>
        <pc:cxnChg chg="del">
          <ac:chgData name="Mr McMordie" userId="8a09efc5-5465-4e19-99c4-181d8594a397" providerId="ADAL" clId="{E038881B-745F-4C1A-BF46-37A8A1A9E0D4}" dt="2021-03-09T20:07:57.164" v="817" actId="478"/>
          <ac:cxnSpMkLst>
            <pc:docMk/>
            <pc:sldMk cId="3339773966" sldId="262"/>
            <ac:cxnSpMk id="17" creationId="{CA419C3B-0790-4CC6-AB17-6920EA5FAA6B}"/>
          </ac:cxnSpMkLst>
        </pc:cxnChg>
      </pc:sldChg>
    </pc:docChg>
  </pc:docChgLst>
  <pc:docChgLst>
    <pc:chgData name="Mr McMordie" userId="S::mcmordie.james@glow.sch.uk::8a09efc5-5465-4e19-99c4-181d8594a397" providerId="AD" clId="Web-{D351F07E-6034-4E66-001F-9DD4F383986B}"/>
    <pc:docChg chg="modSld">
      <pc:chgData name="Mr McMordie" userId="S::mcmordie.james@glow.sch.uk::8a09efc5-5465-4e19-99c4-181d8594a397" providerId="AD" clId="Web-{D351F07E-6034-4E66-001F-9DD4F383986B}" dt="2021-09-01T16:01:42.231" v="577" actId="20577"/>
      <pc:docMkLst>
        <pc:docMk/>
      </pc:docMkLst>
      <pc:sldChg chg="addSp modSp">
        <pc:chgData name="Mr McMordie" userId="S::mcmordie.james@glow.sch.uk::8a09efc5-5465-4e19-99c4-181d8594a397" providerId="AD" clId="Web-{D351F07E-6034-4E66-001F-9DD4F383986B}" dt="2021-09-01T16:01:42.231" v="577" actId="20577"/>
        <pc:sldMkLst>
          <pc:docMk/>
          <pc:sldMk cId="3925349017" sldId="268"/>
        </pc:sldMkLst>
        <pc:spChg chg="mod">
          <ac:chgData name="Mr McMordie" userId="S::mcmordie.james@glow.sch.uk::8a09efc5-5465-4e19-99c4-181d8594a397" providerId="AD" clId="Web-{D351F07E-6034-4E66-001F-9DD4F383986B}" dt="2021-09-01T16:01:42.231" v="577" actId="20577"/>
          <ac:spMkLst>
            <pc:docMk/>
            <pc:sldMk cId="3925349017" sldId="268"/>
            <ac:spMk id="3" creationId="{D0AED448-38B8-4337-ACC6-53773E66C069}"/>
          </ac:spMkLst>
        </pc:spChg>
        <pc:picChg chg="add mod">
          <ac:chgData name="Mr McMordie" userId="S::mcmordie.james@glow.sch.uk::8a09efc5-5465-4e19-99c4-181d8594a397" providerId="AD" clId="Web-{D351F07E-6034-4E66-001F-9DD4F383986B}" dt="2021-09-01T15:57:57.553" v="461" actId="14100"/>
          <ac:picMkLst>
            <pc:docMk/>
            <pc:sldMk cId="3925349017" sldId="268"/>
            <ac:picMk id="4" creationId="{371E3592-6F10-48EA-962B-11E74DAE8F80}"/>
          </ac:picMkLst>
        </pc:picChg>
      </pc:sldChg>
      <pc:sldChg chg="addSp modSp">
        <pc:chgData name="Mr McMordie" userId="S::mcmordie.james@glow.sch.uk::8a09efc5-5465-4e19-99c4-181d8594a397" providerId="AD" clId="Web-{D351F07E-6034-4E66-001F-9DD4F383986B}" dt="2021-09-01T15:54:00.297" v="392" actId="20577"/>
        <pc:sldMkLst>
          <pc:docMk/>
          <pc:sldMk cId="2315097272" sldId="269"/>
        </pc:sldMkLst>
        <pc:spChg chg="mod">
          <ac:chgData name="Mr McMordie" userId="S::mcmordie.james@glow.sch.uk::8a09efc5-5465-4e19-99c4-181d8594a397" providerId="AD" clId="Web-{D351F07E-6034-4E66-001F-9DD4F383986B}" dt="2021-09-01T15:54:00.297" v="392" actId="20577"/>
          <ac:spMkLst>
            <pc:docMk/>
            <pc:sldMk cId="2315097272" sldId="269"/>
            <ac:spMk id="3" creationId="{D0AED448-38B8-4337-ACC6-53773E66C069}"/>
          </ac:spMkLst>
        </pc:spChg>
        <pc:picChg chg="add mod">
          <ac:chgData name="Mr McMordie" userId="S::mcmordie.james@glow.sch.uk::8a09efc5-5465-4e19-99c4-181d8594a397" providerId="AD" clId="Web-{D351F07E-6034-4E66-001F-9DD4F383986B}" dt="2021-09-01T15:53:07.873" v="382" actId="1076"/>
          <ac:picMkLst>
            <pc:docMk/>
            <pc:sldMk cId="2315097272" sldId="269"/>
            <ac:picMk id="4" creationId="{B8B9C042-1A01-40C7-933F-6443F16150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7E16A-BA52-49CD-8BA7-3FD0B4FCA847}" type="datetimeFigureOut">
              <a:rPr lang="en-GB" smtClean="0"/>
              <a:t>01/09/2021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BE33E-05CC-4B20-84A4-647950DE7FC5}" type="slidenum">
              <a:rPr lang="en-GB" smtClean="0"/>
              <a:t>‹#›</a:t>
            </a:fld>
            <a:endParaRPr lang="en-GB"/>
          </a:p>
        </p:txBody>
      </p:sp>
    </p:spTree>
    <p:extLst>
      <p:ext uri="{BB962C8B-B14F-4D97-AF65-F5344CB8AC3E}">
        <p14:creationId xmlns:p14="http://schemas.microsoft.com/office/powerpoint/2010/main" val="74684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D384F-5DAC-452D-9119-E4DB605C7037}"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3899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F672D-D3BD-4202-B218-A2F17AE516B1}"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87948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7D3CF-5E1F-4532-AF0A-60D53A544DB1}"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386842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35143-8A6B-44C4-B1EF-1752C903A61E}"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328680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DA496-27B5-472A-AD90-A42E8257051D}"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16144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04532-2132-4C3D-9D6B-6927FBD34F0E}"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385338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7851E-A34E-46FD-8CBC-84EECEC23FAE}" type="datetime1">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40557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E05C69-8E85-4748-AD57-66787B18152D}" type="datetime1">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14789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20612-8AE2-43C5-ADFC-F51BF25FACA0}" type="datetime1">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136766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4F1E158-5918-408C-AD6F-369556313FF3}"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284451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6816775-3A7D-4B8B-A028-CEB53AB0763F}"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11087-A12D-4A43-A705-00E124A00B14}" type="slidenum">
              <a:rPr lang="en-GB" smtClean="0"/>
              <a:t>‹#›</a:t>
            </a:fld>
            <a:endParaRPr lang="en-GB"/>
          </a:p>
        </p:txBody>
      </p:sp>
    </p:spTree>
    <p:extLst>
      <p:ext uri="{BB962C8B-B14F-4D97-AF65-F5344CB8AC3E}">
        <p14:creationId xmlns:p14="http://schemas.microsoft.com/office/powerpoint/2010/main" val="205803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1D6BD5-CCB0-4CE8-ABA4-4740B5312F34}" type="datetime1">
              <a:rPr lang="en-GB" smtClean="0"/>
              <a:t>01/09/2021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4D11087-A12D-4A43-A705-00E124A00B14}" type="slidenum">
              <a:rPr lang="en-GB" smtClean="0"/>
              <a:t>‹#›</a:t>
            </a:fld>
            <a:endParaRPr lang="en-GB"/>
          </a:p>
        </p:txBody>
      </p:sp>
    </p:spTree>
    <p:extLst>
      <p:ext uri="{BB962C8B-B14F-4D97-AF65-F5344CB8AC3E}">
        <p14:creationId xmlns:p14="http://schemas.microsoft.com/office/powerpoint/2010/main" val="663290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EF66-9575-4DA6-8EC6-B0EC03D33359}"/>
              </a:ext>
            </a:extLst>
          </p:cNvPr>
          <p:cNvSpPr>
            <a:spLocks noGrp="1"/>
          </p:cNvSpPr>
          <p:nvPr>
            <p:ph type="ctrTitle"/>
          </p:nvPr>
        </p:nvSpPr>
        <p:spPr>
          <a:xfrm>
            <a:off x="0" y="512057"/>
            <a:ext cx="6858000" cy="1955800"/>
          </a:xfrm>
        </p:spPr>
        <p:txBody>
          <a:bodyPr>
            <a:noAutofit/>
          </a:bodyPr>
          <a:lstStyle/>
          <a:p>
            <a:r>
              <a:rPr lang="en-GB" sz="4400" dirty="0">
                <a:latin typeface="Georgia" panose="02040502050405020303" pitchFamily="18" charset="0"/>
              </a:rPr>
              <a:t>Peebles High School</a:t>
            </a:r>
            <a:br>
              <a:rPr lang="en-GB" sz="4400" dirty="0">
                <a:latin typeface="Georgia" panose="02040502050405020303" pitchFamily="18" charset="0"/>
              </a:rPr>
            </a:br>
            <a:br>
              <a:rPr lang="en-GB" sz="4400" dirty="0">
                <a:latin typeface="Georgia" panose="02040502050405020303" pitchFamily="18" charset="0"/>
              </a:rPr>
            </a:br>
            <a:r>
              <a:rPr lang="en-GB" sz="4400" b="1" dirty="0">
                <a:latin typeface="Georgia" panose="02040502050405020303" pitchFamily="18" charset="0"/>
              </a:rPr>
              <a:t>Model United Nations</a:t>
            </a:r>
          </a:p>
        </p:txBody>
      </p:sp>
      <p:sp>
        <p:nvSpPr>
          <p:cNvPr id="3" name="Subtitle 2">
            <a:extLst>
              <a:ext uri="{FF2B5EF4-FFF2-40B4-BE49-F238E27FC236}">
                <a16:creationId xmlns:a16="http://schemas.microsoft.com/office/drawing/2014/main" id="{DC643F9D-A125-44A3-BDF7-1A3FADC0918C}"/>
              </a:ext>
            </a:extLst>
          </p:cNvPr>
          <p:cNvSpPr>
            <a:spLocks noGrp="1"/>
          </p:cNvSpPr>
          <p:nvPr>
            <p:ph type="subTitle" idx="1"/>
          </p:nvPr>
        </p:nvSpPr>
        <p:spPr>
          <a:xfrm>
            <a:off x="1746250" y="7438144"/>
            <a:ext cx="4514850" cy="1955800"/>
          </a:xfrm>
        </p:spPr>
        <p:txBody>
          <a:bodyPr>
            <a:noAutofit/>
          </a:bodyPr>
          <a:lstStyle/>
          <a:p>
            <a:pPr algn="l">
              <a:lnSpc>
                <a:spcPct val="150000"/>
              </a:lnSpc>
              <a:spcAft>
                <a:spcPts val="800"/>
              </a:spcAft>
            </a:pPr>
            <a:r>
              <a:rPr lang="en-GB" sz="2000" b="1" dirty="0">
                <a:effectLst/>
                <a:latin typeface="Georgia" panose="02040502050405020303" pitchFamily="18" charset="0"/>
                <a:ea typeface="Calibri" panose="020F0502020204030204" pitchFamily="34" charset="0"/>
              </a:rPr>
              <a:t>mcmordie.james@glow.sch.uk</a:t>
            </a:r>
          </a:p>
          <a:p>
            <a:pPr algn="l">
              <a:lnSpc>
                <a:spcPct val="150000"/>
              </a:lnSpc>
              <a:spcAft>
                <a:spcPts val="800"/>
              </a:spcAft>
            </a:pPr>
            <a:r>
              <a:rPr lang="en-GB" sz="2000" b="1" i="0" dirty="0">
                <a:effectLst/>
                <a:latin typeface="Georgia" panose="02040502050405020303" pitchFamily="18" charset="0"/>
              </a:rPr>
              <a:t>vwqwf87</a:t>
            </a:r>
            <a:endParaRPr lang="en-GB" sz="2000" dirty="0">
              <a:effectLst/>
              <a:latin typeface="Georgia" panose="02040502050405020303" pitchFamily="18" charset="0"/>
              <a:ea typeface="Calibri" panose="020F0502020204030204" pitchFamily="34" charset="0"/>
            </a:endParaRPr>
          </a:p>
          <a:p>
            <a:pPr algn="l">
              <a:lnSpc>
                <a:spcPct val="150000"/>
              </a:lnSpc>
              <a:spcAft>
                <a:spcPts val="800"/>
              </a:spcAft>
            </a:pPr>
            <a:r>
              <a:rPr lang="en-GB" sz="2000" b="1" dirty="0">
                <a:effectLst/>
                <a:latin typeface="Georgia" panose="02040502050405020303" pitchFamily="18" charset="0"/>
                <a:ea typeface="Calibri" panose="020F0502020204030204" pitchFamily="34" charset="0"/>
              </a:rPr>
              <a:t>@PeeblesMUN</a:t>
            </a:r>
          </a:p>
        </p:txBody>
      </p:sp>
      <p:pic>
        <p:nvPicPr>
          <p:cNvPr id="1026" name="Picture 2" descr="Apple Mail Icon of Flat style - Available in SVG, PNG, EPS, AI &amp; Icon fonts">
            <a:extLst>
              <a:ext uri="{FF2B5EF4-FFF2-40B4-BE49-F238E27FC236}">
                <a16:creationId xmlns:a16="http://schemas.microsoft.com/office/drawing/2014/main" id="{E39B4D4D-5C3B-42C3-AC48-08F5B1108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438144"/>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rosoft Teams for Linux Goes Live">
            <a:extLst>
              <a:ext uri="{FF2B5EF4-FFF2-40B4-BE49-F238E27FC236}">
                <a16:creationId xmlns:a16="http://schemas.microsoft.com/office/drawing/2014/main" id="{7C683B5F-8453-49D5-8DCE-82DE114E0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073144"/>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witter-app-icon-transparent-17-2 – Silverpointe Properties">
            <a:extLst>
              <a:ext uri="{FF2B5EF4-FFF2-40B4-BE49-F238E27FC236}">
                <a16:creationId xmlns:a16="http://schemas.microsoft.com/office/drawing/2014/main" id="{1D481B4E-05ED-4843-95A3-D646B7794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733544"/>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icture containing indoor&#10;&#10;Description automatically generated">
            <a:extLst>
              <a:ext uri="{FF2B5EF4-FFF2-40B4-BE49-F238E27FC236}">
                <a16:creationId xmlns:a16="http://schemas.microsoft.com/office/drawing/2014/main" id="{25F9E88C-7D6E-433B-8072-8A002F215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66" y="3334587"/>
            <a:ext cx="5221467" cy="3236826"/>
          </a:xfrm>
          <a:prstGeom prst="rect">
            <a:avLst/>
          </a:prstGeom>
          <a:noFill/>
        </p:spPr>
      </p:pic>
    </p:spTree>
    <p:extLst>
      <p:ext uri="{BB962C8B-B14F-4D97-AF65-F5344CB8AC3E}">
        <p14:creationId xmlns:p14="http://schemas.microsoft.com/office/powerpoint/2010/main" val="204405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844B2-9C58-457D-A0EB-A0A0DA6880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690282"/>
            <a:ext cx="6857998" cy="4262718"/>
          </a:xfrm>
          <a:prstGeom prst="rect">
            <a:avLst/>
          </a:prstGeom>
          <a:noFill/>
          <a:ln>
            <a:noFill/>
          </a:ln>
        </p:spPr>
      </p:pic>
      <p:pic>
        <p:nvPicPr>
          <p:cNvPr id="1026" name="Picture 2">
            <a:extLst>
              <a:ext uri="{FF2B5EF4-FFF2-40B4-BE49-F238E27FC236}">
                <a16:creationId xmlns:a16="http://schemas.microsoft.com/office/drawing/2014/main" id="{21300283-B374-4413-B474-0D1F8B42F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82987"/>
            <a:ext cx="6857999" cy="362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5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7. How do I represent my country?</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dirty="0">
                <a:solidFill>
                  <a:srgbClr val="212121"/>
                </a:solidFill>
                <a:latin typeface="Georgia" panose="02040502050405020303" pitchFamily="18" charset="0"/>
              </a:rPr>
              <a:t>On the back of every placard there is a basic guide to that country. This should help you to figure out the likely views of the member state you are representing. </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0" indent="0" algn="l">
              <a:lnSpc>
                <a:spcPct val="100000"/>
              </a:lnSpc>
              <a:spcBef>
                <a:spcPts val="0"/>
              </a:spcBef>
              <a:buNone/>
            </a:pPr>
            <a:r>
              <a:rPr lang="en-GB" sz="1400" b="1" dirty="0">
                <a:solidFill>
                  <a:srgbClr val="212121"/>
                </a:solidFill>
                <a:latin typeface="Georgia" panose="02040502050405020303" pitchFamily="18" charset="0"/>
              </a:rPr>
              <a:t>Government and Human Rights</a:t>
            </a:r>
          </a:p>
          <a:p>
            <a:pPr>
              <a:lnSpc>
                <a:spcPct val="100000"/>
              </a:lnSpc>
              <a:spcBef>
                <a:spcPts val="0"/>
              </a:spcBef>
            </a:pPr>
            <a:r>
              <a:rPr lang="en-GB" sz="1400" dirty="0">
                <a:solidFill>
                  <a:srgbClr val="212121"/>
                </a:solidFill>
                <a:latin typeface="Georgia" panose="02040502050405020303" pitchFamily="18" charset="0"/>
              </a:rPr>
              <a:t>Democracies tend to prefer cooperation with others, whereas dictators often prefer to be left alone.</a:t>
            </a:r>
          </a:p>
          <a:p>
            <a:pPr>
              <a:lnSpc>
                <a:spcPct val="100000"/>
              </a:lnSpc>
              <a:spcBef>
                <a:spcPts val="0"/>
              </a:spcBef>
            </a:pPr>
            <a:r>
              <a:rPr lang="en-GB" sz="1400" dirty="0">
                <a:solidFill>
                  <a:srgbClr val="212121"/>
                </a:solidFill>
                <a:latin typeface="Georgia" panose="02040502050405020303" pitchFamily="18" charset="0"/>
              </a:rPr>
              <a:t>Countries with strong human rights records favour more UN action on human rights, countries with poor human rights don’t. </a:t>
            </a:r>
          </a:p>
          <a:p>
            <a:pPr>
              <a:lnSpc>
                <a:spcPct val="100000"/>
              </a:lnSpc>
              <a:spcBef>
                <a:spcPts val="0"/>
              </a:spcBef>
            </a:pPr>
            <a:r>
              <a:rPr lang="en-GB" sz="1400" dirty="0">
                <a:solidFill>
                  <a:srgbClr val="212121"/>
                </a:solidFill>
                <a:latin typeface="Georgia" panose="02040502050405020303" pitchFamily="18" charset="0"/>
              </a:rPr>
              <a:t>Democracies are often keen to promote democracy and human rights.</a:t>
            </a:r>
          </a:p>
          <a:p>
            <a:pPr>
              <a:lnSpc>
                <a:spcPct val="100000"/>
              </a:lnSpc>
              <a:spcBef>
                <a:spcPts val="0"/>
              </a:spcBef>
            </a:pPr>
            <a:r>
              <a:rPr lang="en-GB" sz="1400" dirty="0">
                <a:solidFill>
                  <a:srgbClr val="212121"/>
                </a:solidFill>
                <a:latin typeface="Georgia" panose="02040502050405020303" pitchFamily="18" charset="0"/>
              </a:rPr>
              <a:t>Dictatorships often oppose UN action against other dictatorships out of fear that they too may face UN action some day.</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0" indent="0">
              <a:lnSpc>
                <a:spcPct val="100000"/>
              </a:lnSpc>
              <a:spcBef>
                <a:spcPts val="0"/>
              </a:spcBef>
              <a:buNone/>
            </a:pPr>
            <a:r>
              <a:rPr lang="en-GB" sz="1400" b="1" dirty="0">
                <a:solidFill>
                  <a:srgbClr val="212121"/>
                </a:solidFill>
                <a:latin typeface="Georgia" panose="02040502050405020303" pitchFamily="18" charset="0"/>
              </a:rPr>
              <a:t>Economy and Development</a:t>
            </a:r>
            <a:endParaRPr lang="en-GB" sz="1400" dirty="0">
              <a:solidFill>
                <a:srgbClr val="212121"/>
              </a:solidFill>
              <a:latin typeface="Georgia" panose="02040502050405020303" pitchFamily="18" charset="0"/>
            </a:endParaRPr>
          </a:p>
          <a:p>
            <a:pPr>
              <a:lnSpc>
                <a:spcPct val="100000"/>
              </a:lnSpc>
              <a:spcBef>
                <a:spcPts val="0"/>
              </a:spcBef>
            </a:pPr>
            <a:r>
              <a:rPr lang="en-GB" sz="1400" dirty="0">
                <a:solidFill>
                  <a:srgbClr val="212121"/>
                </a:solidFill>
                <a:latin typeface="Georgia" panose="02040502050405020303" pitchFamily="18" charset="0"/>
              </a:rPr>
              <a:t>Wealthy countries may be reluctant to contribute to UN actions that don’t directly benefit them.</a:t>
            </a:r>
          </a:p>
          <a:p>
            <a:pPr>
              <a:lnSpc>
                <a:spcPct val="100000"/>
              </a:lnSpc>
              <a:spcBef>
                <a:spcPts val="0"/>
              </a:spcBef>
            </a:pPr>
            <a:r>
              <a:rPr lang="en-GB" sz="1400" dirty="0">
                <a:solidFill>
                  <a:srgbClr val="212121"/>
                </a:solidFill>
                <a:latin typeface="Georgia" panose="02040502050405020303" pitchFamily="18" charset="0"/>
              </a:rPr>
              <a:t>Less wealthy countries will be reluctant to contribute – especially if wealthier countries don’t. </a:t>
            </a:r>
          </a:p>
          <a:p>
            <a:pPr>
              <a:lnSpc>
                <a:spcPct val="100000"/>
              </a:lnSpc>
              <a:spcBef>
                <a:spcPts val="0"/>
              </a:spcBef>
            </a:pPr>
            <a:r>
              <a:rPr lang="en-GB" sz="1400" dirty="0">
                <a:solidFill>
                  <a:srgbClr val="212121"/>
                </a:solidFill>
                <a:latin typeface="Georgia" panose="02040502050405020303" pitchFamily="18" charset="0"/>
              </a:rPr>
              <a:t>Countries that rely on trade with others are less likely to want conflict than those that are self-reliant. </a:t>
            </a:r>
          </a:p>
          <a:p>
            <a:pPr marL="0" indent="0">
              <a:lnSpc>
                <a:spcPct val="100000"/>
              </a:lnSpc>
              <a:spcBef>
                <a:spcPts val="0"/>
              </a:spcBef>
              <a:buNone/>
            </a:pPr>
            <a:endParaRPr lang="en-GB" sz="1400" b="1" dirty="0">
              <a:solidFill>
                <a:srgbClr val="212121"/>
              </a:solidFill>
              <a:latin typeface="Georgia" panose="02040502050405020303" pitchFamily="18" charset="0"/>
            </a:endParaRPr>
          </a:p>
          <a:p>
            <a:pPr marL="0" indent="0">
              <a:lnSpc>
                <a:spcPct val="100000"/>
              </a:lnSpc>
              <a:spcBef>
                <a:spcPts val="0"/>
              </a:spcBef>
              <a:buNone/>
            </a:pPr>
            <a:r>
              <a:rPr lang="en-GB" sz="1400" b="1" dirty="0">
                <a:solidFill>
                  <a:srgbClr val="212121"/>
                </a:solidFill>
                <a:latin typeface="Georgia" panose="02040502050405020303" pitchFamily="18" charset="0"/>
              </a:rPr>
              <a:t>Domestic Issues</a:t>
            </a:r>
          </a:p>
          <a:p>
            <a:pPr>
              <a:lnSpc>
                <a:spcPct val="100000"/>
              </a:lnSpc>
              <a:spcBef>
                <a:spcPts val="0"/>
              </a:spcBef>
            </a:pPr>
            <a:r>
              <a:rPr lang="en-GB" sz="1400" dirty="0">
                <a:solidFill>
                  <a:srgbClr val="212121"/>
                </a:solidFill>
                <a:latin typeface="Georgia" panose="02040502050405020303" pitchFamily="18" charset="0"/>
              </a:rPr>
              <a:t>Leaders have to keep one eye on public opinion, especially in democracies where there might be an election soon.</a:t>
            </a:r>
          </a:p>
          <a:p>
            <a:pPr>
              <a:lnSpc>
                <a:spcPct val="100000"/>
              </a:lnSpc>
              <a:spcBef>
                <a:spcPts val="0"/>
              </a:spcBef>
            </a:pPr>
            <a:r>
              <a:rPr lang="en-GB" sz="1400" dirty="0">
                <a:solidFill>
                  <a:srgbClr val="212121"/>
                </a:solidFill>
                <a:latin typeface="Georgia" panose="02040502050405020303" pitchFamily="18" charset="0"/>
              </a:rPr>
              <a:t>Leaders will have to ensure national parliaments will support the decisions they make at the United Nations. </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0" indent="0" algn="l">
              <a:lnSpc>
                <a:spcPct val="100000"/>
              </a:lnSpc>
              <a:spcBef>
                <a:spcPts val="0"/>
              </a:spcBef>
              <a:buNone/>
            </a:pPr>
            <a:r>
              <a:rPr lang="en-GB" sz="1400" b="1" dirty="0">
                <a:solidFill>
                  <a:srgbClr val="212121"/>
                </a:solidFill>
                <a:latin typeface="Georgia" panose="02040502050405020303" pitchFamily="18" charset="0"/>
              </a:rPr>
              <a:t>Foreign Policy</a:t>
            </a:r>
            <a:endParaRPr lang="en-GB" sz="1400" dirty="0">
              <a:solidFill>
                <a:srgbClr val="212121"/>
              </a:solidFill>
              <a:latin typeface="Georgia" panose="02040502050405020303" pitchFamily="18" charset="0"/>
            </a:endParaRPr>
          </a:p>
          <a:p>
            <a:pPr>
              <a:lnSpc>
                <a:spcPct val="100000"/>
              </a:lnSpc>
              <a:spcBef>
                <a:spcPts val="0"/>
              </a:spcBef>
            </a:pPr>
            <a:r>
              <a:rPr lang="en-GB" sz="1400" dirty="0">
                <a:solidFill>
                  <a:srgbClr val="212121"/>
                </a:solidFill>
                <a:latin typeface="Georgia" panose="02040502050405020303" pitchFamily="18" charset="0"/>
              </a:rPr>
              <a:t>Proximity matters – if the problem is nearby, countries are more likely to want to act. </a:t>
            </a:r>
          </a:p>
          <a:p>
            <a:pPr>
              <a:lnSpc>
                <a:spcPct val="100000"/>
              </a:lnSpc>
              <a:spcBef>
                <a:spcPts val="0"/>
              </a:spcBef>
            </a:pPr>
            <a:r>
              <a:rPr lang="en-GB" sz="1400" dirty="0">
                <a:solidFill>
                  <a:srgbClr val="212121"/>
                </a:solidFill>
                <a:latin typeface="Georgia" panose="02040502050405020303" pitchFamily="18" charset="0"/>
              </a:rPr>
              <a:t>Work with your allies, keep an eye on your rivals and above all else, don’t get on the wrong side of the more powerful countries. </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b="0" i="0" u="none" strike="noStrike" baseline="0" dirty="0">
              <a:solidFill>
                <a:srgbClr val="212121"/>
              </a:solidFill>
              <a:latin typeface="Georgia" panose="02040502050405020303" pitchFamily="18" charset="0"/>
            </a:endParaRPr>
          </a:p>
        </p:txBody>
      </p:sp>
    </p:spTree>
    <p:extLst>
      <p:ext uri="{BB962C8B-B14F-4D97-AF65-F5344CB8AC3E}">
        <p14:creationId xmlns:p14="http://schemas.microsoft.com/office/powerpoint/2010/main" val="23307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8. How do I evaluate resolutions?  </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just">
              <a:lnSpc>
                <a:spcPct val="100000"/>
              </a:lnSpc>
              <a:spcBef>
                <a:spcPts val="0"/>
              </a:spcBef>
              <a:buNone/>
            </a:pPr>
            <a:r>
              <a:rPr lang="en-GB" sz="1400" dirty="0">
                <a:solidFill>
                  <a:srgbClr val="212121"/>
                </a:solidFill>
                <a:latin typeface="Georgia" panose="02040502050405020303" pitchFamily="18" charset="0"/>
              </a:rPr>
              <a:t>There are many factors to consider when evaluating a resolution. As well as considering your own country’s point of view, you may want to consider the factors below. </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0" indent="0">
              <a:lnSpc>
                <a:spcPct val="100000"/>
              </a:lnSpc>
              <a:spcBef>
                <a:spcPts val="0"/>
              </a:spcBef>
              <a:buNone/>
            </a:pPr>
            <a:r>
              <a:rPr lang="en-GB" sz="1400" b="1" dirty="0">
                <a:solidFill>
                  <a:srgbClr val="212121"/>
                </a:solidFill>
                <a:latin typeface="Georgia" panose="02040502050405020303" pitchFamily="18" charset="0"/>
              </a:rPr>
              <a:t>International Law and National Sovereignty</a:t>
            </a: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Do previous resolutions require the UN to act in this situation?</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Has the United Nations acted in this kind of situation before?</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Would this action commit the United Nations to similar actions in the future in other situations? </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Is the United Nations interfering unnecessarily in one nation’s internal affairs?</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What are the consequences if the United Nations does not act?</a:t>
            </a:r>
          </a:p>
          <a:p>
            <a:pPr marL="342900" indent="-342900">
              <a:lnSpc>
                <a:spcPct val="100000"/>
              </a:lnSpc>
              <a:spcBef>
                <a:spcPts val="0"/>
              </a:spcBef>
              <a:buFont typeface="+mj-lt"/>
              <a:buAutoNum type="arabicPeriod"/>
            </a:pPr>
            <a:endParaRPr lang="en-GB" sz="1400" b="1" dirty="0">
              <a:solidFill>
                <a:srgbClr val="212121"/>
              </a:solidFill>
              <a:latin typeface="Georgia" panose="02040502050405020303" pitchFamily="18" charset="0"/>
            </a:endParaRPr>
          </a:p>
          <a:p>
            <a:pPr marL="0" indent="0" algn="l">
              <a:lnSpc>
                <a:spcPct val="100000"/>
              </a:lnSpc>
              <a:spcBef>
                <a:spcPts val="0"/>
              </a:spcBef>
              <a:buNone/>
            </a:pPr>
            <a:r>
              <a:rPr lang="en-GB" sz="1400" b="1" dirty="0">
                <a:solidFill>
                  <a:srgbClr val="212121"/>
                </a:solidFill>
                <a:latin typeface="Georgia" panose="02040502050405020303" pitchFamily="18" charset="0"/>
              </a:rPr>
              <a:t>Practicality and Efficiency</a:t>
            </a: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Does the United Nations have the resources to carry out this action?</a:t>
            </a:r>
          </a:p>
          <a:p>
            <a:pPr marL="342900" indent="-342900">
              <a:lnSpc>
                <a:spcPct val="100000"/>
              </a:lnSpc>
              <a:spcBef>
                <a:spcPts val="0"/>
              </a:spcBef>
              <a:buFont typeface="+mj-lt"/>
              <a:buAutoNum type="arabicPeriod"/>
            </a:pPr>
            <a:endParaRPr lang="en-GB" sz="11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Is the most efficient way to use the United Nations’ resources?</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Are members of the United Nations willing to provide resources?</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Are there alternatives that could be more practical or effective?</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Would it be more effective for other organisations to take the lead in resolving this situation?</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b="1" dirty="0">
              <a:solidFill>
                <a:srgbClr val="212121"/>
              </a:solidFill>
              <a:latin typeface="Georgia" panose="02040502050405020303" pitchFamily="18" charset="0"/>
            </a:endParaRPr>
          </a:p>
          <a:p>
            <a:pPr marL="0" indent="0">
              <a:lnSpc>
                <a:spcPct val="100000"/>
              </a:lnSpc>
              <a:spcBef>
                <a:spcPts val="0"/>
              </a:spcBef>
              <a:buNone/>
            </a:pPr>
            <a:endParaRPr lang="en-GB" sz="1400" b="1" dirty="0">
              <a:solidFill>
                <a:srgbClr val="212121"/>
              </a:solidFill>
              <a:latin typeface="Georgia" panose="02040502050405020303" pitchFamily="18" charset="0"/>
            </a:endParaRPr>
          </a:p>
          <a:p>
            <a:pPr marL="0" indent="0">
              <a:lnSpc>
                <a:spcPct val="100000"/>
              </a:lnSpc>
              <a:spcBef>
                <a:spcPts val="0"/>
              </a:spcBef>
              <a:buNone/>
            </a:pPr>
            <a:endParaRPr lang="en-GB" sz="1100" dirty="0">
              <a:solidFill>
                <a:srgbClr val="212121"/>
              </a:solidFill>
              <a:latin typeface="Georgia" panose="02040502050405020303" pitchFamily="18" charset="0"/>
            </a:endParaRPr>
          </a:p>
        </p:txBody>
      </p:sp>
    </p:spTree>
    <p:extLst>
      <p:ext uri="{BB962C8B-B14F-4D97-AF65-F5344CB8AC3E}">
        <p14:creationId xmlns:p14="http://schemas.microsoft.com/office/powerpoint/2010/main" val="32020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9. Why should I get involved in M.U.N.?</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vert="horz" lIns="91440" tIns="45720" rIns="91440" bIns="45720" rtlCol="0" anchor="t">
            <a:noAutofit/>
          </a:bodyPr>
          <a:lstStyle/>
          <a:p>
            <a:pPr marL="0" indent="0">
              <a:lnSpc>
                <a:spcPct val="100000"/>
              </a:lnSpc>
              <a:spcBef>
                <a:spcPts val="0"/>
              </a:spcBef>
              <a:buNone/>
            </a:pPr>
            <a:r>
              <a:rPr lang="en-GB" sz="1400" dirty="0">
                <a:solidFill>
                  <a:srgbClr val="212121"/>
                </a:solidFill>
                <a:latin typeface="Georgia"/>
              </a:rPr>
              <a:t>Model United Nations links to a wide range of topics that we study in </a:t>
            </a:r>
            <a:r>
              <a:rPr lang="en-GB" sz="1400" b="1" dirty="0">
                <a:solidFill>
                  <a:srgbClr val="212121"/>
                </a:solidFill>
                <a:latin typeface="Georgia"/>
              </a:rPr>
              <a:t>Modern Studies, Geography and History.</a:t>
            </a:r>
            <a:r>
              <a:rPr lang="en-GB" sz="1400" dirty="0">
                <a:solidFill>
                  <a:srgbClr val="212121"/>
                </a:solidFill>
                <a:latin typeface="Georgia"/>
              </a:rPr>
              <a:t> In Modern Studies for instance we will learn about human rights, democracy, prejudice, terrorism, crime and much more. Model UN will put you </a:t>
            </a:r>
            <a:r>
              <a:rPr lang="en-GB" sz="1400" b="1" dirty="0">
                <a:solidFill>
                  <a:srgbClr val="212121"/>
                </a:solidFill>
                <a:latin typeface="Georgia"/>
              </a:rPr>
              <a:t>ahead of the game and help you make sense of these topics.</a:t>
            </a:r>
          </a:p>
          <a:p>
            <a:pPr marL="0" indent="0">
              <a:lnSpc>
                <a:spcPct val="100000"/>
              </a:lnSpc>
              <a:spcBef>
                <a:spcPts val="0"/>
              </a:spcBef>
              <a:buNone/>
            </a:pPr>
            <a:endParaRPr lang="en-GB" sz="1400" dirty="0">
              <a:solidFill>
                <a:srgbClr val="212121"/>
              </a:solidFill>
              <a:latin typeface="Georgia"/>
            </a:endParaRPr>
          </a:p>
          <a:p>
            <a:pPr marL="0" indent="0">
              <a:lnSpc>
                <a:spcPct val="100000"/>
              </a:lnSpc>
              <a:spcBef>
                <a:spcPts val="0"/>
              </a:spcBef>
              <a:buNone/>
            </a:pPr>
            <a:r>
              <a:rPr lang="en-GB" sz="1400" dirty="0">
                <a:solidFill>
                  <a:srgbClr val="212121"/>
                </a:solidFill>
                <a:latin typeface="Georgia"/>
              </a:rPr>
              <a:t>Model UN also helps you learn important skills that will benefit you inside and outside school. </a:t>
            </a:r>
            <a:r>
              <a:rPr lang="en-GB" sz="1400" b="1" dirty="0">
                <a:solidFill>
                  <a:srgbClr val="212121"/>
                </a:solidFill>
                <a:latin typeface="Georgia"/>
              </a:rPr>
              <a:t>Teamwork, communication skills, critical thinking and leadership skills are just some of the skills you will gain.</a:t>
            </a:r>
            <a:endParaRPr lang="en-GB" sz="1400" b="1" dirty="0">
              <a:solidFill>
                <a:srgbClr val="212121"/>
              </a:solidFill>
              <a:latin typeface="Georgia" panose="02040502050405020303" pitchFamily="18" charset="0"/>
            </a:endParaRPr>
          </a:p>
          <a:p>
            <a:pPr marL="0" indent="0">
              <a:lnSpc>
                <a:spcPct val="100000"/>
              </a:lnSpc>
              <a:spcBef>
                <a:spcPts val="0"/>
              </a:spcBef>
              <a:buNone/>
            </a:pPr>
            <a:endParaRPr lang="en-GB" sz="1400" dirty="0">
              <a:solidFill>
                <a:srgbClr val="212121"/>
              </a:solidFill>
              <a:latin typeface="Georgia" panose="02040502050405020303" pitchFamily="18" charset="0"/>
            </a:endParaRPr>
          </a:p>
          <a:p>
            <a:pPr marL="0" indent="0">
              <a:lnSpc>
                <a:spcPct val="100000"/>
              </a:lnSpc>
              <a:spcBef>
                <a:spcPts val="0"/>
              </a:spcBef>
              <a:buNone/>
            </a:pPr>
            <a:r>
              <a:rPr lang="en-GB" sz="1400" dirty="0">
                <a:solidFill>
                  <a:srgbClr val="212121"/>
                </a:solidFill>
                <a:latin typeface="Georgia"/>
              </a:rPr>
              <a:t>Above all else, Model UN is all about </a:t>
            </a:r>
            <a:r>
              <a:rPr lang="en-GB" sz="1400" b="1" dirty="0">
                <a:solidFill>
                  <a:srgbClr val="212121"/>
                </a:solidFill>
                <a:latin typeface="Georgia"/>
              </a:rPr>
              <a:t>shaping the world</a:t>
            </a:r>
            <a:r>
              <a:rPr lang="en-GB" sz="1400" dirty="0">
                <a:solidFill>
                  <a:srgbClr val="212121"/>
                </a:solidFill>
                <a:latin typeface="Georgia"/>
              </a:rPr>
              <a:t> that we share. This is your opportunity to have your say and to develop your ideas about how can make our world </a:t>
            </a:r>
            <a:r>
              <a:rPr lang="en-GB" sz="1400" b="1" dirty="0">
                <a:solidFill>
                  <a:srgbClr val="212121"/>
                </a:solidFill>
                <a:latin typeface="Georgia"/>
              </a:rPr>
              <a:t>a better place. </a:t>
            </a:r>
            <a:endParaRPr lang="en-GB" sz="1400" b="1" dirty="0">
              <a:solidFill>
                <a:srgbClr val="212121"/>
              </a:solidFill>
              <a:latin typeface="Georgia" panose="02040502050405020303" pitchFamily="18" charset="0"/>
            </a:endParaRPr>
          </a:p>
          <a:p>
            <a:pPr marL="342900" lvl="1" indent="0" algn="l">
              <a:lnSpc>
                <a:spcPct val="100000"/>
              </a:lnSpc>
              <a:spcBef>
                <a:spcPts val="0"/>
              </a:spcBef>
              <a:buNone/>
            </a:pPr>
            <a:endParaRPr lang="en-GB" sz="1400" dirty="0">
              <a:solidFill>
                <a:srgbClr val="212121"/>
              </a:solidFill>
              <a:latin typeface="Georgia" panose="02040502050405020303" pitchFamily="18" charset="0"/>
            </a:endParaRPr>
          </a:p>
          <a:p>
            <a:pPr marL="0" indent="0">
              <a:lnSpc>
                <a:spcPct val="100000"/>
              </a:lnSpc>
              <a:spcBef>
                <a:spcPts val="0"/>
              </a:spcBef>
              <a:buNone/>
            </a:pPr>
            <a:r>
              <a:rPr lang="en-GB" sz="1400" dirty="0">
                <a:solidFill>
                  <a:srgbClr val="212121"/>
                </a:solidFill>
                <a:latin typeface="Georgia"/>
              </a:rPr>
              <a:t>You can also make new friends across different year groups and even in other schools when we attend </a:t>
            </a:r>
            <a:r>
              <a:rPr lang="en-GB" sz="1400" b="1" dirty="0">
                <a:solidFill>
                  <a:srgbClr val="212121"/>
                </a:solidFill>
                <a:latin typeface="Georgia"/>
              </a:rPr>
              <a:t>Model UN conferences.</a:t>
            </a:r>
            <a:r>
              <a:rPr lang="en-GB" sz="1400" dirty="0">
                <a:solidFill>
                  <a:srgbClr val="212121"/>
                </a:solidFill>
                <a:latin typeface="Georgia"/>
              </a:rPr>
              <a:t> In the coming years we hope to travel to Model UN conferences in Dublin, Belfast and Bath. </a:t>
            </a:r>
            <a:endParaRPr lang="en-GB" sz="1400" b="0" i="0" u="none" strike="noStrike" baseline="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p:txBody>
      </p:sp>
      <p:pic>
        <p:nvPicPr>
          <p:cNvPr id="4" name="Picture 4" descr="A picture containing logo&#10;&#10;Description automatically generated">
            <a:extLst>
              <a:ext uri="{FF2B5EF4-FFF2-40B4-BE49-F238E27FC236}">
                <a16:creationId xmlns:a16="http://schemas.microsoft.com/office/drawing/2014/main" id="{371E3592-6F10-48EA-962B-11E74DAE8F80}"/>
              </a:ext>
            </a:extLst>
          </p:cNvPr>
          <p:cNvPicPr>
            <a:picLocks noChangeAspect="1"/>
          </p:cNvPicPr>
          <p:nvPr/>
        </p:nvPicPr>
        <p:blipFill>
          <a:blip r:embed="rId2"/>
          <a:stretch>
            <a:fillRect/>
          </a:stretch>
        </p:blipFill>
        <p:spPr>
          <a:xfrm>
            <a:off x="472891" y="7048342"/>
            <a:ext cx="5925226" cy="2500482"/>
          </a:xfrm>
          <a:prstGeom prst="rect">
            <a:avLst/>
          </a:prstGeom>
        </p:spPr>
      </p:pic>
    </p:spTree>
    <p:extLst>
      <p:ext uri="{BB962C8B-B14F-4D97-AF65-F5344CB8AC3E}">
        <p14:creationId xmlns:p14="http://schemas.microsoft.com/office/powerpoint/2010/main" val="392534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10. How </a:t>
            </a:r>
            <a:r>
              <a:rPr lang="en-GB" sz="4000" b="1" dirty="0">
                <a:solidFill>
                  <a:srgbClr val="212121"/>
                </a:solidFill>
                <a:latin typeface="Georgia" panose="02040502050405020303" pitchFamily="18" charset="0"/>
              </a:rPr>
              <a:t>can I get more involved with M.U.N.?</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vert="horz" lIns="91440" tIns="45720" rIns="91440" bIns="45720" rtlCol="0" anchor="t">
            <a:noAutofit/>
          </a:bodyPr>
          <a:lstStyle/>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endParaRPr lang="en-GB" sz="1400" b="1" dirty="0">
              <a:solidFill>
                <a:srgbClr val="212121"/>
              </a:solidFill>
              <a:latin typeface="Georgia"/>
            </a:endParaRPr>
          </a:p>
          <a:p>
            <a:pPr marL="0" indent="0">
              <a:lnSpc>
                <a:spcPct val="100000"/>
              </a:lnSpc>
              <a:spcBef>
                <a:spcPts val="0"/>
              </a:spcBef>
              <a:buNone/>
            </a:pPr>
            <a:r>
              <a:rPr lang="en-GB" sz="1400" b="1" dirty="0">
                <a:solidFill>
                  <a:srgbClr val="212121"/>
                </a:solidFill>
                <a:latin typeface="Georgia"/>
              </a:rPr>
              <a:t>This is your club.</a:t>
            </a:r>
            <a:r>
              <a:rPr lang="en-GB" sz="1400" dirty="0">
                <a:solidFill>
                  <a:srgbClr val="212121"/>
                </a:solidFill>
                <a:latin typeface="Georgia"/>
              </a:rPr>
              <a:t> Not the committee's, not Mr McMordie's – it's yours to lead, mould and shape. With that in mind, you can choose how you want to get involved.</a:t>
            </a:r>
            <a:endParaRPr lang="en-GB">
              <a:cs typeface="Calibri"/>
            </a:endParaRPr>
          </a:p>
          <a:p>
            <a:pPr marL="0" indent="0">
              <a:lnSpc>
                <a:spcPct val="100000"/>
              </a:lnSpc>
              <a:spcBef>
                <a:spcPts val="0"/>
              </a:spcBef>
              <a:buNone/>
            </a:pPr>
            <a:endParaRPr lang="en-GB" sz="1400" dirty="0">
              <a:solidFill>
                <a:srgbClr val="212121"/>
              </a:solidFill>
              <a:latin typeface="Georgia"/>
            </a:endParaRPr>
          </a:p>
          <a:p>
            <a:pPr marL="342900" indent="-342900">
              <a:lnSpc>
                <a:spcPct val="100000"/>
              </a:lnSpc>
              <a:spcBef>
                <a:spcPts val="0"/>
              </a:spcBef>
              <a:buAutoNum type="arabicPeriod"/>
            </a:pPr>
            <a:r>
              <a:rPr lang="en-GB" sz="1400" b="1" dirty="0">
                <a:solidFill>
                  <a:srgbClr val="212121"/>
                </a:solidFill>
                <a:latin typeface="Georgia"/>
              </a:rPr>
              <a:t>Take part in our debates</a:t>
            </a:r>
            <a:r>
              <a:rPr lang="en-GB" sz="1400" dirty="0">
                <a:solidFill>
                  <a:srgbClr val="212121"/>
                </a:solidFill>
                <a:latin typeface="Georgia"/>
              </a:rPr>
              <a:t> through asking questions and making speeches. </a:t>
            </a:r>
          </a:p>
          <a:p>
            <a:pPr marL="342900" indent="-342900">
              <a:lnSpc>
                <a:spcPct val="100000"/>
              </a:lnSpc>
              <a:spcBef>
                <a:spcPts val="0"/>
              </a:spcBef>
              <a:buAutoNum type="arabicPeriod"/>
            </a:pPr>
            <a:r>
              <a:rPr lang="en-GB" sz="1400" dirty="0">
                <a:solidFill>
                  <a:srgbClr val="212121"/>
                </a:solidFill>
                <a:latin typeface="Georgia"/>
              </a:rPr>
              <a:t>Carry out </a:t>
            </a:r>
            <a:r>
              <a:rPr lang="en-GB" sz="1400" b="1" dirty="0">
                <a:solidFill>
                  <a:srgbClr val="212121"/>
                </a:solidFill>
                <a:latin typeface="Georgia"/>
              </a:rPr>
              <a:t>research </a:t>
            </a:r>
            <a:r>
              <a:rPr lang="en-GB" sz="1400" dirty="0">
                <a:solidFill>
                  <a:srgbClr val="212121"/>
                </a:solidFill>
                <a:latin typeface="Georgia"/>
              </a:rPr>
              <a:t>at home to prepare for debates.</a:t>
            </a:r>
          </a:p>
          <a:p>
            <a:pPr marL="342900" indent="-342900">
              <a:lnSpc>
                <a:spcPct val="100000"/>
              </a:lnSpc>
              <a:spcBef>
                <a:spcPts val="0"/>
              </a:spcBef>
              <a:buAutoNum type="arabicPeriod"/>
            </a:pPr>
            <a:r>
              <a:rPr lang="en-GB" sz="1400" b="1" dirty="0">
                <a:solidFill>
                  <a:srgbClr val="212121"/>
                </a:solidFill>
                <a:latin typeface="Georgia"/>
              </a:rPr>
              <a:t>Chair </a:t>
            </a:r>
            <a:r>
              <a:rPr lang="en-GB" sz="1400" dirty="0">
                <a:solidFill>
                  <a:srgbClr val="212121"/>
                </a:solidFill>
                <a:latin typeface="Georgia"/>
              </a:rPr>
              <a:t>debates and help maintain order.</a:t>
            </a:r>
          </a:p>
          <a:p>
            <a:pPr marL="342900" indent="-342900">
              <a:lnSpc>
                <a:spcPct val="100000"/>
              </a:lnSpc>
              <a:spcBef>
                <a:spcPts val="0"/>
              </a:spcBef>
              <a:buAutoNum type="arabicPeriod"/>
            </a:pPr>
            <a:r>
              <a:rPr lang="en-GB" sz="1400" b="1" dirty="0">
                <a:solidFill>
                  <a:srgbClr val="212121"/>
                </a:solidFill>
                <a:latin typeface="Georgia"/>
              </a:rPr>
              <a:t>Welcome </a:t>
            </a:r>
            <a:r>
              <a:rPr lang="en-GB" sz="1400" dirty="0">
                <a:solidFill>
                  <a:srgbClr val="212121"/>
                </a:solidFill>
                <a:latin typeface="Georgia"/>
              </a:rPr>
              <a:t>new people and encourage others to come.</a:t>
            </a:r>
          </a:p>
          <a:p>
            <a:pPr marL="342900" indent="-342900">
              <a:lnSpc>
                <a:spcPct val="100000"/>
              </a:lnSpc>
              <a:spcBef>
                <a:spcPts val="0"/>
              </a:spcBef>
              <a:buAutoNum type="arabicPeriod"/>
            </a:pPr>
            <a:r>
              <a:rPr lang="en-GB" sz="1400" dirty="0">
                <a:solidFill>
                  <a:srgbClr val="212121"/>
                </a:solidFill>
                <a:latin typeface="Georgia"/>
              </a:rPr>
              <a:t>Join the committee (elected in May) and help </a:t>
            </a:r>
            <a:r>
              <a:rPr lang="en-GB" sz="1400" b="1" dirty="0">
                <a:solidFill>
                  <a:srgbClr val="212121"/>
                </a:solidFill>
                <a:latin typeface="Georgia"/>
              </a:rPr>
              <a:t>lead the club. </a:t>
            </a:r>
          </a:p>
          <a:p>
            <a:pPr marL="342900" indent="-342900" algn="l">
              <a:lnSpc>
                <a:spcPct val="100000"/>
              </a:lnSpc>
              <a:spcBef>
                <a:spcPts val="0"/>
              </a:spcBef>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AutoNum type="arabicPeriod"/>
            </a:pPr>
            <a:endParaRPr lang="en-GB" sz="1400" dirty="0">
              <a:solidFill>
                <a:srgbClr val="212121"/>
              </a:solidFill>
              <a:latin typeface="Georgia" panose="02040502050405020303" pitchFamily="18" charset="0"/>
            </a:endParaRPr>
          </a:p>
          <a:p>
            <a:pPr marL="0" indent="0">
              <a:lnSpc>
                <a:spcPct val="100000"/>
              </a:lnSpc>
              <a:spcBef>
                <a:spcPts val="0"/>
              </a:spcBef>
              <a:buNone/>
            </a:pPr>
            <a:r>
              <a:rPr lang="en-GB" sz="1400" dirty="0">
                <a:solidFill>
                  <a:srgbClr val="212121"/>
                </a:solidFill>
                <a:latin typeface="Georgia"/>
              </a:rPr>
              <a:t>However you get involved, know that </a:t>
            </a:r>
            <a:r>
              <a:rPr lang="en-GB" sz="1400" b="1" dirty="0">
                <a:solidFill>
                  <a:srgbClr val="212121"/>
                </a:solidFill>
                <a:latin typeface="Georgia"/>
              </a:rPr>
              <a:t>you are really welcome here.</a:t>
            </a:r>
            <a:r>
              <a:rPr lang="en-GB" sz="1400" dirty="0">
                <a:solidFill>
                  <a:srgbClr val="212121"/>
                </a:solidFill>
                <a:latin typeface="Georgia"/>
              </a:rPr>
              <a:t> Thank you for your interest and we look forward to seeing you at Model UN soon. :) </a:t>
            </a:r>
            <a:endParaRPr lang="en-GB" sz="1400" i="0" u="none" strike="noStrike" baseline="0" dirty="0">
              <a:solidFill>
                <a:srgbClr val="212121"/>
              </a:solidFill>
              <a:latin typeface="Georgia" panose="02040502050405020303" pitchFamily="18" charset="0"/>
            </a:endParaRP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p:txBody>
      </p:sp>
      <p:pic>
        <p:nvPicPr>
          <p:cNvPr id="4" name="Picture 4" descr="Logo, company name&#10;&#10;Description automatically generated">
            <a:extLst>
              <a:ext uri="{FF2B5EF4-FFF2-40B4-BE49-F238E27FC236}">
                <a16:creationId xmlns:a16="http://schemas.microsoft.com/office/drawing/2014/main" id="{B8B9C042-1A01-40C7-933F-6443F1615003}"/>
              </a:ext>
            </a:extLst>
          </p:cNvPr>
          <p:cNvPicPr>
            <a:picLocks noChangeAspect="1"/>
          </p:cNvPicPr>
          <p:nvPr/>
        </p:nvPicPr>
        <p:blipFill>
          <a:blip r:embed="rId2"/>
          <a:stretch>
            <a:fillRect/>
          </a:stretch>
        </p:blipFill>
        <p:spPr>
          <a:xfrm>
            <a:off x="3332955" y="1937657"/>
            <a:ext cx="2742254" cy="3200400"/>
          </a:xfrm>
          <a:prstGeom prst="rect">
            <a:avLst/>
          </a:prstGeom>
        </p:spPr>
      </p:pic>
    </p:spTree>
    <p:extLst>
      <p:ext uri="{BB962C8B-B14F-4D97-AF65-F5344CB8AC3E}">
        <p14:creationId xmlns:p14="http://schemas.microsoft.com/office/powerpoint/2010/main" val="231509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dirty="0">
                <a:latin typeface="Georgia" panose="02040502050405020303" pitchFamily="18" charset="0"/>
              </a:rPr>
              <a:t>Contents</a:t>
            </a: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p:txBody>
          <a:bodyPr>
            <a:normAutofit lnSpcReduction="10000"/>
          </a:bodyPr>
          <a:lstStyle/>
          <a:p>
            <a:pPr marL="342900" indent="-342900" algn="just">
              <a:lnSpc>
                <a:spcPct val="120000"/>
              </a:lnSpc>
              <a:spcBef>
                <a:spcPts val="0"/>
              </a:spcBef>
              <a:buFont typeface="+mj-lt"/>
              <a:buAutoNum type="arabicPeriod"/>
            </a:pPr>
            <a:r>
              <a:rPr lang="en-GB" sz="1800" b="0" i="0" u="none" strike="noStrike" baseline="0" dirty="0">
                <a:solidFill>
                  <a:srgbClr val="212121"/>
                </a:solidFill>
                <a:latin typeface="Georgia" panose="02040502050405020303" pitchFamily="18" charset="0"/>
                <a:hlinkClick r:id="rId2" action="ppaction://hlinksldjump"/>
              </a:rPr>
              <a:t>What is the United Nations?</a:t>
            </a:r>
            <a:endParaRPr lang="en-GB" sz="1800" b="0" i="0" u="none" strike="noStrike" baseline="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b="0" i="0" u="none" strike="noStrike" baseline="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3" action="ppaction://hlinksldjump"/>
              </a:rPr>
              <a:t>What is Model United Nations?</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4" action="ppaction://hlinksldjump"/>
              </a:rPr>
              <a:t>What are some key terms?</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5" action="ppaction://hlinksldjump"/>
              </a:rPr>
              <a:t>How does Model United Nations work?</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6" action="ppaction://hlinksldjump"/>
              </a:rPr>
              <a:t>How do I read resolutions?</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7" action="ppaction://hlinksldjump"/>
              </a:rPr>
              <a:t>How do I write resolutions?</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8" action="ppaction://hlinksldjump"/>
              </a:rPr>
              <a:t>How do I represent my country?</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9" action="ppaction://hlinksldjump"/>
              </a:rPr>
              <a:t>How do I evaluate resolutions? </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10" action="ppaction://hlinksldjump"/>
              </a:rPr>
              <a:t>Why should I get involved in M.U.N.?</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r>
              <a:rPr lang="en-GB" sz="1800" dirty="0">
                <a:solidFill>
                  <a:srgbClr val="212121"/>
                </a:solidFill>
                <a:latin typeface="Georgia" panose="02040502050405020303" pitchFamily="18" charset="0"/>
                <a:hlinkClick r:id="rId11" action="ppaction://hlinksldjump"/>
              </a:rPr>
              <a:t>How can I get more involved with M.U.N.?</a:t>
            </a: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b="0" i="0" u="none" strike="noStrike" baseline="0" dirty="0">
              <a:solidFill>
                <a:srgbClr val="212121"/>
              </a:solidFill>
              <a:latin typeface="Georgia" panose="02040502050405020303" pitchFamily="18" charset="0"/>
            </a:endParaRPr>
          </a:p>
          <a:p>
            <a:pPr marL="342900" indent="-342900" algn="just">
              <a:lnSpc>
                <a:spcPct val="120000"/>
              </a:lnSpc>
              <a:spcBef>
                <a:spcPts val="0"/>
              </a:spcBef>
              <a:buFont typeface="+mj-lt"/>
              <a:buAutoNum type="arabicPeriod"/>
            </a:pPr>
            <a:endParaRPr lang="en-GB" sz="1800" b="0" i="0" u="none" strike="noStrike" baseline="0" dirty="0">
              <a:solidFill>
                <a:srgbClr val="212121"/>
              </a:solidFill>
              <a:latin typeface="Georgia" panose="02040502050405020303" pitchFamily="18" charset="0"/>
            </a:endParaRPr>
          </a:p>
        </p:txBody>
      </p:sp>
    </p:spTree>
    <p:extLst>
      <p:ext uri="{BB962C8B-B14F-4D97-AF65-F5344CB8AC3E}">
        <p14:creationId xmlns:p14="http://schemas.microsoft.com/office/powerpoint/2010/main" val="230686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dirty="0">
                <a:latin typeface="Georgia" panose="02040502050405020303" pitchFamily="18" charset="0"/>
              </a:rPr>
              <a:t>1. What is the United Nations?</a:t>
            </a: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p:txBody>
          <a:bodyPr>
            <a:normAutofit/>
          </a:bodyPr>
          <a:lstStyle/>
          <a:p>
            <a:pPr marL="0" indent="0" algn="just" rtl="0" fontAlgn="base">
              <a:lnSpc>
                <a:spcPct val="100000"/>
              </a:lnSpc>
              <a:spcBef>
                <a:spcPts val="0"/>
              </a:spcBef>
              <a:buNone/>
            </a:pPr>
            <a:r>
              <a:rPr lang="en-GB" sz="1600" b="0" i="0" dirty="0">
                <a:solidFill>
                  <a:srgbClr val="000000"/>
                </a:solidFill>
                <a:effectLst/>
                <a:latin typeface="Georgia" panose="02040502050405020303" pitchFamily="18" charset="0"/>
              </a:rPr>
              <a:t>The United Nations (U.N.) was set up after the Second World War with the </a:t>
            </a:r>
            <a:r>
              <a:rPr lang="en-GB" sz="1600" b="1" i="0" dirty="0">
                <a:solidFill>
                  <a:srgbClr val="000000"/>
                </a:solidFill>
                <a:effectLst/>
                <a:latin typeface="Georgia" panose="02040502050405020303" pitchFamily="18" charset="0"/>
              </a:rPr>
              <a:t>aim of ensuring lasting peace. </a:t>
            </a:r>
            <a:r>
              <a:rPr lang="en-GB" sz="1600" dirty="0">
                <a:solidFill>
                  <a:srgbClr val="000000"/>
                </a:solidFill>
                <a:latin typeface="Georgia" panose="02040502050405020303" pitchFamily="18" charset="0"/>
              </a:rPr>
              <a:t>Since then 193 countries have joined the organisation and the U.N. has expanded to deal with a wide range of issues including climate change, human rights and economic development. </a:t>
            </a:r>
            <a:endParaRPr lang="en-GB" sz="1600" i="0" dirty="0">
              <a:solidFill>
                <a:srgbClr val="000000"/>
              </a:solidFill>
              <a:effectLst/>
              <a:latin typeface="Georgia" panose="02040502050405020303" pitchFamily="18" charset="0"/>
            </a:endParaRPr>
          </a:p>
          <a:p>
            <a:pPr marL="0" indent="0" algn="just" rtl="0" fontAlgn="base">
              <a:lnSpc>
                <a:spcPct val="100000"/>
              </a:lnSpc>
              <a:spcBef>
                <a:spcPts val="0"/>
              </a:spcBef>
              <a:buNone/>
            </a:pPr>
            <a:r>
              <a:rPr lang="en-GB" sz="1600" b="0" i="0" dirty="0">
                <a:solidFill>
                  <a:srgbClr val="000000"/>
                </a:solidFill>
                <a:effectLst/>
                <a:latin typeface="Georgia" panose="02040502050405020303" pitchFamily="18" charset="0"/>
              </a:rPr>
              <a:t> </a:t>
            </a:r>
          </a:p>
          <a:p>
            <a:pPr marL="0" indent="0" algn="just" rtl="0" fontAlgn="base">
              <a:lnSpc>
                <a:spcPct val="100000"/>
              </a:lnSpc>
              <a:spcBef>
                <a:spcPts val="0"/>
              </a:spcBef>
              <a:buNone/>
            </a:pPr>
            <a:r>
              <a:rPr lang="en-GB" sz="1600" b="0" i="0" dirty="0">
                <a:solidFill>
                  <a:srgbClr val="000000"/>
                </a:solidFill>
                <a:effectLst/>
                <a:latin typeface="Georgia" panose="02040502050405020303" pitchFamily="18" charset="0"/>
              </a:rPr>
              <a:t>There are </a:t>
            </a:r>
            <a:r>
              <a:rPr lang="en-GB" sz="1600" b="1" i="0" dirty="0">
                <a:solidFill>
                  <a:srgbClr val="000000"/>
                </a:solidFill>
                <a:effectLst/>
                <a:latin typeface="Georgia" panose="02040502050405020303" pitchFamily="18" charset="0"/>
              </a:rPr>
              <a:t>two</a:t>
            </a:r>
            <a:r>
              <a:rPr lang="en-GB" sz="1600" b="0" i="0" dirty="0">
                <a:solidFill>
                  <a:srgbClr val="000000"/>
                </a:solidFill>
                <a:effectLst/>
                <a:latin typeface="Georgia" panose="02040502050405020303" pitchFamily="18" charset="0"/>
              </a:rPr>
              <a:t> key committees within the United Nations: the </a:t>
            </a:r>
            <a:r>
              <a:rPr lang="en-GB" sz="1600" b="1" i="0" dirty="0">
                <a:solidFill>
                  <a:srgbClr val="000000"/>
                </a:solidFill>
                <a:effectLst/>
                <a:latin typeface="Georgia" panose="02040502050405020303" pitchFamily="18" charset="0"/>
              </a:rPr>
              <a:t>General Assembly</a:t>
            </a:r>
            <a:r>
              <a:rPr lang="en-GB" sz="1600" b="0" i="0" dirty="0">
                <a:solidFill>
                  <a:srgbClr val="000000"/>
                </a:solidFill>
                <a:effectLst/>
                <a:latin typeface="Georgia" panose="02040502050405020303" pitchFamily="18" charset="0"/>
              </a:rPr>
              <a:t> and the </a:t>
            </a:r>
            <a:r>
              <a:rPr lang="en-GB" sz="1600" b="1" i="0" dirty="0">
                <a:solidFill>
                  <a:srgbClr val="000000"/>
                </a:solidFill>
                <a:effectLst/>
                <a:latin typeface="Georgia" panose="02040502050405020303" pitchFamily="18" charset="0"/>
              </a:rPr>
              <a:t>Security Council</a:t>
            </a:r>
            <a:r>
              <a:rPr lang="en-GB" sz="1600" b="0" i="0" dirty="0">
                <a:solidFill>
                  <a:srgbClr val="000000"/>
                </a:solidFill>
                <a:effectLst/>
                <a:latin typeface="Georgia" panose="02040502050405020303" pitchFamily="18" charset="0"/>
              </a:rPr>
              <a:t>. The General Assembly includes every country in the world – but the Security Council has only 15 members. It is the General Assembly’s role to represent every nation in the world and the Security Council is expected to provide leadership – especially in an emergency.</a:t>
            </a:r>
          </a:p>
          <a:p>
            <a:pPr marL="0" indent="0" algn="just" rtl="0" fontAlgn="base">
              <a:lnSpc>
                <a:spcPct val="100000"/>
              </a:lnSpc>
              <a:spcBef>
                <a:spcPts val="0"/>
              </a:spcBef>
              <a:buNone/>
            </a:pPr>
            <a:endParaRPr lang="en-GB" sz="1600" dirty="0">
              <a:solidFill>
                <a:srgbClr val="000000"/>
              </a:solidFill>
              <a:latin typeface="Georgia" panose="02040502050405020303" pitchFamily="18" charset="0"/>
            </a:endParaRPr>
          </a:p>
          <a:p>
            <a:pPr marL="0" indent="0" algn="just" rtl="0" fontAlgn="base">
              <a:lnSpc>
                <a:spcPct val="100000"/>
              </a:lnSpc>
              <a:spcBef>
                <a:spcPts val="0"/>
              </a:spcBef>
              <a:buNone/>
            </a:pPr>
            <a:r>
              <a:rPr lang="en-GB" sz="1600" b="0" i="0" dirty="0">
                <a:solidFill>
                  <a:srgbClr val="000000"/>
                </a:solidFill>
                <a:effectLst/>
                <a:latin typeface="Georgia" panose="02040502050405020303" pitchFamily="18" charset="0"/>
              </a:rPr>
              <a:t>Five countries – the USA, UK, France, Russi</a:t>
            </a:r>
            <a:r>
              <a:rPr lang="en-GB" sz="1600" dirty="0">
                <a:solidFill>
                  <a:srgbClr val="000000"/>
                </a:solidFill>
                <a:latin typeface="Georgia" panose="02040502050405020303" pitchFamily="18" charset="0"/>
              </a:rPr>
              <a:t>a and China – are permanent members of the Security Council. The other ten are elected on a regular basis. Together these fifteen countries respond to crises and can, if they deem it necessary, authorise military action. </a:t>
            </a:r>
            <a:endParaRPr lang="en-GB" sz="1600" b="0" i="0" dirty="0">
              <a:solidFill>
                <a:srgbClr val="000000"/>
              </a:solidFill>
              <a:effectLst/>
              <a:latin typeface="Georgia" panose="02040502050405020303" pitchFamily="18" charset="0"/>
            </a:endParaRPr>
          </a:p>
        </p:txBody>
      </p:sp>
      <p:pic>
        <p:nvPicPr>
          <p:cNvPr id="2050" name="Picture 2" descr="A picture containing sky, outdoor, colorful&#10;&#10;Description automatically generated">
            <a:extLst>
              <a:ext uri="{FF2B5EF4-FFF2-40B4-BE49-F238E27FC236}">
                <a16:creationId xmlns:a16="http://schemas.microsoft.com/office/drawing/2014/main" id="{B913E295-3C65-46D7-B3E3-8BB730C2C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7463892"/>
            <a:ext cx="5915025" cy="1914703"/>
          </a:xfrm>
          <a:prstGeom prst="rect">
            <a:avLst/>
          </a:prstGeom>
          <a:noFill/>
        </p:spPr>
      </p:pic>
    </p:spTree>
    <p:extLst>
      <p:ext uri="{BB962C8B-B14F-4D97-AF65-F5344CB8AC3E}">
        <p14:creationId xmlns:p14="http://schemas.microsoft.com/office/powerpoint/2010/main" val="394093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dirty="0">
                <a:latin typeface="Georgia" panose="02040502050405020303" pitchFamily="18" charset="0"/>
              </a:rPr>
              <a:t>2. What is Model United Nations?</a:t>
            </a: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p:txBody>
          <a:bodyPr>
            <a:normAutofit/>
          </a:bodyPr>
          <a:lstStyle/>
          <a:p>
            <a:pPr marL="0" indent="0" algn="just">
              <a:lnSpc>
                <a:spcPct val="100000"/>
              </a:lnSpc>
              <a:spcBef>
                <a:spcPts val="0"/>
              </a:spcBef>
              <a:buNone/>
            </a:pPr>
            <a:r>
              <a:rPr lang="en-GB" sz="1600" b="0" i="0" u="none" strike="noStrike" baseline="0" dirty="0">
                <a:solidFill>
                  <a:srgbClr val="212121"/>
                </a:solidFill>
                <a:latin typeface="Georgia" panose="02040502050405020303" pitchFamily="18" charset="0"/>
              </a:rPr>
              <a:t>Model United Nations (also known as M.U.N.) is a simulation of the United Nations. Like diplomats in the UN, M.U.N. participants must work together to find solutions to real-world problems, through writing, debating and voting on </a:t>
            </a:r>
            <a:r>
              <a:rPr lang="en-GB" sz="1600" b="1" i="0" u="none" strike="noStrike" baseline="0" dirty="0">
                <a:solidFill>
                  <a:srgbClr val="212121"/>
                </a:solidFill>
                <a:latin typeface="Georgia" panose="02040502050405020303" pitchFamily="18" charset="0"/>
              </a:rPr>
              <a:t>resolutions</a:t>
            </a:r>
            <a:r>
              <a:rPr lang="en-GB" sz="1600" b="0" i="0" u="none" strike="noStrike" baseline="0" dirty="0">
                <a:solidFill>
                  <a:srgbClr val="212121"/>
                </a:solidFill>
                <a:latin typeface="Georgia" panose="02040502050405020303" pitchFamily="18" charset="0"/>
              </a:rPr>
              <a:t>.</a:t>
            </a:r>
          </a:p>
          <a:p>
            <a:pPr marL="0" indent="0" algn="just">
              <a:lnSpc>
                <a:spcPct val="100000"/>
              </a:lnSpc>
              <a:spcBef>
                <a:spcPts val="0"/>
              </a:spcBef>
              <a:buNone/>
            </a:pPr>
            <a:endParaRPr lang="en-GB" sz="1600" dirty="0">
              <a:solidFill>
                <a:srgbClr val="212121"/>
              </a:solidFill>
              <a:latin typeface="Georgia" panose="02040502050405020303" pitchFamily="18" charset="0"/>
            </a:endParaRPr>
          </a:p>
          <a:p>
            <a:pPr marL="0" indent="0" algn="just">
              <a:lnSpc>
                <a:spcPct val="100000"/>
              </a:lnSpc>
              <a:spcBef>
                <a:spcPts val="0"/>
              </a:spcBef>
              <a:buNone/>
            </a:pPr>
            <a:r>
              <a:rPr lang="en-GB" sz="1600" b="0" i="0" u="none" strike="noStrike" baseline="0" dirty="0">
                <a:solidFill>
                  <a:srgbClr val="212121"/>
                </a:solidFill>
                <a:latin typeface="Georgia" panose="02040502050405020303" pitchFamily="18" charset="0"/>
              </a:rPr>
              <a:t>M.U.N. follows a format which may be a little daunting for new participants. However, rest assured that you will quickly become familiar with many of the key terms. We hope that with time you will feel comfortable contributing to debates – </a:t>
            </a:r>
            <a:r>
              <a:rPr lang="en-GB" sz="1600" b="1" i="0" u="none" strike="noStrike" baseline="0" dirty="0">
                <a:solidFill>
                  <a:srgbClr val="212121"/>
                </a:solidFill>
                <a:latin typeface="Georgia" panose="02040502050405020303" pitchFamily="18" charset="0"/>
              </a:rPr>
              <a:t>though you will never be forced to do this. </a:t>
            </a:r>
          </a:p>
          <a:p>
            <a:pPr marL="0" indent="0" algn="just">
              <a:lnSpc>
                <a:spcPct val="100000"/>
              </a:lnSpc>
              <a:spcBef>
                <a:spcPts val="0"/>
              </a:spcBef>
              <a:buNone/>
            </a:pPr>
            <a:endParaRPr lang="en-GB" sz="1600" dirty="0">
              <a:solidFill>
                <a:srgbClr val="212121"/>
              </a:solidFill>
              <a:latin typeface="Georgia" panose="02040502050405020303" pitchFamily="18" charset="0"/>
            </a:endParaRPr>
          </a:p>
          <a:p>
            <a:pPr marL="0" indent="0" algn="just">
              <a:lnSpc>
                <a:spcPct val="100000"/>
              </a:lnSpc>
              <a:spcBef>
                <a:spcPts val="0"/>
              </a:spcBef>
              <a:buNone/>
            </a:pPr>
            <a:r>
              <a:rPr lang="en-GB" sz="1600" b="0" i="0" u="none" strike="noStrike" baseline="0" dirty="0">
                <a:solidFill>
                  <a:srgbClr val="212121"/>
                </a:solidFill>
                <a:latin typeface="Georgia" panose="02040502050405020303" pitchFamily="18" charset="0"/>
              </a:rPr>
              <a:t>Through this guide, we hope to provide clarity to those who would like to know more about M.U.N. and give you the ability to participate in our weekly debates as well as occasional conferences in Scotland and further afield.</a:t>
            </a:r>
          </a:p>
        </p:txBody>
      </p:sp>
      <p:pic>
        <p:nvPicPr>
          <p:cNvPr id="5" name="Picture 2" descr="A picture containing person, crowd, people, auditorium&#10;&#10;Description automatically generated">
            <a:extLst>
              <a:ext uri="{FF2B5EF4-FFF2-40B4-BE49-F238E27FC236}">
                <a16:creationId xmlns:a16="http://schemas.microsoft.com/office/drawing/2014/main" id="{C0D3F47E-AE8E-4C50-A9E2-919E7F9B2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17" y="6785587"/>
            <a:ext cx="5820895" cy="2593007"/>
          </a:xfrm>
          <a:prstGeom prst="rect">
            <a:avLst/>
          </a:prstGeom>
          <a:noFill/>
        </p:spPr>
      </p:pic>
    </p:spTree>
    <p:extLst>
      <p:ext uri="{BB962C8B-B14F-4D97-AF65-F5344CB8AC3E}">
        <p14:creationId xmlns:p14="http://schemas.microsoft.com/office/powerpoint/2010/main" val="62742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3. What are some key terms?</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Abstain: </a:t>
            </a:r>
            <a:r>
              <a:rPr lang="en-GB" sz="1400" b="0" i="0" u="none" strike="noStrike" baseline="0" dirty="0">
                <a:solidFill>
                  <a:srgbClr val="212121"/>
                </a:solidFill>
                <a:latin typeface="Georgia" panose="02040502050405020303" pitchFamily="18" charset="0"/>
              </a:rPr>
              <a:t>During a vote on a resolution, a delegate may choose to abstain by voting neither ‘yes’ nor ‘no’. </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Amendment: </a:t>
            </a:r>
            <a:r>
              <a:rPr lang="en-GB" sz="1400" b="0" i="0" u="none" strike="noStrike" baseline="0" dirty="0">
                <a:solidFill>
                  <a:srgbClr val="212121"/>
                </a:solidFill>
                <a:latin typeface="Georgia" panose="02040502050405020303" pitchFamily="18" charset="0"/>
              </a:rPr>
              <a:t>A proposed change to a resolution which adds, removes or changes an operative clause in a draft resolution.</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Chair: </a:t>
            </a:r>
            <a:r>
              <a:rPr lang="en-GB" sz="1400" b="0" i="0" u="none" strike="noStrike" baseline="0" dirty="0">
                <a:solidFill>
                  <a:srgbClr val="212121"/>
                </a:solidFill>
                <a:latin typeface="Georgia" panose="02040502050405020303" pitchFamily="18" charset="0"/>
              </a:rPr>
              <a:t>The delegate that</a:t>
            </a:r>
            <a:r>
              <a:rPr lang="en-GB" sz="1400" dirty="0">
                <a:solidFill>
                  <a:srgbClr val="212121"/>
                </a:solidFill>
                <a:latin typeface="Georgia" panose="02040502050405020303" pitchFamily="18" charset="0"/>
              </a:rPr>
              <a:t> </a:t>
            </a:r>
            <a:r>
              <a:rPr lang="en-GB" sz="1400" b="0" i="0" u="none" strike="noStrike" baseline="0" dirty="0">
                <a:solidFill>
                  <a:srgbClr val="212121"/>
                </a:solidFill>
                <a:latin typeface="Georgia" panose="02040502050405020303" pitchFamily="18" charset="0"/>
              </a:rPr>
              <a:t>ensures the debate is conducted according to proper procedure ensuring that all delegates have a fair chance to be heard. </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Delegate: </a:t>
            </a:r>
            <a:r>
              <a:rPr lang="en-GB" sz="1400" b="0" i="0" u="none" strike="noStrike" baseline="0" dirty="0">
                <a:solidFill>
                  <a:srgbClr val="212121"/>
                </a:solidFill>
                <a:latin typeface="Georgia" panose="02040502050405020303" pitchFamily="18" charset="0"/>
              </a:rPr>
              <a:t>The student representing a particular countr</a:t>
            </a:r>
            <a:r>
              <a:rPr lang="en-GB" sz="1400" dirty="0">
                <a:solidFill>
                  <a:srgbClr val="212121"/>
                </a:solidFill>
                <a:latin typeface="Georgia" panose="02040502050405020303" pitchFamily="18" charset="0"/>
              </a:rPr>
              <a:t>y. </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Operative Clause: </a:t>
            </a:r>
            <a:r>
              <a:rPr lang="en-GB" sz="1400" b="0" i="0" u="none" strike="noStrike" baseline="0" dirty="0">
                <a:solidFill>
                  <a:srgbClr val="212121"/>
                </a:solidFill>
                <a:latin typeface="Georgia" panose="02040502050405020303" pitchFamily="18" charset="0"/>
              </a:rPr>
              <a:t>A paragraph on a resolution which calls for action to help to solve the issue at hand.</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Placard: </a:t>
            </a:r>
            <a:r>
              <a:rPr lang="en-GB" sz="1400" b="0" i="0" u="none" strike="noStrike" baseline="0" dirty="0">
                <a:solidFill>
                  <a:srgbClr val="212121"/>
                </a:solidFill>
                <a:latin typeface="Georgia" panose="02040502050405020303" pitchFamily="18" charset="0"/>
              </a:rPr>
              <a:t>A sign given to delegates showing their country’s name. You need to raise this placard in the air if you wish to speak during the debate.</a:t>
            </a:r>
          </a:p>
          <a:p>
            <a:pPr marL="0" indent="0" algn="l">
              <a:lnSpc>
                <a:spcPct val="100000"/>
              </a:lnSpc>
              <a:spcBef>
                <a:spcPts val="0"/>
              </a:spcBef>
              <a:buNone/>
            </a:pPr>
            <a:endParaRPr lang="en-GB" sz="140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Pre-amble:</a:t>
            </a:r>
            <a:r>
              <a:rPr lang="en-GB" sz="1400" b="1" dirty="0">
                <a:solidFill>
                  <a:srgbClr val="212121"/>
                </a:solidFill>
                <a:latin typeface="Georgia" panose="02040502050405020303" pitchFamily="18" charset="0"/>
              </a:rPr>
              <a:t> </a:t>
            </a:r>
            <a:r>
              <a:rPr lang="en-GB" sz="1400" dirty="0">
                <a:solidFill>
                  <a:srgbClr val="212121"/>
                </a:solidFill>
                <a:latin typeface="Georgia" panose="02040502050405020303" pitchFamily="18" charset="0"/>
              </a:rPr>
              <a:t>the first part of a resolution where the situation or problem is summarised. </a:t>
            </a: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Resolution: </a:t>
            </a:r>
            <a:r>
              <a:rPr lang="en-GB" sz="1400" b="0" i="0" u="none" strike="noStrike" baseline="0" dirty="0">
                <a:solidFill>
                  <a:srgbClr val="212121"/>
                </a:solidFill>
                <a:latin typeface="Georgia" panose="02040502050405020303" pitchFamily="18" charset="0"/>
              </a:rPr>
              <a:t>A document outlining a country’s action plan to tackle a specific issue. They are submitted to the chair, debated during committee sessions and eventually voted on.</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Signatory: </a:t>
            </a:r>
            <a:r>
              <a:rPr lang="en-GB" sz="1400" b="0" i="0" u="none" strike="noStrike" baseline="0" dirty="0">
                <a:solidFill>
                  <a:srgbClr val="212121"/>
                </a:solidFill>
                <a:latin typeface="Georgia" panose="02040502050405020303" pitchFamily="18" charset="0"/>
              </a:rPr>
              <a:t>A country which signs a resolution or amendment, showing its support.</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Veto: </a:t>
            </a:r>
            <a:r>
              <a:rPr lang="en-GB" sz="1400" b="0" i="0" u="none" strike="noStrike" baseline="0" dirty="0">
                <a:solidFill>
                  <a:srgbClr val="212121"/>
                </a:solidFill>
                <a:latin typeface="Georgia" panose="02040502050405020303" pitchFamily="18" charset="0"/>
              </a:rPr>
              <a:t>The ability to block a resolution from passing in Security Council. It can only be used by China, France, Russia, UK and USA.</a:t>
            </a:r>
          </a:p>
        </p:txBody>
      </p:sp>
    </p:spTree>
    <p:extLst>
      <p:ext uri="{BB962C8B-B14F-4D97-AF65-F5344CB8AC3E}">
        <p14:creationId xmlns:p14="http://schemas.microsoft.com/office/powerpoint/2010/main" val="264469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4. How does Model United Nations work?</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b="0" i="0" u="none" strike="noStrike" baseline="0" dirty="0">
                <a:solidFill>
                  <a:srgbClr val="212121"/>
                </a:solidFill>
                <a:latin typeface="Georgia" panose="02040502050405020303" pitchFamily="18" charset="0"/>
              </a:rPr>
              <a:t>Every debate follows a similar format – time for the resolution, time against the resolution and voting procedure.</a:t>
            </a:r>
          </a:p>
          <a:p>
            <a:pPr marL="0" indent="0" algn="l">
              <a:lnSpc>
                <a:spcPct val="100000"/>
              </a:lnSpc>
              <a:spcBef>
                <a:spcPts val="0"/>
              </a:spcBef>
              <a:buNone/>
            </a:pPr>
            <a:endParaRPr lang="en-GB" sz="140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Time For the Resolution: </a:t>
            </a:r>
          </a:p>
          <a:p>
            <a:pPr marL="0" indent="0" algn="l">
              <a:lnSpc>
                <a:spcPct val="100000"/>
              </a:lnSpc>
              <a:spcBef>
                <a:spcPts val="0"/>
              </a:spcBef>
              <a:buNone/>
            </a:pPr>
            <a:endParaRPr lang="en-GB" sz="1400" b="0" i="0" u="none" strike="noStrike" baseline="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i="0" u="none" strike="noStrike" baseline="0" dirty="0">
                <a:solidFill>
                  <a:srgbClr val="212121"/>
                </a:solidFill>
                <a:latin typeface="Georgia" panose="02040502050405020303" pitchFamily="18" charset="0"/>
              </a:rPr>
              <a:t>A resolution is submitted and the delegate who has written the resolution makes a short speech to explain their resolution and why other delegates should vote for it.</a:t>
            </a:r>
          </a:p>
          <a:p>
            <a:pPr marL="342900" indent="-342900" algn="l">
              <a:lnSpc>
                <a:spcPct val="100000"/>
              </a:lnSpc>
              <a:spcBef>
                <a:spcPts val="0"/>
              </a:spcBef>
              <a:buFont typeface="+mj-lt"/>
              <a:buAutoNum type="arabicPeriod"/>
            </a:pPr>
            <a:endParaRPr lang="en-GB" sz="1400" i="0" u="none" strike="noStrike" baseline="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After this speech, the delegate can be asked questions on their resolution – these are called “Points of Information” (POI’s)</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i="0" u="none" strike="noStrike" baseline="0" dirty="0">
                <a:solidFill>
                  <a:srgbClr val="212121"/>
                </a:solidFill>
                <a:latin typeface="Georgia" panose="02040502050405020303" pitchFamily="18" charset="0"/>
              </a:rPr>
              <a:t>Once the dele</a:t>
            </a:r>
            <a:r>
              <a:rPr lang="en-GB" sz="1400" dirty="0">
                <a:solidFill>
                  <a:srgbClr val="212121"/>
                </a:solidFill>
                <a:latin typeface="Georgia" panose="02040502050405020303" pitchFamily="18" charset="0"/>
              </a:rPr>
              <a:t>gate has finished, any other delegate may speak in favour of the resolution – and can also be asked POI’s.</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The chair decides when to start the next stage of the debate.</a:t>
            </a:r>
          </a:p>
          <a:p>
            <a:pPr marL="0" indent="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0" indent="0" algn="l">
              <a:lnSpc>
                <a:spcPct val="100000"/>
              </a:lnSpc>
              <a:spcBef>
                <a:spcPts val="0"/>
              </a:spcBef>
              <a:buNone/>
            </a:pPr>
            <a:r>
              <a:rPr lang="en-GB" sz="1400" b="1" i="0" u="none" strike="noStrike" baseline="0" dirty="0">
                <a:solidFill>
                  <a:srgbClr val="212121"/>
                </a:solidFill>
                <a:latin typeface="Georgia" panose="02040502050405020303" pitchFamily="18" charset="0"/>
              </a:rPr>
              <a:t>Time Against the Resolution: </a:t>
            </a:r>
          </a:p>
          <a:p>
            <a:pPr marL="0" indent="0" algn="l">
              <a:lnSpc>
                <a:spcPct val="100000"/>
              </a:lnSpc>
              <a:spcBef>
                <a:spcPts val="0"/>
              </a:spcBef>
              <a:buNone/>
            </a:pPr>
            <a:endParaRPr lang="en-GB" sz="1400" i="0" u="none" strike="noStrike" baseline="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i="0" u="none" strike="noStrike" baseline="0" dirty="0">
                <a:solidFill>
                  <a:srgbClr val="212121"/>
                </a:solidFill>
                <a:latin typeface="Georgia" panose="02040502050405020303" pitchFamily="18" charset="0"/>
              </a:rPr>
              <a:t>Any </a:t>
            </a:r>
            <a:r>
              <a:rPr lang="en-GB" sz="1400" dirty="0">
                <a:solidFill>
                  <a:srgbClr val="212121"/>
                </a:solidFill>
                <a:latin typeface="Georgia" panose="02040502050405020303" pitchFamily="18" charset="0"/>
              </a:rPr>
              <a:t>delegate may speak against the resolution – and can also be asked POI’s.</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Amendments can be submitted. The delegate proposing the amendment must read the amendment and then explain their thinking. This delegate can also be asked POI’s.</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Once  an amendment is submitted, any other delegate may speak in favour or against the amendment. Delegates may also propose amendments to amendments and these will also be debated. </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The chair decides when to start the next stage of the debate.</a:t>
            </a:r>
          </a:p>
          <a:p>
            <a:pPr marL="0" indent="0" algn="l">
              <a:lnSpc>
                <a:spcPct val="100000"/>
              </a:lnSpc>
              <a:spcBef>
                <a:spcPts val="0"/>
              </a:spcBef>
              <a:buNone/>
            </a:pPr>
            <a:endParaRPr lang="en-GB" sz="1400" dirty="0">
              <a:solidFill>
                <a:srgbClr val="212121"/>
              </a:solidFill>
              <a:latin typeface="Georgia" panose="02040502050405020303" pitchFamily="18" charset="0"/>
            </a:endParaRPr>
          </a:p>
          <a:p>
            <a:pPr marL="0" indent="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0" indent="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0" indent="0" algn="l">
              <a:lnSpc>
                <a:spcPct val="100000"/>
              </a:lnSpc>
              <a:spcBef>
                <a:spcPts val="0"/>
              </a:spcBef>
              <a:buFont typeface="+mj-lt"/>
              <a:buAutoNum type="arabicPeriod"/>
            </a:pPr>
            <a:endParaRPr lang="en-GB" sz="1400" b="0" i="0" u="none" strike="noStrike" baseline="0" dirty="0">
              <a:solidFill>
                <a:srgbClr val="212121"/>
              </a:solidFill>
              <a:latin typeface="Georgia" panose="02040502050405020303" pitchFamily="18" charset="0"/>
            </a:endParaRPr>
          </a:p>
        </p:txBody>
      </p:sp>
    </p:spTree>
    <p:extLst>
      <p:ext uri="{BB962C8B-B14F-4D97-AF65-F5344CB8AC3E}">
        <p14:creationId xmlns:p14="http://schemas.microsoft.com/office/powerpoint/2010/main" val="6162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4. How does Model United Nations work?</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b="1" dirty="0">
                <a:solidFill>
                  <a:srgbClr val="212121"/>
                </a:solidFill>
                <a:latin typeface="Georgia" panose="02040502050405020303" pitchFamily="18" charset="0"/>
              </a:rPr>
              <a:t>Voting Procedure: </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Once the debate is finished, delegates will vote using their placards. </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dirty="0">
                <a:solidFill>
                  <a:srgbClr val="212121"/>
                </a:solidFill>
                <a:latin typeface="Georgia" panose="02040502050405020303" pitchFamily="18" charset="0"/>
              </a:rPr>
              <a:t>Amendments are voted on first. Delegates cannot abstain on amendments – they can only abstain on the resolution overall. </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If an amendment to the amendment passes – the WHOLE amendment passes. If an amendment to the amendment fails, delegates will then vote on the original amendment.</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Once all amendments have been voted on, there will be an overall vote on the resolution (including any amendments). Delegates may choose to vote yes, no or abstain on the resolution overall. </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Permanent Security Council members may only veto emergency debates.  </a:t>
            </a:r>
          </a:p>
          <a:p>
            <a:pPr marL="342900"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Delegates may clap if an amendment or resolution passes – they may not if it fails.</a:t>
            </a:r>
          </a:p>
          <a:p>
            <a:pPr marL="0" indent="0" algn="l">
              <a:lnSpc>
                <a:spcPct val="100000"/>
              </a:lnSpc>
              <a:spcBef>
                <a:spcPts val="0"/>
              </a:spcBef>
              <a:buNone/>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b="0" i="0" u="none" strike="noStrike" baseline="0" dirty="0">
              <a:solidFill>
                <a:srgbClr val="212121"/>
              </a:solidFill>
              <a:latin typeface="Georgia" panose="02040502050405020303" pitchFamily="18" charset="0"/>
            </a:endParaRPr>
          </a:p>
        </p:txBody>
      </p:sp>
      <p:pic>
        <p:nvPicPr>
          <p:cNvPr id="4098" name="Picture 2" descr="A person holding a sign in front of a group of people&#10;&#10;Description automatically generated with low confidence">
            <a:extLst>
              <a:ext uri="{FF2B5EF4-FFF2-40B4-BE49-F238E27FC236}">
                <a16:creationId xmlns:a16="http://schemas.microsoft.com/office/drawing/2014/main" id="{0CBC5951-52C2-42C8-8919-524805BAF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7234518"/>
            <a:ext cx="5915025" cy="2144077"/>
          </a:xfrm>
          <a:prstGeom prst="rect">
            <a:avLst/>
          </a:prstGeom>
          <a:noFill/>
        </p:spPr>
      </p:pic>
    </p:spTree>
    <p:extLst>
      <p:ext uri="{BB962C8B-B14F-4D97-AF65-F5344CB8AC3E}">
        <p14:creationId xmlns:p14="http://schemas.microsoft.com/office/powerpoint/2010/main" val="118288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5. How do I read resolutions? </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dirty="0">
                <a:solidFill>
                  <a:srgbClr val="212121"/>
                </a:solidFill>
                <a:latin typeface="Georgia" panose="02040502050405020303" pitchFamily="18" charset="0"/>
              </a:rPr>
              <a:t>Resolutions are all about trying to create solutions to the world’s problems. Here’s one recent example with some explanations.</a:t>
            </a: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b="0" i="0" u="none" strike="noStrike" baseline="0" dirty="0">
              <a:solidFill>
                <a:srgbClr val="212121"/>
              </a:solidFill>
              <a:latin typeface="Georgia" panose="02040502050405020303" pitchFamily="18" charset="0"/>
            </a:endParaRPr>
          </a:p>
        </p:txBody>
      </p:sp>
      <p:pic>
        <p:nvPicPr>
          <p:cNvPr id="5" name="Picture 4">
            <a:extLst>
              <a:ext uri="{FF2B5EF4-FFF2-40B4-BE49-F238E27FC236}">
                <a16:creationId xmlns:a16="http://schemas.microsoft.com/office/drawing/2014/main" id="{55B39E2C-0DCC-4E9B-9544-D494083AB7B8}"/>
              </a:ext>
            </a:extLst>
          </p:cNvPr>
          <p:cNvPicPr>
            <a:picLocks noChangeAspect="1"/>
          </p:cNvPicPr>
          <p:nvPr/>
        </p:nvPicPr>
        <p:blipFill rotWithShape="1">
          <a:blip r:embed="rId2"/>
          <a:srcRect l="31111" t="26955" r="30370" b="6873"/>
          <a:stretch/>
        </p:blipFill>
        <p:spPr>
          <a:xfrm>
            <a:off x="1041400" y="3788045"/>
            <a:ext cx="4775200" cy="4614496"/>
          </a:xfrm>
          <a:prstGeom prst="rect">
            <a:avLst/>
          </a:prstGeom>
        </p:spPr>
      </p:pic>
      <p:cxnSp>
        <p:nvCxnSpPr>
          <p:cNvPr id="7" name="Straight Arrow Connector 6">
            <a:extLst>
              <a:ext uri="{FF2B5EF4-FFF2-40B4-BE49-F238E27FC236}">
                <a16:creationId xmlns:a16="http://schemas.microsoft.com/office/drawing/2014/main" id="{B2833A80-277D-4F6D-A254-03DD58D5F792}"/>
              </a:ext>
            </a:extLst>
          </p:cNvPr>
          <p:cNvCxnSpPr>
            <a:cxnSpLocks/>
            <a:stCxn id="8" idx="1"/>
          </p:cNvCxnSpPr>
          <p:nvPr/>
        </p:nvCxnSpPr>
        <p:spPr>
          <a:xfrm flipH="1">
            <a:off x="2933700" y="3631140"/>
            <a:ext cx="1397000" cy="4328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3B1E93-0773-4078-972E-0078A6461A47}"/>
              </a:ext>
            </a:extLst>
          </p:cNvPr>
          <p:cNvSpPr/>
          <p:nvPr/>
        </p:nvSpPr>
        <p:spPr>
          <a:xfrm>
            <a:off x="4330700" y="3322292"/>
            <a:ext cx="2311400" cy="61769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Georgia" panose="02040502050405020303" pitchFamily="18" charset="0"/>
              </a:rPr>
              <a:t>This section tells us the topic and the countries that are supporting this resolution. </a:t>
            </a:r>
          </a:p>
        </p:txBody>
      </p:sp>
      <p:cxnSp>
        <p:nvCxnSpPr>
          <p:cNvPr id="12" name="Straight Arrow Connector 11">
            <a:extLst>
              <a:ext uri="{FF2B5EF4-FFF2-40B4-BE49-F238E27FC236}">
                <a16:creationId xmlns:a16="http://schemas.microsoft.com/office/drawing/2014/main" id="{3355E7F0-762E-441D-BA2C-903DA47A3501}"/>
              </a:ext>
            </a:extLst>
          </p:cNvPr>
          <p:cNvCxnSpPr>
            <a:cxnSpLocks/>
          </p:cNvCxnSpPr>
          <p:nvPr/>
        </p:nvCxnSpPr>
        <p:spPr>
          <a:xfrm flipV="1">
            <a:off x="471487" y="5092700"/>
            <a:ext cx="722313" cy="34072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21FEDDE-2B8F-4DE8-AAB7-D7C2E3D984FA}"/>
              </a:ext>
            </a:extLst>
          </p:cNvPr>
          <p:cNvSpPr/>
          <p:nvPr/>
        </p:nvSpPr>
        <p:spPr>
          <a:xfrm>
            <a:off x="215900" y="8547148"/>
            <a:ext cx="3009899" cy="831447"/>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Georgia" panose="02040502050405020303" pitchFamily="18" charset="0"/>
              </a:rPr>
              <a:t>This is the pre-amble. They are a series of observations about the problem we are hoping to solve. These do not propose any actions and so are not subject to debate. </a:t>
            </a:r>
          </a:p>
        </p:txBody>
      </p:sp>
      <p:sp>
        <p:nvSpPr>
          <p:cNvPr id="16" name="Rectangle 15">
            <a:extLst>
              <a:ext uri="{FF2B5EF4-FFF2-40B4-BE49-F238E27FC236}">
                <a16:creationId xmlns:a16="http://schemas.microsoft.com/office/drawing/2014/main" id="{27443C39-622D-400F-8FF0-65A97B42E8DE}"/>
              </a:ext>
            </a:extLst>
          </p:cNvPr>
          <p:cNvSpPr/>
          <p:nvPr/>
        </p:nvSpPr>
        <p:spPr>
          <a:xfrm>
            <a:off x="3632200" y="8547148"/>
            <a:ext cx="3009899" cy="100642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Georgia" panose="02040502050405020303" pitchFamily="18" charset="0"/>
              </a:rPr>
              <a:t>These are the operative phrases. They are specific actions that the writer of this resolution thinks will solve this problem. We will discuss, change and vote on these during the debate.</a:t>
            </a:r>
          </a:p>
        </p:txBody>
      </p:sp>
      <p:cxnSp>
        <p:nvCxnSpPr>
          <p:cNvPr id="17" name="Straight Arrow Connector 16">
            <a:extLst>
              <a:ext uri="{FF2B5EF4-FFF2-40B4-BE49-F238E27FC236}">
                <a16:creationId xmlns:a16="http://schemas.microsoft.com/office/drawing/2014/main" id="{CA419C3B-0790-4CC6-AB17-6920EA5FAA6B}"/>
              </a:ext>
            </a:extLst>
          </p:cNvPr>
          <p:cNvCxnSpPr>
            <a:cxnSpLocks/>
          </p:cNvCxnSpPr>
          <p:nvPr/>
        </p:nvCxnSpPr>
        <p:spPr>
          <a:xfrm flipH="1" flipV="1">
            <a:off x="4457700" y="6616700"/>
            <a:ext cx="1901031" cy="1930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43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823B-CC95-48E0-B9F1-0C0ED53DA4C4}"/>
              </a:ext>
            </a:extLst>
          </p:cNvPr>
          <p:cNvSpPr>
            <a:spLocks noGrp="1"/>
          </p:cNvSpPr>
          <p:nvPr>
            <p:ph type="title"/>
          </p:nvPr>
        </p:nvSpPr>
        <p:spPr/>
        <p:txBody>
          <a:bodyPr>
            <a:normAutofit/>
          </a:bodyPr>
          <a:lstStyle/>
          <a:p>
            <a:r>
              <a:rPr lang="en-GB" sz="4000" b="1" i="0" u="none" strike="noStrike" baseline="0" dirty="0">
                <a:solidFill>
                  <a:srgbClr val="212121"/>
                </a:solidFill>
                <a:latin typeface="Georgia" panose="02040502050405020303" pitchFamily="18" charset="0"/>
              </a:rPr>
              <a:t>6. How do I write resolutions? </a:t>
            </a:r>
            <a:endParaRPr lang="en-GB" sz="4000" dirty="0">
              <a:latin typeface="Georgia" panose="02040502050405020303" pitchFamily="18" charset="0"/>
            </a:endParaRPr>
          </a:p>
        </p:txBody>
      </p:sp>
      <p:sp>
        <p:nvSpPr>
          <p:cNvPr id="3" name="Content Placeholder 2">
            <a:extLst>
              <a:ext uri="{FF2B5EF4-FFF2-40B4-BE49-F238E27FC236}">
                <a16:creationId xmlns:a16="http://schemas.microsoft.com/office/drawing/2014/main" id="{D0AED448-38B8-4337-ACC6-53773E66C069}"/>
              </a:ext>
            </a:extLst>
          </p:cNvPr>
          <p:cNvSpPr>
            <a:spLocks noGrp="1"/>
          </p:cNvSpPr>
          <p:nvPr>
            <p:ph idx="1"/>
          </p:nvPr>
        </p:nvSpPr>
        <p:spPr>
          <a:xfrm>
            <a:off x="471488" y="2637013"/>
            <a:ext cx="5915025" cy="6916561"/>
          </a:xfrm>
        </p:spPr>
        <p:txBody>
          <a:bodyPr>
            <a:noAutofit/>
          </a:bodyPr>
          <a:lstStyle/>
          <a:p>
            <a:pPr marL="0" indent="0" algn="l">
              <a:lnSpc>
                <a:spcPct val="100000"/>
              </a:lnSpc>
              <a:spcBef>
                <a:spcPts val="0"/>
              </a:spcBef>
              <a:buNone/>
            </a:pPr>
            <a:r>
              <a:rPr lang="en-GB" sz="1400" b="1" dirty="0">
                <a:solidFill>
                  <a:srgbClr val="212121"/>
                </a:solidFill>
                <a:latin typeface="Georgia" panose="02040502050405020303" pitchFamily="18" charset="0"/>
              </a:rPr>
              <a:t>Follow these steps to write a good resolution:</a:t>
            </a:r>
          </a:p>
          <a:p>
            <a:pPr marL="0" indent="0" algn="l">
              <a:lnSpc>
                <a:spcPct val="100000"/>
              </a:lnSpc>
              <a:spcBef>
                <a:spcPts val="0"/>
              </a:spcBef>
              <a:buNone/>
            </a:pPr>
            <a:endParaRPr lang="en-GB" sz="1400" b="1"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r>
              <a:rPr lang="en-GB" sz="1400" b="1" dirty="0">
                <a:solidFill>
                  <a:srgbClr val="212121"/>
                </a:solidFill>
                <a:latin typeface="Georgia" panose="02040502050405020303" pitchFamily="18" charset="0"/>
              </a:rPr>
              <a:t>Do your research about the problem:</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What are the causes of the problem?</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What impact is the problem having?</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What has already been tried?</a:t>
            </a:r>
          </a:p>
          <a:p>
            <a:pPr marL="685800" lvl="1" indent="-342900">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b="1" dirty="0">
                <a:solidFill>
                  <a:srgbClr val="212121"/>
                </a:solidFill>
                <a:latin typeface="Georgia" panose="02040502050405020303" pitchFamily="18" charset="0"/>
              </a:rPr>
              <a:t>Think about your country’s point of view:</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Are you affected by the problem?</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Are your friends/allies affected?</a:t>
            </a: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b="1" dirty="0">
                <a:solidFill>
                  <a:srgbClr val="212121"/>
                </a:solidFill>
                <a:latin typeface="Georgia" panose="02040502050405020303" pitchFamily="18" charset="0"/>
              </a:rPr>
              <a:t>Write the pre-amble:</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Use the facts you have discovered in your research. </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Use the phrases on the next page to start each sentence.</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Refer to the UN Charter, the Declaration of Human Rights, previous UN resolutions, etc</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Remind delegates of previous actions taken</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Remind delegates why this is as significant problem.</a:t>
            </a: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indent="-342900">
              <a:lnSpc>
                <a:spcPct val="100000"/>
              </a:lnSpc>
              <a:spcBef>
                <a:spcPts val="0"/>
              </a:spcBef>
              <a:buFont typeface="+mj-lt"/>
              <a:buAutoNum type="arabicPeriod"/>
            </a:pPr>
            <a:r>
              <a:rPr lang="en-GB" sz="1400" b="1" dirty="0">
                <a:solidFill>
                  <a:srgbClr val="212121"/>
                </a:solidFill>
                <a:latin typeface="Georgia" panose="02040502050405020303" pitchFamily="18" charset="0"/>
              </a:rPr>
              <a:t>Write the operative phrases:</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Use the phrases on the next page to start each sentence Be specific – what do you want to do? Carefully consider your language – demanding is aggressive, suggesting is less so.</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Consider what other countries might object to.</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Less is more: few UN resolutions have more than 5 operative phrases. </a:t>
            </a:r>
          </a:p>
          <a:p>
            <a:pPr marL="685800" lvl="1" indent="-342900">
              <a:lnSpc>
                <a:spcPct val="100000"/>
              </a:lnSpc>
              <a:spcBef>
                <a:spcPts val="0"/>
              </a:spcBef>
              <a:buFont typeface="+mj-lt"/>
              <a:buAutoNum type="arabicPeriod"/>
            </a:pPr>
            <a:r>
              <a:rPr lang="en-GB" sz="1400" dirty="0">
                <a:solidFill>
                  <a:srgbClr val="212121"/>
                </a:solidFill>
                <a:latin typeface="Georgia" panose="02040502050405020303" pitchFamily="18" charset="0"/>
              </a:rPr>
              <a:t>Be bold but not silly. You can do radical things but not crazy things!</a:t>
            </a:r>
          </a:p>
          <a:p>
            <a:pPr marL="342900" lvl="1" indent="0">
              <a:lnSpc>
                <a:spcPct val="100000"/>
              </a:lnSpc>
              <a:spcBef>
                <a:spcPts val="0"/>
              </a:spcBef>
              <a:buNone/>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dirty="0">
              <a:solidFill>
                <a:srgbClr val="212121"/>
              </a:solidFill>
              <a:latin typeface="Georgia" panose="02040502050405020303" pitchFamily="18" charset="0"/>
            </a:endParaRPr>
          </a:p>
          <a:p>
            <a:pPr marL="342900" indent="-342900" algn="l">
              <a:lnSpc>
                <a:spcPct val="100000"/>
              </a:lnSpc>
              <a:spcBef>
                <a:spcPts val="0"/>
              </a:spcBef>
              <a:buFont typeface="+mj-lt"/>
              <a:buAutoNum type="arabicPeriod"/>
            </a:pPr>
            <a:endParaRPr lang="en-GB" sz="1400" b="0" i="0" u="none" strike="noStrike" baseline="0" dirty="0">
              <a:solidFill>
                <a:srgbClr val="212121"/>
              </a:solidFill>
              <a:latin typeface="Georgia" panose="02040502050405020303" pitchFamily="18" charset="0"/>
            </a:endParaRPr>
          </a:p>
        </p:txBody>
      </p:sp>
    </p:spTree>
    <p:extLst>
      <p:ext uri="{BB962C8B-B14F-4D97-AF65-F5344CB8AC3E}">
        <p14:creationId xmlns:p14="http://schemas.microsoft.com/office/powerpoint/2010/main" val="3339773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12CC2F442E34BB161566C8C8B54A0" ma:contentTypeVersion="29" ma:contentTypeDescription="Create a new document." ma:contentTypeScope="" ma:versionID="2887ed6a5bc17ae2678ff2fc09904e3d">
  <xsd:schema xmlns:xsd="http://www.w3.org/2001/XMLSchema" xmlns:xs="http://www.w3.org/2001/XMLSchema" xmlns:p="http://schemas.microsoft.com/office/2006/metadata/properties" xmlns:ns3="a4b83417-e0a6-4409-aed2-3541d6f1655a" xmlns:ns4="ac6839ed-4bea-4695-ba52-80f2b6e6907e" targetNamespace="http://schemas.microsoft.com/office/2006/metadata/properties" ma:root="true" ma:fieldsID="61fc179e44978c3f3892c056e0cf89e8" ns3:_="" ns4:_="">
    <xsd:import namespace="a4b83417-e0a6-4409-aed2-3541d6f1655a"/>
    <xsd:import namespace="ac6839ed-4bea-4695-ba52-80f2b6e6907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83417-e0a6-4409-aed2-3541d6f16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Teams_Channel_Section_Location" ma:index="36"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6839ed-4bea-4695-ba52-80f2b6e690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a4b83417-e0a6-4409-aed2-3541d6f1655a" xsi:nil="true"/>
    <NotebookType xmlns="a4b83417-e0a6-4409-aed2-3541d6f1655a" xsi:nil="true"/>
    <Teachers xmlns="a4b83417-e0a6-4409-aed2-3541d6f1655a">
      <UserInfo>
        <DisplayName/>
        <AccountId xsi:nil="true"/>
        <AccountType/>
      </UserInfo>
    </Teachers>
    <Invited_Students xmlns="a4b83417-e0a6-4409-aed2-3541d6f1655a" xsi:nil="true"/>
    <DefaultSectionNames xmlns="a4b83417-e0a6-4409-aed2-3541d6f1655a" xsi:nil="true"/>
    <CultureName xmlns="a4b83417-e0a6-4409-aed2-3541d6f1655a" xsi:nil="true"/>
    <LMS_Mappings xmlns="a4b83417-e0a6-4409-aed2-3541d6f1655a" xsi:nil="true"/>
    <Invited_Teachers xmlns="a4b83417-e0a6-4409-aed2-3541d6f1655a" xsi:nil="true"/>
    <IsNotebookLocked xmlns="a4b83417-e0a6-4409-aed2-3541d6f1655a" xsi:nil="true"/>
    <Self_Registration_Enabled xmlns="a4b83417-e0a6-4409-aed2-3541d6f1655a" xsi:nil="true"/>
    <FolderType xmlns="a4b83417-e0a6-4409-aed2-3541d6f1655a" xsi:nil="true"/>
    <Distribution_Groups xmlns="a4b83417-e0a6-4409-aed2-3541d6f1655a" xsi:nil="true"/>
    <AppVersion xmlns="a4b83417-e0a6-4409-aed2-3541d6f1655a" xsi:nil="true"/>
    <TeamsChannelId xmlns="a4b83417-e0a6-4409-aed2-3541d6f1655a" xsi:nil="true"/>
    <Math_Settings xmlns="a4b83417-e0a6-4409-aed2-3541d6f1655a" xsi:nil="true"/>
    <Students xmlns="a4b83417-e0a6-4409-aed2-3541d6f1655a">
      <UserInfo>
        <DisplayName/>
        <AccountId xsi:nil="true"/>
        <AccountType/>
      </UserInfo>
    </Students>
    <Student_Groups xmlns="a4b83417-e0a6-4409-aed2-3541d6f1655a">
      <UserInfo>
        <DisplayName/>
        <AccountId xsi:nil="true"/>
        <AccountType/>
      </UserInfo>
    </Student_Groups>
    <Is_Collaboration_Space_Locked xmlns="a4b83417-e0a6-4409-aed2-3541d6f1655a" xsi:nil="true"/>
    <Teams_Channel_Section_Location xmlns="a4b83417-e0a6-4409-aed2-3541d6f1655a" xsi:nil="true"/>
    <Has_Teacher_Only_SectionGroup xmlns="a4b83417-e0a6-4409-aed2-3541d6f1655a" xsi:nil="true"/>
    <Owner xmlns="a4b83417-e0a6-4409-aed2-3541d6f1655a">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F8245A-CE6F-4CFD-B0A6-ED37F62D7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83417-e0a6-4409-aed2-3541d6f1655a"/>
    <ds:schemaRef ds:uri="ac6839ed-4bea-4695-ba52-80f2b6e69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2B4E3B-572B-44A1-81DA-DE5AFCB483C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c6839ed-4bea-4695-ba52-80f2b6e6907e"/>
    <ds:schemaRef ds:uri="a4b83417-e0a6-4409-aed2-3541d6f1655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C212689-2E48-4B52-838A-4A9AC3332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6944</TotalTime>
  <Words>1875</Words>
  <Application>Microsoft Office PowerPoint</Application>
  <PresentationFormat>A4 Paper (210x297 mm)</PresentationFormat>
  <Paragraphs>199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Peebles High School  Model United Nations</vt:lpstr>
      <vt:lpstr>Contents</vt:lpstr>
      <vt:lpstr>1. What is the United Nations?</vt:lpstr>
      <vt:lpstr>2. What is Model United Nations?</vt:lpstr>
      <vt:lpstr>3. What are some key terms?</vt:lpstr>
      <vt:lpstr>4. How does Model United Nations work?</vt:lpstr>
      <vt:lpstr>4. How does Model United Nations work?</vt:lpstr>
      <vt:lpstr>5. How do I read resolutions? </vt:lpstr>
      <vt:lpstr>6. How do I write resolutions? </vt:lpstr>
      <vt:lpstr>PowerPoint Presentation</vt:lpstr>
      <vt:lpstr>7. How do I represent my country?</vt:lpstr>
      <vt:lpstr>8. How do I evaluate resolutions?  </vt:lpstr>
      <vt:lpstr>9. Why should I get involved in M.U.N.?</vt:lpstr>
      <vt:lpstr>10. How can I get more involved with M.U.N.?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Model United Nations  Peebles High School</dc:title>
  <dc:creator>James Frederick John McMordie</dc:creator>
  <cp:lastModifiedBy>Mr McMordie</cp:lastModifiedBy>
  <cp:revision>85</cp:revision>
  <dcterms:created xsi:type="dcterms:W3CDTF">2021-01-01T19:58:39Z</dcterms:created>
  <dcterms:modified xsi:type="dcterms:W3CDTF">2021-09-01T16:01:55Z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0x01010039112CC2F442E34BB161566C8C8B54A0</vt:lpwstr>
  </property>
</Properties>
</file>