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wT5oX_mqS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RiMb2Bw4Ae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73ADF9-F3FA-46D3-AC44-EA0156E3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146" y="4988069"/>
            <a:ext cx="9228201" cy="1645920"/>
          </a:xfrm>
        </p:spPr>
        <p:txBody>
          <a:bodyPr>
            <a:normAutofit lnSpcReduction="10000"/>
          </a:bodyPr>
          <a:lstStyle/>
          <a:p>
            <a:pPr algn="ctr"/>
            <a:endParaRPr lang="en-GB" dirty="0"/>
          </a:p>
          <a:p>
            <a:pPr algn="ctr"/>
            <a:r>
              <a:rPr lang="en-GB" sz="8000" dirty="0"/>
              <a:t>Emotion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80AE5-28D7-4DCD-B584-E2DEE2DA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54" y="306053"/>
            <a:ext cx="7881537" cy="48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BD0B-F883-4A44-984F-D95F381C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5984" y="-601839"/>
            <a:ext cx="5391150" cy="12961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E8997-2EEA-4941-8B5A-2D5C58E5C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m.media-amazon.com/images/I/61jmTxMF8YL._SL1000_.jpg">
            <a:extLst>
              <a:ext uri="{FF2B5EF4-FFF2-40B4-BE49-F238E27FC236}">
                <a16:creationId xmlns:a16="http://schemas.microsoft.com/office/drawing/2014/main" id="{784FEEA8-CA1B-41CD-A9D2-A68AE5D2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.media-amazon.com/images/I/71GBNAYC4HL._SL1360_.jpg">
            <a:extLst>
              <a:ext uri="{FF2B5EF4-FFF2-40B4-BE49-F238E27FC236}">
                <a16:creationId xmlns:a16="http://schemas.microsoft.com/office/drawing/2014/main" id="{68E23153-A78A-4D73-B5A7-1EF8D1F1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90" y="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.media-amazon.com/images/I/61a8skrnHOS._SL1000_.jpg">
            <a:extLst>
              <a:ext uri="{FF2B5EF4-FFF2-40B4-BE49-F238E27FC236}">
                <a16:creationId xmlns:a16="http://schemas.microsoft.com/office/drawing/2014/main" id="{A48DD0A7-5DFA-4423-839D-E50C113A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1" y="2461578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4F1AA5-AB20-42BB-ADCF-D72261EF9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m.media-amazon.com/images/I/91hPIvxW6GL._SL1500_.jpg">
            <a:extLst>
              <a:ext uri="{FF2B5EF4-FFF2-40B4-BE49-F238E27FC236}">
                <a16:creationId xmlns:a16="http://schemas.microsoft.com/office/drawing/2014/main" id="{33C1C663-859E-4F48-8752-C3B9718C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" y="335280"/>
            <a:ext cx="3499485" cy="44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.media-amazon.com/images/I/91XwsrpWFcL._SL1500_.jpg">
            <a:extLst>
              <a:ext uri="{FF2B5EF4-FFF2-40B4-BE49-F238E27FC236}">
                <a16:creationId xmlns:a16="http://schemas.microsoft.com/office/drawing/2014/main" id="{1EE35F91-02B3-47AD-9B64-E0A04486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4" y="167958"/>
            <a:ext cx="4038918" cy="40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m.media-amazon.com/images/I/61EO8PR2VyL._SL1000_.jpg">
            <a:extLst>
              <a:ext uri="{FF2B5EF4-FFF2-40B4-BE49-F238E27FC236}">
                <a16:creationId xmlns:a16="http://schemas.microsoft.com/office/drawing/2014/main" id="{598A301B-E38C-4059-962C-445CBC91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04" y="2438082"/>
            <a:ext cx="4206876" cy="4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4F1AA5-AB20-42BB-ADCF-D72261EF9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m.media-amazon.com/images/I/91hPIvxW6GL._SL1500_.jpg">
            <a:extLst>
              <a:ext uri="{FF2B5EF4-FFF2-40B4-BE49-F238E27FC236}">
                <a16:creationId xmlns:a16="http://schemas.microsoft.com/office/drawing/2014/main" id="{33C1C663-859E-4F48-8752-C3B9718C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8" y="167958"/>
            <a:ext cx="3682901" cy="44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.media-amazon.com/images/I/91XwsrpWFcL._SL1500_.jpg">
            <a:extLst>
              <a:ext uri="{FF2B5EF4-FFF2-40B4-BE49-F238E27FC236}">
                <a16:creationId xmlns:a16="http://schemas.microsoft.com/office/drawing/2014/main" id="{1EE35F91-02B3-47AD-9B64-E0A04486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4" y="167958"/>
            <a:ext cx="4038918" cy="40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m.media-amazon.com/images/I/61EO8PR2VyL._SL1000_.jpg">
            <a:extLst>
              <a:ext uri="{FF2B5EF4-FFF2-40B4-BE49-F238E27FC236}">
                <a16:creationId xmlns:a16="http://schemas.microsoft.com/office/drawing/2014/main" id="{598A301B-E38C-4059-962C-445CBC91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2" y="2715168"/>
            <a:ext cx="3853625" cy="3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.media-amazon.com/images/I/61jmTxMF8YL._SL1000_.jpg">
            <a:extLst>
              <a:ext uri="{FF2B5EF4-FFF2-40B4-BE49-F238E27FC236}">
                <a16:creationId xmlns:a16="http://schemas.microsoft.com/office/drawing/2014/main" id="{F0945375-2A05-4CB5-9327-CF94C668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97" y="16795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m.media-amazon.com/images/I/61a8skrnHOS._SL1000_.jpg">
            <a:extLst>
              <a:ext uri="{FF2B5EF4-FFF2-40B4-BE49-F238E27FC236}">
                <a16:creationId xmlns:a16="http://schemas.microsoft.com/office/drawing/2014/main" id="{1875F4A9-367F-4DD0-AC3D-F8F47B2A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46" y="2808417"/>
            <a:ext cx="3685734" cy="36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m.media-amazon.com/images/I/71GBNAYC4HL._SL1360_.jpg">
            <a:extLst>
              <a:ext uri="{FF2B5EF4-FFF2-40B4-BE49-F238E27FC236}">
                <a16:creationId xmlns:a16="http://schemas.microsoft.com/office/drawing/2014/main" id="{AD6B204F-B98F-4057-AE62-F848BDA7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29" y="2715168"/>
            <a:ext cx="3743925" cy="37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7BA4B-3B2C-43CA-A7F0-D6E51730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41" y="576759"/>
            <a:ext cx="3943350" cy="39243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3DE0A1-A4DE-40EB-BD5E-B57A9B8DA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888" y="4987892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Blue Cog </a:t>
            </a:r>
          </a:p>
        </p:txBody>
      </p:sp>
    </p:spTree>
    <p:extLst>
      <p:ext uri="{BB962C8B-B14F-4D97-AF65-F5344CB8AC3E}">
        <p14:creationId xmlns:p14="http://schemas.microsoft.com/office/powerpoint/2010/main" val="17284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E22C-9DD2-4AEB-89C5-AA7879438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944" y="-7410"/>
            <a:ext cx="11408630" cy="409344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BACD9-EFBC-43B9-B040-49B2A2D77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5AEB3-B574-4CFD-AE8E-5402A7B0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105536"/>
            <a:ext cx="3943350" cy="3924300"/>
          </a:xfrm>
          <a:prstGeom prst="rect">
            <a:avLst/>
          </a:prstGeom>
        </p:spPr>
      </p:pic>
      <p:pic>
        <p:nvPicPr>
          <p:cNvPr id="2050" name="Picture 2" descr="https://cdnfiles.j2bloggy.com/30095_b/wp-content/uploads/2022/06/ZOR-Picture-1.jpg">
            <a:extLst>
              <a:ext uri="{FF2B5EF4-FFF2-40B4-BE49-F238E27FC236}">
                <a16:creationId xmlns:a16="http://schemas.microsoft.com/office/drawing/2014/main" id="{BB5E1235-142F-476F-8F9D-4A30C699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14" y="1098548"/>
            <a:ext cx="5905881" cy="37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998DAB-5976-4566-8F6C-C47DFD08B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26104-55ED-467D-B803-E6307645F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8"/>
          <a:stretch/>
        </p:blipFill>
        <p:spPr>
          <a:xfrm>
            <a:off x="4743235" y="3421765"/>
            <a:ext cx="2283937" cy="1790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C6B97-ABA5-464B-AD2B-FD0F2B6A6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743237" y="19706"/>
            <a:ext cx="2283937" cy="168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4BAAEC-BF63-4301-92EF-492317D7D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73"/>
          <a:stretch/>
        </p:blipFill>
        <p:spPr>
          <a:xfrm>
            <a:off x="4743234" y="5210596"/>
            <a:ext cx="2283937" cy="1790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DD8D9-581B-4B1C-9BBA-18A826E3A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89"/>
          <a:stretch/>
        </p:blipFill>
        <p:spPr>
          <a:xfrm>
            <a:off x="4743236" y="1703966"/>
            <a:ext cx="2283937" cy="17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F5AAC5-1A21-4AB3-B232-0ABF7D77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391" y="250893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Strategies we encourage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9F7-7470-426B-A307-77C07C9C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4" y="1230730"/>
            <a:ext cx="5095988" cy="43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F5AAC5-1A21-4AB3-B232-0ABF7D77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391" y="250893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Strategies we encourage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9F7-7470-426B-A307-77C07C9C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4" y="1230730"/>
            <a:ext cx="5095988" cy="4396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158E40-BC13-4319-9358-9145AF74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60" y="1230729"/>
            <a:ext cx="5219919" cy="43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BAB5-872A-44BF-8A01-4BA60C77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471637"/>
            <a:ext cx="10782300" cy="2612101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Let’s shake your sillies out!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617D-15AF-4A44-B8AC-1EBC902E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99" y="3203451"/>
            <a:ext cx="5695689" cy="35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E80C-2C8D-4D01-98C9-46D3108D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8356" y="2972323"/>
            <a:ext cx="10782300" cy="1472143"/>
          </a:xfrm>
        </p:spPr>
        <p:txBody>
          <a:bodyPr/>
          <a:lstStyle/>
          <a:p>
            <a:pPr algn="ctr"/>
            <a:r>
              <a:rPr lang="en-GB" sz="11500" dirty="0"/>
              <a:t>Story Time</a:t>
            </a:r>
            <a:br>
              <a:rPr lang="en-GB" dirty="0"/>
            </a:br>
            <a:r>
              <a:rPr lang="en-GB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My Magic Breath </a:t>
            </a:r>
            <a:br>
              <a:rPr lang="en-GB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GB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by Nick Ortner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My Magic Breath: Finding Calm Through Mindful Breathing : Ortner, Nick,  Taylor, Alison, Ortner, Nick, Polizzi, Michelle: Amazon.co.uk: Books">
            <a:extLst>
              <a:ext uri="{FF2B5EF4-FFF2-40B4-BE49-F238E27FC236}">
                <a16:creationId xmlns:a16="http://schemas.microsoft.com/office/drawing/2014/main" id="{FDA3A15D-3846-4E88-9D9E-EAEA050F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56" y="943885"/>
            <a:ext cx="4339424" cy="43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CAF032B-4B79-4ADE-8090-C2F5FA52D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3" t="4313" r="6907" b="12337"/>
          <a:stretch/>
        </p:blipFill>
        <p:spPr>
          <a:xfrm>
            <a:off x="659876" y="395925"/>
            <a:ext cx="10689996" cy="5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350</TotalTime>
  <Words>26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shake your sillies out!</vt:lpstr>
      <vt:lpstr>Story Time My Magic Breath  by Nick Ortner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McNicol, Nicola</dc:creator>
  <cp:lastModifiedBy>McNicol, Nicola</cp:lastModifiedBy>
  <cp:revision>12</cp:revision>
  <dcterms:created xsi:type="dcterms:W3CDTF">2024-01-21T19:42:09Z</dcterms:created>
  <dcterms:modified xsi:type="dcterms:W3CDTF">2024-01-24T16:51:02Z</dcterms:modified>
</cp:coreProperties>
</file>