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1F559-0DE4-468D-BFD9-724E71E62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E9680-7E18-4053-95F3-E76296F3D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5CCA3-9704-4B05-98C8-EE1918B8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89910-CD9E-4D0C-B9C9-853B0E883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89BD0-21D6-49EC-BE7B-2926C91C5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63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AEB03-FCD3-4577-9F1D-C31B95973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99BD6-D2A9-43FF-A4FF-ADB046B59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C0ECC-5F0F-4183-9084-770395A5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33CC4-E410-4D9D-B019-AE679278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E6F30-A969-45BC-9748-55A9A8B4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3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79BCF-9667-465B-9B0E-37C12AE2D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00D12A-0523-4420-BE9D-AECF48524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02D33-C299-46F8-B096-2B107569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D3F35-AAEB-4016-869C-89899CBB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7C5CB-B33F-419B-8E9D-FA22E2AD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8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179D7-E96C-46C1-99C1-A3A78C1B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2B690-6D58-4077-B2A6-22F4B50FE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110C6-C3DC-457B-96EA-A883C618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DEC28-130A-4B53-9F81-80749EE0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86E8-DAC2-421F-B6BB-E1B8A4AE9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8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B19E-BF5C-4021-887C-97DC358EA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0AE3E-8EE9-4096-BEF3-06432E2CB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49AC3-8A50-47B9-A5DC-9905214C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ABC65-510B-4C78-8E06-F5091572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C26BB-B12E-4C42-953A-DFCF3A05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26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03622-7481-485B-A143-69BA8ED6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C3FF2-5BCD-46A1-A0C6-29271698F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DC7A3-856D-4026-9DAA-20597F6B6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912F0-1191-422F-9941-7A97D5AA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4A742-7451-47B9-9C72-1F0EF5E76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8CD24-5399-4200-AFAC-28474EF38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7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9ADBC-F0A6-4EDB-BB62-B9D57182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09DB5-8CEB-45AD-BF1F-4A69623B7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B1FE9-3ED5-41D2-A4CE-818ABCEFD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83D664-8C54-4DA9-8822-A8955459F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DACC2-C57A-4E4C-8095-203D03EB7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4F584E-AE74-4EE2-AA43-BC868000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FC1382-B159-4706-9F6F-CF68E040A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993E1B-C126-43A5-A152-634C300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27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74D6-68BC-4C6D-9F67-847EE159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7818E-9F60-41F0-BE69-EEA0F9F1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4E7C8B-2D61-42AF-8581-D850BC376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AA995-30A6-40A0-B2EC-D04426A2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4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24BB07-8265-48E8-A3DD-621E1975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8AF1B-F591-400B-995F-E116E13E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8F7E33-875B-4A77-836C-108C36DE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94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9672-8BB5-46C8-87B6-A8EC5233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93990-96D6-46DC-A511-E6427F433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75888-7EEC-4463-BA26-233FC69D0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BB20B-D258-4A6A-B0EA-155CAEA4E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CE935-47F1-4E58-8709-E8937C26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AE8BF-70ED-463D-AC30-3953006DE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13CE2-6BD8-4628-88BE-CD1849C22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2FE89-7FF3-4BD5-B4E1-D92C1250C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BF01B-7B32-4806-BDAD-46C09390F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B20C2-045C-48E5-8417-2EC48F0D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956E7-50A7-4D38-8A72-DD4A0448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E2AA3-8240-4540-8C9A-A98A7483C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54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0506D6-B27F-448E-8C0E-DA6407336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29359-715B-4E73-9A73-0EED30EA2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435B8-4672-49DD-81AB-4C919AFA8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E19F-A492-40BC-A678-7CCCD1A5D2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D3130-667B-4A0C-A883-08F7DAA93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CFCFD-924B-47B9-BCCF-F38BBC27E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218B-A8ED-44A1-9A3E-EDCB08574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 the source image">
            <a:extLst>
              <a:ext uri="{FF2B5EF4-FFF2-40B4-BE49-F238E27FC236}">
                <a16:creationId xmlns:a16="http://schemas.microsoft.com/office/drawing/2014/main" id="{5E8D1275-EDC9-4FF8-BF9C-409A05C9E1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6" y="0"/>
            <a:ext cx="8397024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802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Gourley, Lorna</dc:creator>
  <cp:lastModifiedBy>Gourley, Lorna</cp:lastModifiedBy>
  <cp:revision>1</cp:revision>
  <dcterms:created xsi:type="dcterms:W3CDTF">2022-11-23T08:55:38Z</dcterms:created>
  <dcterms:modified xsi:type="dcterms:W3CDTF">2022-11-23T08:55:54Z</dcterms:modified>
</cp:coreProperties>
</file>