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88E"/>
    <a:srgbClr val="E78996"/>
    <a:srgbClr val="FB9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8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8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06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36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80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74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67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5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67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92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88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C824A-CF8A-4E7E-9EBE-BB7EC1D11B45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73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ahscp.consultation@south-ayrshire.gov.uk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outh-ayrshire.gov.uk/health-social-care-partnership/strategy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171"/>
            <a:ext cx="9144000" cy="6983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6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2683"/>
            <a:ext cx="9144001" cy="600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39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02" y="0"/>
            <a:ext cx="9331230" cy="689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439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92696"/>
            <a:ext cx="7970462" cy="5380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296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16632"/>
            <a:ext cx="8886093" cy="62646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5949280"/>
            <a:ext cx="8352928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have any comments on the strategy contact: 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sahscp.consultation@south-ayrshire.gov.uk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32040" y="3933056"/>
            <a:ext cx="3528392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hlinkClick r:id="rId4"/>
              </a:rPr>
              <a:t>https://www.south-ayrshire.gov.uk/health-social-care-partnership/strategy.aspx</a:t>
            </a:r>
            <a:r>
              <a:rPr lang="en-GB" sz="16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3320" y="1052736"/>
            <a:ext cx="4067229" cy="132343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2"/>
                </a:solidFill>
              </a:rPr>
              <a:t>The Strategy  was approved by the Integration Joint Board on 16</a:t>
            </a:r>
            <a:r>
              <a:rPr lang="en-GB" sz="1600" baseline="30000" dirty="0">
                <a:solidFill>
                  <a:schemeClr val="tx2"/>
                </a:solidFill>
              </a:rPr>
              <a:t>th</a:t>
            </a:r>
            <a:r>
              <a:rPr lang="en-GB" sz="1600" dirty="0">
                <a:solidFill>
                  <a:schemeClr val="tx2"/>
                </a:solidFill>
              </a:rPr>
              <a:t> September 2020. The Sexual Exploitation Strategy  Implementation Group will take forward the Implementation Plan.</a:t>
            </a:r>
          </a:p>
        </p:txBody>
      </p:sp>
    </p:spTree>
    <p:extLst>
      <p:ext uri="{BB962C8B-B14F-4D97-AF65-F5344CB8AC3E}">
        <p14:creationId xmlns:p14="http://schemas.microsoft.com/office/powerpoint/2010/main" val="146513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61</Words>
  <Application>Microsoft Office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 Ayrshire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Rae, Danielle</dc:creator>
  <cp:lastModifiedBy>Warwick, Linda</cp:lastModifiedBy>
  <cp:revision>4</cp:revision>
  <dcterms:created xsi:type="dcterms:W3CDTF">2020-08-24T10:19:52Z</dcterms:created>
  <dcterms:modified xsi:type="dcterms:W3CDTF">2021-03-02T15:43:29Z</dcterms:modified>
</cp:coreProperties>
</file>