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20"/>
  </p:notesMasterIdLst>
  <p:sldIdLst>
    <p:sldId id="285" r:id="rId5"/>
    <p:sldId id="257" r:id="rId6"/>
    <p:sldId id="286" r:id="rId7"/>
    <p:sldId id="259" r:id="rId8"/>
    <p:sldId id="293" r:id="rId9"/>
    <p:sldId id="258" r:id="rId10"/>
    <p:sldId id="260" r:id="rId11"/>
    <p:sldId id="263" r:id="rId12"/>
    <p:sldId id="287" r:id="rId13"/>
    <p:sldId id="261" r:id="rId14"/>
    <p:sldId id="288" r:id="rId15"/>
    <p:sldId id="299" r:id="rId16"/>
    <p:sldId id="289" r:id="rId17"/>
    <p:sldId id="291"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30EBC0-54C8-4397-B000-436A29588936}" v="2" dt="2024-04-22T10:02:24.075"/>
    <p1510:client id="{D5BCDFFC-CA49-4D30-B3A4-F64E68CBC977}" v="29" dt="2024-04-22T08:27:08.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55" autoAdjust="0"/>
  </p:normalViewPr>
  <p:slideViewPr>
    <p:cSldViewPr snapToGrid="0">
      <p:cViewPr varScale="1">
        <p:scale>
          <a:sx n="83" d="100"/>
          <a:sy n="83" d="100"/>
        </p:scale>
        <p:origin x="16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Robertson" userId="S::sa99lrobertson@glowmail.org.uk::bbe3dd19-0fb8-4d3c-a21f-a2d6aaed0a72" providerId="AD" clId="Web-{1DE14477-F1A9-4160-B94A-9B4D4126AD70}"/>
    <pc:docChg chg="modSld sldOrd">
      <pc:chgData name="Lynn Robertson" userId="S::sa99lrobertson@glowmail.org.uk::bbe3dd19-0fb8-4d3c-a21f-a2d6aaed0a72" providerId="AD" clId="Web-{1DE14477-F1A9-4160-B94A-9B4D4126AD70}" dt="2024-03-18T21:08:57.837" v="371" actId="14100"/>
      <pc:docMkLst>
        <pc:docMk/>
      </pc:docMkLst>
      <pc:sldChg chg="addSp delSp modSp mod ord setBg">
        <pc:chgData name="Lynn Robertson" userId="S::sa99lrobertson@glowmail.org.uk::bbe3dd19-0fb8-4d3c-a21f-a2d6aaed0a72" providerId="AD" clId="Web-{1DE14477-F1A9-4160-B94A-9B4D4126AD70}" dt="2024-03-18T21:08:57.837" v="371" actId="14100"/>
        <pc:sldMkLst>
          <pc:docMk/>
          <pc:sldMk cId="759564708" sldId="291"/>
        </pc:sldMkLst>
        <pc:spChg chg="mod">
          <ac:chgData name="Lynn Robertson" userId="S::sa99lrobertson@glowmail.org.uk::bbe3dd19-0fb8-4d3c-a21f-a2d6aaed0a72" providerId="AD" clId="Web-{1DE14477-F1A9-4160-B94A-9B4D4126AD70}" dt="2024-03-18T21:08:16.695" v="364"/>
          <ac:spMkLst>
            <pc:docMk/>
            <pc:sldMk cId="759564708" sldId="291"/>
            <ac:spMk id="2" creationId="{4DD55736-18B4-7066-B69F-C53A244BE804}"/>
          </ac:spMkLst>
        </pc:spChg>
        <pc:spChg chg="mod">
          <ac:chgData name="Lynn Robertson" userId="S::sa99lrobertson@glowmail.org.uk::bbe3dd19-0fb8-4d3c-a21f-a2d6aaed0a72" providerId="AD" clId="Web-{1DE14477-F1A9-4160-B94A-9B4D4126AD70}" dt="2024-03-18T21:08:16.695" v="364"/>
          <ac:spMkLst>
            <pc:docMk/>
            <pc:sldMk cId="759564708" sldId="291"/>
            <ac:spMk id="3" creationId="{2CD1E404-822B-DC6F-A070-302DE4A667D6}"/>
          </ac:spMkLst>
        </pc:spChg>
        <pc:spChg chg="add mod">
          <ac:chgData name="Lynn Robertson" userId="S::sa99lrobertson@glowmail.org.uk::bbe3dd19-0fb8-4d3c-a21f-a2d6aaed0a72" providerId="AD" clId="Web-{1DE14477-F1A9-4160-B94A-9B4D4126AD70}" dt="2024-03-18T21:08:57.837" v="371" actId="14100"/>
          <ac:spMkLst>
            <pc:docMk/>
            <pc:sldMk cId="759564708" sldId="291"/>
            <ac:spMk id="5" creationId="{07E4D7A6-53B1-7FD6-F515-73E737F3097A}"/>
          </ac:spMkLst>
        </pc:spChg>
        <pc:spChg chg="add del mod">
          <ac:chgData name="Lynn Robertson" userId="S::sa99lrobertson@glowmail.org.uk::bbe3dd19-0fb8-4d3c-a21f-a2d6aaed0a72" providerId="AD" clId="Web-{1DE14477-F1A9-4160-B94A-9B4D4126AD70}" dt="2024-03-18T15:07:19.013" v="201"/>
          <ac:spMkLst>
            <pc:docMk/>
            <pc:sldMk cId="759564708" sldId="291"/>
            <ac:spMk id="5" creationId="{358C69C7-672A-AD17-150F-03BCBDD843E6}"/>
          </ac:spMkLst>
        </pc:spChg>
        <pc:grpChg chg="add">
          <ac:chgData name="Lynn Robertson" userId="S::sa99lrobertson@glowmail.org.uk::bbe3dd19-0fb8-4d3c-a21f-a2d6aaed0a72" providerId="AD" clId="Web-{1DE14477-F1A9-4160-B94A-9B4D4126AD70}" dt="2024-03-18T21:08:16.695" v="364"/>
          <ac:grpSpMkLst>
            <pc:docMk/>
            <pc:sldMk cId="759564708" sldId="291"/>
            <ac:grpSpMk id="11" creationId="{1E5539EC-8CB8-002F-68C6-678840282659}"/>
          </ac:grpSpMkLst>
        </pc:grpChg>
        <pc:graphicFrameChg chg="add mod modGraphic">
          <ac:chgData name="Lynn Robertson" userId="S::sa99lrobertson@glowmail.org.uk::bbe3dd19-0fb8-4d3c-a21f-a2d6aaed0a72" providerId="AD" clId="Web-{1DE14477-F1A9-4160-B94A-9B4D4126AD70}" dt="2024-03-18T21:08:27.836" v="365" actId="1076"/>
          <ac:graphicFrameMkLst>
            <pc:docMk/>
            <pc:sldMk cId="759564708" sldId="291"/>
            <ac:graphicFrameMk id="4" creationId="{F4607459-1886-5114-91E6-DC2188739ED6}"/>
          </ac:graphicFrameMkLst>
        </pc:graphicFrameChg>
      </pc:sldChg>
    </pc:docChg>
  </pc:docChgLst>
  <pc:docChgLst>
    <pc:chgData name="Lynn Robertson" userId="S::sa99lrobertson@glowmail.org.uk::bbe3dd19-0fb8-4d3c-a21f-a2d6aaed0a72" providerId="AD" clId="Web-{966C955B-F1F4-4666-B5BB-B31670284C27}"/>
    <pc:docChg chg="addSld modSld">
      <pc:chgData name="Lynn Robertson" userId="S::sa99lrobertson@glowmail.org.uk::bbe3dd19-0fb8-4d3c-a21f-a2d6aaed0a72" providerId="AD" clId="Web-{966C955B-F1F4-4666-B5BB-B31670284C27}" dt="2024-03-17T21:44:30.942" v="441" actId="20577"/>
      <pc:docMkLst>
        <pc:docMk/>
      </pc:docMkLst>
      <pc:sldChg chg="modSp">
        <pc:chgData name="Lynn Robertson" userId="S::sa99lrobertson@glowmail.org.uk::bbe3dd19-0fb8-4d3c-a21f-a2d6aaed0a72" providerId="AD" clId="Web-{966C955B-F1F4-4666-B5BB-B31670284C27}" dt="2024-03-17T19:00:10.007" v="128" actId="20577"/>
        <pc:sldMkLst>
          <pc:docMk/>
          <pc:sldMk cId="3769200885" sldId="257"/>
        </pc:sldMkLst>
        <pc:spChg chg="mod">
          <ac:chgData name="Lynn Robertson" userId="S::sa99lrobertson@glowmail.org.uk::bbe3dd19-0fb8-4d3c-a21f-a2d6aaed0a72" providerId="AD" clId="Web-{966C955B-F1F4-4666-B5BB-B31670284C27}" dt="2024-03-17T19:00:10.007" v="128" actId="20577"/>
          <ac:spMkLst>
            <pc:docMk/>
            <pc:sldMk cId="3769200885" sldId="257"/>
            <ac:spMk id="3" creationId="{7D0BBD52-9109-4B97-08F6-1AF52DBBE7AF}"/>
          </ac:spMkLst>
        </pc:spChg>
      </pc:sldChg>
      <pc:sldChg chg="modSp">
        <pc:chgData name="Lynn Robertson" userId="S::sa99lrobertson@glowmail.org.uk::bbe3dd19-0fb8-4d3c-a21f-a2d6aaed0a72" providerId="AD" clId="Web-{966C955B-F1F4-4666-B5BB-B31670284C27}" dt="2024-03-17T19:02:20.762" v="138" actId="20577"/>
        <pc:sldMkLst>
          <pc:docMk/>
          <pc:sldMk cId="1376884605" sldId="258"/>
        </pc:sldMkLst>
        <pc:spChg chg="mod">
          <ac:chgData name="Lynn Robertson" userId="S::sa99lrobertson@glowmail.org.uk::bbe3dd19-0fb8-4d3c-a21f-a2d6aaed0a72" providerId="AD" clId="Web-{966C955B-F1F4-4666-B5BB-B31670284C27}" dt="2024-03-17T19:02:20.762" v="138" actId="20577"/>
          <ac:spMkLst>
            <pc:docMk/>
            <pc:sldMk cId="1376884605" sldId="258"/>
            <ac:spMk id="3" creationId="{0CDF19F0-06B6-3B63-1342-97E16BAD3D2C}"/>
          </ac:spMkLst>
        </pc:spChg>
      </pc:sldChg>
      <pc:sldChg chg="addSp delSp modSp">
        <pc:chgData name="Lynn Robertson" userId="S::sa99lrobertson@glowmail.org.uk::bbe3dd19-0fb8-4d3c-a21f-a2d6aaed0a72" providerId="AD" clId="Web-{966C955B-F1F4-4666-B5BB-B31670284C27}" dt="2024-03-17T20:53:37.613" v="142" actId="1076"/>
        <pc:sldMkLst>
          <pc:docMk/>
          <pc:sldMk cId="1787991222" sldId="259"/>
        </pc:sldMkLst>
        <pc:spChg chg="del">
          <ac:chgData name="Lynn Robertson" userId="S::sa99lrobertson@glowmail.org.uk::bbe3dd19-0fb8-4d3c-a21f-a2d6aaed0a72" providerId="AD" clId="Web-{966C955B-F1F4-4666-B5BB-B31670284C27}" dt="2024-03-17T20:53:25.347" v="139"/>
          <ac:spMkLst>
            <pc:docMk/>
            <pc:sldMk cId="1787991222" sldId="259"/>
            <ac:spMk id="3" creationId="{4D6AB1B9-0CC7-898D-42A8-D41B5A97B008}"/>
          </ac:spMkLst>
        </pc:spChg>
        <pc:picChg chg="add mod ord">
          <ac:chgData name="Lynn Robertson" userId="S::sa99lrobertson@glowmail.org.uk::bbe3dd19-0fb8-4d3c-a21f-a2d6aaed0a72" providerId="AD" clId="Web-{966C955B-F1F4-4666-B5BB-B31670284C27}" dt="2024-03-17T20:53:37.613" v="142" actId="1076"/>
          <ac:picMkLst>
            <pc:docMk/>
            <pc:sldMk cId="1787991222" sldId="259"/>
            <ac:picMk id="4" creationId="{D15A0288-F85A-7B67-5FF3-4A729B479160}"/>
          </ac:picMkLst>
        </pc:picChg>
      </pc:sldChg>
      <pc:sldChg chg="addSp delSp modSp modNotes">
        <pc:chgData name="Lynn Robertson" userId="S::sa99lrobertson@glowmail.org.uk::bbe3dd19-0fb8-4d3c-a21f-a2d6aaed0a72" providerId="AD" clId="Web-{966C955B-F1F4-4666-B5BB-B31670284C27}" dt="2024-03-17T21:40:17.089" v="324"/>
        <pc:sldMkLst>
          <pc:docMk/>
          <pc:sldMk cId="4028523705" sldId="260"/>
        </pc:sldMkLst>
        <pc:spChg chg="mod">
          <ac:chgData name="Lynn Robertson" userId="S::sa99lrobertson@glowmail.org.uk::bbe3dd19-0fb8-4d3c-a21f-a2d6aaed0a72" providerId="AD" clId="Web-{966C955B-F1F4-4666-B5BB-B31670284C27}" dt="2024-03-17T21:16:01.705" v="239" actId="1076"/>
          <ac:spMkLst>
            <pc:docMk/>
            <pc:sldMk cId="4028523705" sldId="260"/>
            <ac:spMk id="2" creationId="{9DD984D6-9AE5-A390-F6FD-E2A97D131E1B}"/>
          </ac:spMkLst>
        </pc:spChg>
        <pc:spChg chg="del">
          <ac:chgData name="Lynn Robertson" userId="S::sa99lrobertson@glowmail.org.uk::bbe3dd19-0fb8-4d3c-a21f-a2d6aaed0a72" providerId="AD" clId="Web-{966C955B-F1F4-4666-B5BB-B31670284C27}" dt="2024-03-17T20:58:50.671" v="143"/>
          <ac:spMkLst>
            <pc:docMk/>
            <pc:sldMk cId="4028523705" sldId="260"/>
            <ac:spMk id="3" creationId="{30176383-D72E-76FC-29A4-929A7BFEC088}"/>
          </ac:spMkLst>
        </pc:spChg>
        <pc:picChg chg="add mod ord">
          <ac:chgData name="Lynn Robertson" userId="S::sa99lrobertson@glowmail.org.uk::bbe3dd19-0fb8-4d3c-a21f-a2d6aaed0a72" providerId="AD" clId="Web-{966C955B-F1F4-4666-B5BB-B31670284C27}" dt="2024-03-17T21:10:01.939" v="192" actId="1076"/>
          <ac:picMkLst>
            <pc:docMk/>
            <pc:sldMk cId="4028523705" sldId="260"/>
            <ac:picMk id="4" creationId="{8B419482-D6A1-C0C4-9062-F770121863E0}"/>
          </ac:picMkLst>
        </pc:picChg>
        <pc:picChg chg="add mod">
          <ac:chgData name="Lynn Robertson" userId="S::sa99lrobertson@glowmail.org.uk::bbe3dd19-0fb8-4d3c-a21f-a2d6aaed0a72" providerId="AD" clId="Web-{966C955B-F1F4-4666-B5BB-B31670284C27}" dt="2024-03-17T21:10:01.955" v="193" actId="1076"/>
          <ac:picMkLst>
            <pc:docMk/>
            <pc:sldMk cId="4028523705" sldId="260"/>
            <ac:picMk id="5" creationId="{962514C3-20AA-1612-B9AE-05B0E196655B}"/>
          </ac:picMkLst>
        </pc:picChg>
        <pc:picChg chg="add mod">
          <ac:chgData name="Lynn Robertson" userId="S::sa99lrobertson@glowmail.org.uk::bbe3dd19-0fb8-4d3c-a21f-a2d6aaed0a72" providerId="AD" clId="Web-{966C955B-F1F4-4666-B5BB-B31670284C27}" dt="2024-03-17T21:10:01.970" v="194" actId="1076"/>
          <ac:picMkLst>
            <pc:docMk/>
            <pc:sldMk cId="4028523705" sldId="260"/>
            <ac:picMk id="6" creationId="{E5B28849-90A8-B857-7F1A-CEE11BB554D4}"/>
          </ac:picMkLst>
        </pc:picChg>
      </pc:sldChg>
      <pc:sldChg chg="modSp">
        <pc:chgData name="Lynn Robertson" userId="S::sa99lrobertson@glowmail.org.uk::bbe3dd19-0fb8-4d3c-a21f-a2d6aaed0a72" providerId="AD" clId="Web-{966C955B-F1F4-4666-B5BB-B31670284C27}" dt="2024-03-17T21:43:47.691" v="403" actId="20577"/>
        <pc:sldMkLst>
          <pc:docMk/>
          <pc:sldMk cId="4221073070" sldId="262"/>
        </pc:sldMkLst>
        <pc:spChg chg="mod">
          <ac:chgData name="Lynn Robertson" userId="S::sa99lrobertson@glowmail.org.uk::bbe3dd19-0fb8-4d3c-a21f-a2d6aaed0a72" providerId="AD" clId="Web-{966C955B-F1F4-4666-B5BB-B31670284C27}" dt="2024-03-17T21:43:32.769" v="393" actId="20577"/>
          <ac:spMkLst>
            <pc:docMk/>
            <pc:sldMk cId="4221073070" sldId="262"/>
            <ac:spMk id="2" creationId="{EDEDAE2A-36FB-B60F-E9FA-65FACD065445}"/>
          </ac:spMkLst>
        </pc:spChg>
        <pc:spChg chg="mod">
          <ac:chgData name="Lynn Robertson" userId="S::sa99lrobertson@glowmail.org.uk::bbe3dd19-0fb8-4d3c-a21f-a2d6aaed0a72" providerId="AD" clId="Web-{966C955B-F1F4-4666-B5BB-B31670284C27}" dt="2024-03-17T21:43:47.691" v="403" actId="20577"/>
          <ac:spMkLst>
            <pc:docMk/>
            <pc:sldMk cId="4221073070" sldId="262"/>
            <ac:spMk id="3" creationId="{6229B042-EC27-33DC-2843-06C7DFD532A8}"/>
          </ac:spMkLst>
        </pc:spChg>
      </pc:sldChg>
      <pc:sldChg chg="addSp delSp modSp add replId modNotes">
        <pc:chgData name="Lynn Robertson" userId="S::sa99lrobertson@glowmail.org.uk::bbe3dd19-0fb8-4d3c-a21f-a2d6aaed0a72" providerId="AD" clId="Web-{966C955B-F1F4-4666-B5BB-B31670284C27}" dt="2024-03-17T21:42:47.111" v="389"/>
        <pc:sldMkLst>
          <pc:docMk/>
          <pc:sldMk cId="744365210" sldId="263"/>
        </pc:sldMkLst>
        <pc:spChg chg="mod">
          <ac:chgData name="Lynn Robertson" userId="S::sa99lrobertson@glowmail.org.uk::bbe3dd19-0fb8-4d3c-a21f-a2d6aaed0a72" providerId="AD" clId="Web-{966C955B-F1F4-4666-B5BB-B31670284C27}" dt="2024-03-17T21:17:18.911" v="261" actId="1076"/>
          <ac:spMkLst>
            <pc:docMk/>
            <pc:sldMk cId="744365210" sldId="263"/>
            <ac:spMk id="2" creationId="{9DD984D6-9AE5-A390-F6FD-E2A97D131E1B}"/>
          </ac:spMkLst>
        </pc:spChg>
        <pc:spChg chg="add del mod">
          <ac:chgData name="Lynn Robertson" userId="S::sa99lrobertson@glowmail.org.uk::bbe3dd19-0fb8-4d3c-a21f-a2d6aaed0a72" providerId="AD" clId="Web-{966C955B-F1F4-4666-B5BB-B31670284C27}" dt="2024-03-17T21:03:09.865" v="165"/>
          <ac:spMkLst>
            <pc:docMk/>
            <pc:sldMk cId="744365210" sldId="263"/>
            <ac:spMk id="7" creationId="{93618901-1CB9-C59E-70B8-BC77B0F308FD}"/>
          </ac:spMkLst>
        </pc:spChg>
        <pc:picChg chg="del">
          <ac:chgData name="Lynn Robertson" userId="S::sa99lrobertson@glowmail.org.uk::bbe3dd19-0fb8-4d3c-a21f-a2d6aaed0a72" providerId="AD" clId="Web-{966C955B-F1F4-4666-B5BB-B31670284C27}" dt="2024-03-17T21:02:54.912" v="164"/>
          <ac:picMkLst>
            <pc:docMk/>
            <pc:sldMk cId="744365210" sldId="263"/>
            <ac:picMk id="4" creationId="{8B419482-D6A1-C0C4-9062-F770121863E0}"/>
          </ac:picMkLst>
        </pc:picChg>
        <pc:picChg chg="del">
          <ac:chgData name="Lynn Robertson" userId="S::sa99lrobertson@glowmail.org.uk::bbe3dd19-0fb8-4d3c-a21f-a2d6aaed0a72" providerId="AD" clId="Web-{966C955B-F1F4-4666-B5BB-B31670284C27}" dt="2024-03-17T21:03:11.818" v="166"/>
          <ac:picMkLst>
            <pc:docMk/>
            <pc:sldMk cId="744365210" sldId="263"/>
            <ac:picMk id="5" creationId="{962514C3-20AA-1612-B9AE-05B0E196655B}"/>
          </ac:picMkLst>
        </pc:picChg>
        <pc:picChg chg="mod modCrop">
          <ac:chgData name="Lynn Robertson" userId="S::sa99lrobertson@glowmail.org.uk::bbe3dd19-0fb8-4d3c-a21f-a2d6aaed0a72" providerId="AD" clId="Web-{966C955B-F1F4-4666-B5BB-B31670284C27}" dt="2024-03-17T21:14:40.547" v="229"/>
          <ac:picMkLst>
            <pc:docMk/>
            <pc:sldMk cId="744365210" sldId="263"/>
            <ac:picMk id="6" creationId="{E5B28849-90A8-B857-7F1A-CEE11BB554D4}"/>
          </ac:picMkLst>
        </pc:picChg>
        <pc:picChg chg="add del mod">
          <ac:chgData name="Lynn Robertson" userId="S::sa99lrobertson@glowmail.org.uk::bbe3dd19-0fb8-4d3c-a21f-a2d6aaed0a72" providerId="AD" clId="Web-{966C955B-F1F4-4666-B5BB-B31670284C27}" dt="2024-03-17T21:12:14.871" v="206" actId="14100"/>
          <ac:picMkLst>
            <pc:docMk/>
            <pc:sldMk cId="744365210" sldId="263"/>
            <ac:picMk id="8" creationId="{BA867305-F333-2EBE-BD4F-4C9951E89298}"/>
          </ac:picMkLst>
        </pc:picChg>
        <pc:picChg chg="add mod">
          <ac:chgData name="Lynn Robertson" userId="S::sa99lrobertson@glowmail.org.uk::bbe3dd19-0fb8-4d3c-a21f-a2d6aaed0a72" providerId="AD" clId="Web-{966C955B-F1F4-4666-B5BB-B31670284C27}" dt="2024-03-17T21:13:17.310" v="213" actId="14100"/>
          <ac:picMkLst>
            <pc:docMk/>
            <pc:sldMk cId="744365210" sldId="263"/>
            <ac:picMk id="9" creationId="{CA19454B-FB5D-2BAD-04B7-9084FD482870}"/>
          </ac:picMkLst>
        </pc:picChg>
      </pc:sldChg>
      <pc:sldChg chg="modSp add replId">
        <pc:chgData name="Lynn Robertson" userId="S::sa99lrobertson@glowmail.org.uk::bbe3dd19-0fb8-4d3c-a21f-a2d6aaed0a72" providerId="AD" clId="Web-{966C955B-F1F4-4666-B5BB-B31670284C27}" dt="2024-03-17T21:44:30.942" v="441" actId="20577"/>
        <pc:sldMkLst>
          <pc:docMk/>
          <pc:sldMk cId="526835688" sldId="264"/>
        </pc:sldMkLst>
        <pc:spChg chg="mod">
          <ac:chgData name="Lynn Robertson" userId="S::sa99lrobertson@glowmail.org.uk::bbe3dd19-0fb8-4d3c-a21f-a2d6aaed0a72" providerId="AD" clId="Web-{966C955B-F1F4-4666-B5BB-B31670284C27}" dt="2024-03-17T21:44:06.285" v="417" actId="20577"/>
          <ac:spMkLst>
            <pc:docMk/>
            <pc:sldMk cId="526835688" sldId="264"/>
            <ac:spMk id="2" creationId="{EDEDAE2A-36FB-B60F-E9FA-65FACD065445}"/>
          </ac:spMkLst>
        </pc:spChg>
        <pc:spChg chg="mod">
          <ac:chgData name="Lynn Robertson" userId="S::sa99lrobertson@glowmail.org.uk::bbe3dd19-0fb8-4d3c-a21f-a2d6aaed0a72" providerId="AD" clId="Web-{966C955B-F1F4-4666-B5BB-B31670284C27}" dt="2024-03-17T21:44:30.942" v="441" actId="20577"/>
          <ac:spMkLst>
            <pc:docMk/>
            <pc:sldMk cId="526835688" sldId="264"/>
            <ac:spMk id="3" creationId="{6229B042-EC27-33DC-2843-06C7DFD532A8}"/>
          </ac:spMkLst>
        </pc:spChg>
      </pc:sldChg>
    </pc:docChg>
  </pc:docChgLst>
  <pc:docChgLst>
    <pc:chgData name="Lynn Robertson" userId="bbe3dd19-0fb8-4d3c-a21f-a2d6aaed0a72" providerId="ADAL" clId="{D5BCDFFC-CA49-4D30-B3A4-F64E68CBC977}"/>
    <pc:docChg chg="undo custSel addSld delSld modSld sldOrd">
      <pc:chgData name="Lynn Robertson" userId="bbe3dd19-0fb8-4d3c-a21f-a2d6aaed0a72" providerId="ADAL" clId="{D5BCDFFC-CA49-4D30-B3A4-F64E68CBC977}" dt="2024-04-23T07:43:10.580" v="254" actId="20577"/>
      <pc:docMkLst>
        <pc:docMk/>
      </pc:docMkLst>
      <pc:sldChg chg="modSp mod">
        <pc:chgData name="Lynn Robertson" userId="bbe3dd19-0fb8-4d3c-a21f-a2d6aaed0a72" providerId="ADAL" clId="{D5BCDFFC-CA49-4D30-B3A4-F64E68CBC977}" dt="2024-04-22T08:15:00.021" v="154" actId="20577"/>
        <pc:sldMkLst>
          <pc:docMk/>
          <pc:sldMk cId="1376884605" sldId="258"/>
        </pc:sldMkLst>
        <pc:spChg chg="mod">
          <ac:chgData name="Lynn Robertson" userId="bbe3dd19-0fb8-4d3c-a21f-a2d6aaed0a72" providerId="ADAL" clId="{D5BCDFFC-CA49-4D30-B3A4-F64E68CBC977}" dt="2024-04-22T08:15:00.021" v="154" actId="20577"/>
          <ac:spMkLst>
            <pc:docMk/>
            <pc:sldMk cId="1376884605" sldId="258"/>
            <ac:spMk id="3" creationId="{0CDF19F0-06B6-3B63-1342-97E16BAD3D2C}"/>
          </ac:spMkLst>
        </pc:spChg>
      </pc:sldChg>
      <pc:sldChg chg="ord">
        <pc:chgData name="Lynn Robertson" userId="bbe3dd19-0fb8-4d3c-a21f-a2d6aaed0a72" providerId="ADAL" clId="{D5BCDFFC-CA49-4D30-B3A4-F64E68CBC977}" dt="2024-04-22T08:25:09.088" v="205"/>
        <pc:sldMkLst>
          <pc:docMk/>
          <pc:sldMk cId="1787991222" sldId="259"/>
        </pc:sldMkLst>
      </pc:sldChg>
      <pc:sldChg chg="del">
        <pc:chgData name="Lynn Robertson" userId="bbe3dd19-0fb8-4d3c-a21f-a2d6aaed0a72" providerId="ADAL" clId="{D5BCDFFC-CA49-4D30-B3A4-F64E68CBC977}" dt="2024-04-22T08:16:57.088" v="157" actId="47"/>
        <pc:sldMkLst>
          <pc:docMk/>
          <pc:sldMk cId="4221073070" sldId="262"/>
        </pc:sldMkLst>
      </pc:sldChg>
      <pc:sldChg chg="del">
        <pc:chgData name="Lynn Robertson" userId="bbe3dd19-0fb8-4d3c-a21f-a2d6aaed0a72" providerId="ADAL" clId="{D5BCDFFC-CA49-4D30-B3A4-F64E68CBC977}" dt="2024-04-22T08:16:58.696" v="158" actId="47"/>
        <pc:sldMkLst>
          <pc:docMk/>
          <pc:sldMk cId="526835688" sldId="264"/>
        </pc:sldMkLst>
      </pc:sldChg>
      <pc:sldChg chg="modSp mod">
        <pc:chgData name="Lynn Robertson" userId="bbe3dd19-0fb8-4d3c-a21f-a2d6aaed0a72" providerId="ADAL" clId="{D5BCDFFC-CA49-4D30-B3A4-F64E68CBC977}" dt="2024-04-23T07:43:10.580" v="254" actId="20577"/>
        <pc:sldMkLst>
          <pc:docMk/>
          <pc:sldMk cId="849413378" sldId="285"/>
        </pc:sldMkLst>
        <pc:spChg chg="mod">
          <ac:chgData name="Lynn Robertson" userId="bbe3dd19-0fb8-4d3c-a21f-a2d6aaed0a72" providerId="ADAL" clId="{D5BCDFFC-CA49-4D30-B3A4-F64E68CBC977}" dt="2024-04-23T07:43:10.580" v="254" actId="20577"/>
          <ac:spMkLst>
            <pc:docMk/>
            <pc:sldMk cId="849413378" sldId="285"/>
            <ac:spMk id="3" creationId="{936AB670-82DF-939D-0D0E-507C9AC15F9C}"/>
          </ac:spMkLst>
        </pc:spChg>
      </pc:sldChg>
      <pc:sldChg chg="delSp modSp mod">
        <pc:chgData name="Lynn Robertson" userId="bbe3dd19-0fb8-4d3c-a21f-a2d6aaed0a72" providerId="ADAL" clId="{D5BCDFFC-CA49-4D30-B3A4-F64E68CBC977}" dt="2024-04-22T08:28:04.329" v="240" actId="3626"/>
        <pc:sldMkLst>
          <pc:docMk/>
          <pc:sldMk cId="759564708" sldId="291"/>
        </pc:sldMkLst>
        <pc:spChg chg="del">
          <ac:chgData name="Lynn Robertson" userId="bbe3dd19-0fb8-4d3c-a21f-a2d6aaed0a72" providerId="ADAL" clId="{D5BCDFFC-CA49-4D30-B3A4-F64E68CBC977}" dt="2024-04-22T08:26:43.798" v="231" actId="478"/>
          <ac:spMkLst>
            <pc:docMk/>
            <pc:sldMk cId="759564708" sldId="291"/>
            <ac:spMk id="5" creationId="{07E4D7A6-53B1-7FD6-F515-73E737F3097A}"/>
          </ac:spMkLst>
        </pc:spChg>
        <pc:graphicFrameChg chg="mod modGraphic">
          <ac:chgData name="Lynn Robertson" userId="bbe3dd19-0fb8-4d3c-a21f-a2d6aaed0a72" providerId="ADAL" clId="{D5BCDFFC-CA49-4D30-B3A4-F64E68CBC977}" dt="2024-04-22T08:28:04.329" v="240" actId="3626"/>
          <ac:graphicFrameMkLst>
            <pc:docMk/>
            <pc:sldMk cId="759564708" sldId="291"/>
            <ac:graphicFrameMk id="4" creationId="{F4607459-1886-5114-91E6-DC2188739ED6}"/>
          </ac:graphicFrameMkLst>
        </pc:graphicFrameChg>
      </pc:sldChg>
      <pc:sldChg chg="delSp modSp add setBg delDesignElem">
        <pc:chgData name="Lynn Robertson" userId="bbe3dd19-0fb8-4d3c-a21f-a2d6aaed0a72" providerId="ADAL" clId="{D5BCDFFC-CA49-4D30-B3A4-F64E68CBC977}" dt="2024-04-22T08:26:00.303" v="230" actId="20577"/>
        <pc:sldMkLst>
          <pc:docMk/>
          <pc:sldMk cId="100023871" sldId="293"/>
        </pc:sldMkLst>
        <pc:spChg chg="del">
          <ac:chgData name="Lynn Robertson" userId="bbe3dd19-0fb8-4d3c-a21f-a2d6aaed0a72" providerId="ADAL" clId="{D5BCDFFC-CA49-4D30-B3A4-F64E68CBC977}" dt="2024-04-22T08:16:30.843" v="156"/>
          <ac:spMkLst>
            <pc:docMk/>
            <pc:sldMk cId="100023871" sldId="293"/>
            <ac:spMk id="9" creationId="{2659FDB4-FCBE-4A89-B46D-43D4FA54464D}"/>
          </ac:spMkLst>
        </pc:spChg>
        <pc:graphicFrameChg chg="mod">
          <ac:chgData name="Lynn Robertson" userId="bbe3dd19-0fb8-4d3c-a21f-a2d6aaed0a72" providerId="ADAL" clId="{D5BCDFFC-CA49-4D30-B3A4-F64E68CBC977}" dt="2024-04-22T08:26:00.303" v="230" actId="20577"/>
          <ac:graphicFrameMkLst>
            <pc:docMk/>
            <pc:sldMk cId="100023871" sldId="293"/>
            <ac:graphicFrameMk id="5" creationId="{AEB2678F-4EE9-E08F-C53C-8C0E56082ED2}"/>
          </ac:graphicFrameMkLst>
        </pc:graphicFrameChg>
        <pc:cxnChg chg="del">
          <ac:chgData name="Lynn Robertson" userId="bbe3dd19-0fb8-4d3c-a21f-a2d6aaed0a72" providerId="ADAL" clId="{D5BCDFFC-CA49-4D30-B3A4-F64E68CBC977}" dt="2024-04-22T08:16:30.843" v="156"/>
          <ac:cxnSpMkLst>
            <pc:docMk/>
            <pc:sldMk cId="100023871" sldId="293"/>
            <ac:cxnSpMk id="11" creationId="{C8F51B3F-8331-4E4A-AE96-D47B1006EEAD}"/>
          </ac:cxnSpMkLst>
        </pc:cxnChg>
      </pc:sldChg>
      <pc:sldChg chg="addSp delSp modSp add del mod setBg delAnim delDesignElem">
        <pc:chgData name="Lynn Robertson" userId="bbe3dd19-0fb8-4d3c-a21f-a2d6aaed0a72" providerId="ADAL" clId="{D5BCDFFC-CA49-4D30-B3A4-F64E68CBC977}" dt="2024-04-22T08:20:41.270" v="178" actId="47"/>
        <pc:sldMkLst>
          <pc:docMk/>
          <pc:sldMk cId="740982908" sldId="298"/>
        </pc:sldMkLst>
        <pc:spChg chg="mod">
          <ac:chgData name="Lynn Robertson" userId="bbe3dd19-0fb8-4d3c-a21f-a2d6aaed0a72" providerId="ADAL" clId="{D5BCDFFC-CA49-4D30-B3A4-F64E68CBC977}" dt="2024-04-22T08:18:28.704" v="170" actId="113"/>
          <ac:spMkLst>
            <pc:docMk/>
            <pc:sldMk cId="740982908" sldId="298"/>
            <ac:spMk id="4" creationId="{E90A1EF9-5236-9451-D8C8-ADEECBD42AEC}"/>
          </ac:spMkLst>
        </pc:spChg>
        <pc:spChg chg="del">
          <ac:chgData name="Lynn Robertson" userId="bbe3dd19-0fb8-4d3c-a21f-a2d6aaed0a72" providerId="ADAL" clId="{D5BCDFFC-CA49-4D30-B3A4-F64E68CBC977}" dt="2024-04-22T08:18:31.527" v="171" actId="478"/>
          <ac:spMkLst>
            <pc:docMk/>
            <pc:sldMk cId="740982908" sldId="298"/>
            <ac:spMk id="10" creationId="{61AF23D9-6B67-7E9C-FB6D-FC690E0DE337}"/>
          </ac:spMkLst>
        </pc:spChg>
        <pc:spChg chg="del">
          <ac:chgData name="Lynn Robertson" userId="bbe3dd19-0fb8-4d3c-a21f-a2d6aaed0a72" providerId="ADAL" clId="{D5BCDFFC-CA49-4D30-B3A4-F64E68CBC977}" dt="2024-04-22T08:17:01.828" v="160"/>
          <ac:spMkLst>
            <pc:docMk/>
            <pc:sldMk cId="740982908" sldId="298"/>
            <ac:spMk id="21" creationId="{6C4028FD-8BAA-4A19-BFDE-594D991B7552}"/>
          </ac:spMkLst>
        </pc:spChg>
        <pc:picChg chg="add mod">
          <ac:chgData name="Lynn Robertson" userId="bbe3dd19-0fb8-4d3c-a21f-a2d6aaed0a72" providerId="ADAL" clId="{D5BCDFFC-CA49-4D30-B3A4-F64E68CBC977}" dt="2024-04-22T08:19:40.646" v="175" actId="1440"/>
          <ac:picMkLst>
            <pc:docMk/>
            <pc:sldMk cId="740982908" sldId="298"/>
            <ac:picMk id="5" creationId="{C5515F80-C834-2EBA-85C8-A2A47EF58A4F}"/>
          </ac:picMkLst>
        </pc:picChg>
        <pc:picChg chg="del">
          <ac:chgData name="Lynn Robertson" userId="bbe3dd19-0fb8-4d3c-a21f-a2d6aaed0a72" providerId="ADAL" clId="{D5BCDFFC-CA49-4D30-B3A4-F64E68CBC977}" dt="2024-04-22T08:18:33.230" v="172" actId="478"/>
          <ac:picMkLst>
            <pc:docMk/>
            <pc:sldMk cId="740982908" sldId="298"/>
            <ac:picMk id="9" creationId="{31A6AB53-E021-013B-0F44-8E1589B6D697}"/>
          </ac:picMkLst>
        </pc:picChg>
      </pc:sldChg>
      <pc:sldChg chg="delSp modSp add mod setBg delDesignElem">
        <pc:chgData name="Lynn Robertson" userId="bbe3dd19-0fb8-4d3c-a21f-a2d6aaed0a72" providerId="ADAL" clId="{D5BCDFFC-CA49-4D30-B3A4-F64E68CBC977}" dt="2024-04-22T08:23:53.531" v="203" actId="208"/>
        <pc:sldMkLst>
          <pc:docMk/>
          <pc:sldMk cId="2889916120" sldId="299"/>
        </pc:sldMkLst>
        <pc:spChg chg="mod">
          <ac:chgData name="Lynn Robertson" userId="bbe3dd19-0fb8-4d3c-a21f-a2d6aaed0a72" providerId="ADAL" clId="{D5BCDFFC-CA49-4D30-B3A4-F64E68CBC977}" dt="2024-04-22T08:23:26.613" v="201" actId="207"/>
          <ac:spMkLst>
            <pc:docMk/>
            <pc:sldMk cId="2889916120" sldId="299"/>
            <ac:spMk id="4" creationId="{E90A1EF9-5236-9451-D8C8-ADEECBD42AEC}"/>
          </ac:spMkLst>
        </pc:spChg>
        <pc:spChg chg="mod">
          <ac:chgData name="Lynn Robertson" userId="bbe3dd19-0fb8-4d3c-a21f-a2d6aaed0a72" providerId="ADAL" clId="{D5BCDFFC-CA49-4D30-B3A4-F64E68CBC977}" dt="2024-04-22T08:22:41.474" v="199" actId="692"/>
          <ac:spMkLst>
            <pc:docMk/>
            <pc:sldMk cId="2889916120" sldId="299"/>
            <ac:spMk id="10" creationId="{61AF23D9-6B67-7E9C-FB6D-FC690E0DE337}"/>
          </ac:spMkLst>
        </pc:spChg>
        <pc:spChg chg="del">
          <ac:chgData name="Lynn Robertson" userId="bbe3dd19-0fb8-4d3c-a21f-a2d6aaed0a72" providerId="ADAL" clId="{D5BCDFFC-CA49-4D30-B3A4-F64E68CBC977}" dt="2024-04-22T08:20:39.030" v="177"/>
          <ac:spMkLst>
            <pc:docMk/>
            <pc:sldMk cId="2889916120" sldId="299"/>
            <ac:spMk id="21" creationId="{6C4028FD-8BAA-4A19-BFDE-594D991B7552}"/>
          </ac:spMkLst>
        </pc:spChg>
        <pc:picChg chg="mod">
          <ac:chgData name="Lynn Robertson" userId="bbe3dd19-0fb8-4d3c-a21f-a2d6aaed0a72" providerId="ADAL" clId="{D5BCDFFC-CA49-4D30-B3A4-F64E68CBC977}" dt="2024-04-22T08:23:53.531" v="203" actId="208"/>
          <ac:picMkLst>
            <pc:docMk/>
            <pc:sldMk cId="2889916120" sldId="299"/>
            <ac:picMk id="7" creationId="{18E24287-230F-DC75-50C2-834A844767C9}"/>
          </ac:picMkLst>
        </pc:picChg>
      </pc:sldChg>
    </pc:docChg>
  </pc:docChgLst>
  <pc:docChgLst>
    <pc:chgData name="Amanda Jane Olesen Brougham-Pickard" userId="8ae79f97-2319-4427-b00d-6e7a6d80abb8" providerId="ADAL" clId="{7ADF6E49-6476-45A5-BE82-A7F35B0CFB73}"/>
    <pc:docChg chg="custSel addSld modSld">
      <pc:chgData name="Amanda Jane Olesen Brougham-Pickard" userId="8ae79f97-2319-4427-b00d-6e7a6d80abb8" providerId="ADAL" clId="{7ADF6E49-6476-45A5-BE82-A7F35B0CFB73}" dt="2024-03-18T12:03:27.915" v="618" actId="20577"/>
      <pc:docMkLst>
        <pc:docMk/>
      </pc:docMkLst>
      <pc:sldChg chg="modSp mod">
        <pc:chgData name="Amanda Jane Olesen Brougham-Pickard" userId="8ae79f97-2319-4427-b00d-6e7a6d80abb8" providerId="ADAL" clId="{7ADF6E49-6476-45A5-BE82-A7F35B0CFB73}" dt="2024-03-18T12:03:12.586" v="604" actId="1076"/>
        <pc:sldMkLst>
          <pc:docMk/>
          <pc:sldMk cId="3769200885" sldId="257"/>
        </pc:sldMkLst>
        <pc:spChg chg="mod">
          <ac:chgData name="Amanda Jane Olesen Brougham-Pickard" userId="8ae79f97-2319-4427-b00d-6e7a6d80abb8" providerId="ADAL" clId="{7ADF6E49-6476-45A5-BE82-A7F35B0CFB73}" dt="2024-03-18T12:03:12.586" v="604" actId="1076"/>
          <ac:spMkLst>
            <pc:docMk/>
            <pc:sldMk cId="3769200885" sldId="257"/>
            <ac:spMk id="3" creationId="{7D0BBD52-9109-4B97-08F6-1AF52DBBE7AF}"/>
          </ac:spMkLst>
        </pc:spChg>
      </pc:sldChg>
      <pc:sldChg chg="addSp delSp modSp mod modNotesTx">
        <pc:chgData name="Amanda Jane Olesen Brougham-Pickard" userId="8ae79f97-2319-4427-b00d-6e7a6d80abb8" providerId="ADAL" clId="{7ADF6E49-6476-45A5-BE82-A7F35B0CFB73}" dt="2024-03-18T10:38:19.068" v="584" actId="20577"/>
        <pc:sldMkLst>
          <pc:docMk/>
          <pc:sldMk cId="903999019" sldId="261"/>
        </pc:sldMkLst>
        <pc:spChg chg="mod">
          <ac:chgData name="Amanda Jane Olesen Brougham-Pickard" userId="8ae79f97-2319-4427-b00d-6e7a6d80abb8" providerId="ADAL" clId="{7ADF6E49-6476-45A5-BE82-A7F35B0CFB73}" dt="2024-03-18T10:27:45.222" v="47" actId="20577"/>
          <ac:spMkLst>
            <pc:docMk/>
            <pc:sldMk cId="903999019" sldId="261"/>
            <ac:spMk id="2" creationId="{0EF7B2B5-8FB4-36D7-4F3B-C4BCB2543B96}"/>
          </ac:spMkLst>
        </pc:spChg>
        <pc:spChg chg="mod ord">
          <ac:chgData name="Amanda Jane Olesen Brougham-Pickard" userId="8ae79f97-2319-4427-b00d-6e7a6d80abb8" providerId="ADAL" clId="{7ADF6E49-6476-45A5-BE82-A7F35B0CFB73}" dt="2024-03-18T10:30:13.244" v="73" actId="20577"/>
          <ac:spMkLst>
            <pc:docMk/>
            <pc:sldMk cId="903999019" sldId="261"/>
            <ac:spMk id="3" creationId="{A48DB237-86B0-2C2E-B3C7-9E18FE528657}"/>
          </ac:spMkLst>
        </pc:spChg>
        <pc:spChg chg="del">
          <ac:chgData name="Amanda Jane Olesen Brougham-Pickard" userId="8ae79f97-2319-4427-b00d-6e7a6d80abb8" providerId="ADAL" clId="{7ADF6E49-6476-45A5-BE82-A7F35B0CFB73}" dt="2024-03-18T10:27:17.132" v="39" actId="26606"/>
          <ac:spMkLst>
            <pc:docMk/>
            <pc:sldMk cId="903999019" sldId="261"/>
            <ac:spMk id="10" creationId="{35B16301-FB18-48BA-A6DD-C37CAF6F9A18}"/>
          </ac:spMkLst>
        </pc:spChg>
        <pc:spChg chg="del">
          <ac:chgData name="Amanda Jane Olesen Brougham-Pickard" userId="8ae79f97-2319-4427-b00d-6e7a6d80abb8" providerId="ADAL" clId="{7ADF6E49-6476-45A5-BE82-A7F35B0CFB73}" dt="2024-03-18T10:27:17.132" v="39" actId="26606"/>
          <ac:spMkLst>
            <pc:docMk/>
            <pc:sldMk cId="903999019" sldId="261"/>
            <ac:spMk id="20" creationId="{88853921-7BC9-4BDE-ACAB-133C683C82D6}"/>
          </ac:spMkLst>
        </pc:spChg>
        <pc:spChg chg="del">
          <ac:chgData name="Amanda Jane Olesen Brougham-Pickard" userId="8ae79f97-2319-4427-b00d-6e7a6d80abb8" providerId="ADAL" clId="{7ADF6E49-6476-45A5-BE82-A7F35B0CFB73}" dt="2024-03-18T10:27:17.132" v="39" actId="26606"/>
          <ac:spMkLst>
            <pc:docMk/>
            <pc:sldMk cId="903999019" sldId="261"/>
            <ac:spMk id="24" creationId="{3AB72E55-43E4-4356-BFE8-E2102CB0B505}"/>
          </ac:spMkLst>
        </pc:spChg>
        <pc:spChg chg="add">
          <ac:chgData name="Amanda Jane Olesen Brougham-Pickard" userId="8ae79f97-2319-4427-b00d-6e7a6d80abb8" providerId="ADAL" clId="{7ADF6E49-6476-45A5-BE82-A7F35B0CFB73}" dt="2024-03-18T10:27:17.132" v="39" actId="26606"/>
          <ac:spMkLst>
            <pc:docMk/>
            <pc:sldMk cId="903999019" sldId="261"/>
            <ac:spMk id="29" creationId="{5BA49487-3FDB-4FB7-9D50-2B4F9454DA91}"/>
          </ac:spMkLst>
        </pc:spChg>
        <pc:spChg chg="add">
          <ac:chgData name="Amanda Jane Olesen Brougham-Pickard" userId="8ae79f97-2319-4427-b00d-6e7a6d80abb8" providerId="ADAL" clId="{7ADF6E49-6476-45A5-BE82-A7F35B0CFB73}" dt="2024-03-18T10:27:17.132" v="39" actId="26606"/>
          <ac:spMkLst>
            <pc:docMk/>
            <pc:sldMk cId="903999019" sldId="261"/>
            <ac:spMk id="31" creationId="{1C938212-FA12-4FF1-87C8-ACDE99D06F69}"/>
          </ac:spMkLst>
        </pc:spChg>
        <pc:spChg chg="add">
          <ac:chgData name="Amanda Jane Olesen Brougham-Pickard" userId="8ae79f97-2319-4427-b00d-6e7a6d80abb8" providerId="ADAL" clId="{7ADF6E49-6476-45A5-BE82-A7F35B0CFB73}" dt="2024-03-18T10:27:17.132" v="39" actId="26606"/>
          <ac:spMkLst>
            <pc:docMk/>
            <pc:sldMk cId="903999019" sldId="261"/>
            <ac:spMk id="33" creationId="{369F152D-E540-4B48-BA11-2ADF043C6111}"/>
          </ac:spMkLst>
        </pc:spChg>
        <pc:spChg chg="add">
          <ac:chgData name="Amanda Jane Olesen Brougham-Pickard" userId="8ae79f97-2319-4427-b00d-6e7a6d80abb8" providerId="ADAL" clId="{7ADF6E49-6476-45A5-BE82-A7F35B0CFB73}" dt="2024-03-18T10:27:17.132" v="39" actId="26606"/>
          <ac:spMkLst>
            <pc:docMk/>
            <pc:sldMk cId="903999019" sldId="261"/>
            <ac:spMk id="35" creationId="{0C059F7E-04C4-4C46-9B3E-E5CE267E347D}"/>
          </ac:spMkLst>
        </pc:spChg>
        <pc:picChg chg="add del mod">
          <ac:chgData name="Amanda Jane Olesen Brougham-Pickard" userId="8ae79f97-2319-4427-b00d-6e7a6d80abb8" providerId="ADAL" clId="{7ADF6E49-6476-45A5-BE82-A7F35B0CFB73}" dt="2024-03-18T10:24:26.675" v="9" actId="478"/>
          <ac:picMkLst>
            <pc:docMk/>
            <pc:sldMk cId="903999019" sldId="261"/>
            <ac:picMk id="5" creationId="{2DCC036D-1877-0E50-DA78-39A097550C32}"/>
          </ac:picMkLst>
        </pc:picChg>
        <pc:picChg chg="add del mod">
          <ac:chgData name="Amanda Jane Olesen Brougham-Pickard" userId="8ae79f97-2319-4427-b00d-6e7a6d80abb8" providerId="ADAL" clId="{7ADF6E49-6476-45A5-BE82-A7F35B0CFB73}" dt="2024-03-18T10:24:26.045" v="8" actId="478"/>
          <ac:picMkLst>
            <pc:docMk/>
            <pc:sldMk cId="903999019" sldId="261"/>
            <ac:picMk id="7" creationId="{1B975E55-FC98-2378-9389-CE4B0F532D0A}"/>
          </ac:picMkLst>
        </pc:picChg>
        <pc:picChg chg="add mod ord">
          <ac:chgData name="Amanda Jane Olesen Brougham-Pickard" userId="8ae79f97-2319-4427-b00d-6e7a6d80abb8" providerId="ADAL" clId="{7ADF6E49-6476-45A5-BE82-A7F35B0CFB73}" dt="2024-03-18T10:38:02.087" v="560" actId="1076"/>
          <ac:picMkLst>
            <pc:docMk/>
            <pc:sldMk cId="903999019" sldId="261"/>
            <ac:picMk id="11" creationId="{03B7AE89-178D-2907-5537-E76BA8C9505F}"/>
          </ac:picMkLst>
        </pc:picChg>
        <pc:picChg chg="add mod">
          <ac:chgData name="Amanda Jane Olesen Brougham-Pickard" userId="8ae79f97-2319-4427-b00d-6e7a6d80abb8" providerId="ADAL" clId="{7ADF6E49-6476-45A5-BE82-A7F35B0CFB73}" dt="2024-03-18T10:28:04.833" v="51" actId="1076"/>
          <ac:picMkLst>
            <pc:docMk/>
            <pc:sldMk cId="903999019" sldId="261"/>
            <ac:picMk id="15" creationId="{A6D32E3D-50BB-4BB3-908D-705645DFDEDD}"/>
          </ac:picMkLst>
        </pc:picChg>
        <pc:picChg chg="add mod">
          <ac:chgData name="Amanda Jane Olesen Brougham-Pickard" userId="8ae79f97-2319-4427-b00d-6e7a6d80abb8" providerId="ADAL" clId="{7ADF6E49-6476-45A5-BE82-A7F35B0CFB73}" dt="2024-03-18T10:28:06.489" v="52" actId="1076"/>
          <ac:picMkLst>
            <pc:docMk/>
            <pc:sldMk cId="903999019" sldId="261"/>
            <ac:picMk id="19" creationId="{7F4C68D4-1A66-C360-E6B2-CAD5A9CEFCB0}"/>
          </ac:picMkLst>
        </pc:picChg>
        <pc:cxnChg chg="del">
          <ac:chgData name="Amanda Jane Olesen Brougham-Pickard" userId="8ae79f97-2319-4427-b00d-6e7a6d80abb8" providerId="ADAL" clId="{7ADF6E49-6476-45A5-BE82-A7F35B0CFB73}" dt="2024-03-18T10:27:17.132" v="39" actId="26606"/>
          <ac:cxnSpMkLst>
            <pc:docMk/>
            <pc:sldMk cId="903999019" sldId="261"/>
            <ac:cxnSpMk id="18" creationId="{4B3BCACB-5880-460B-9606-8C433A9AF99D}"/>
          </ac:cxnSpMkLst>
        </pc:cxnChg>
      </pc:sldChg>
      <pc:sldChg chg="modSp mod">
        <pc:chgData name="Amanda Jane Olesen Brougham-Pickard" userId="8ae79f97-2319-4427-b00d-6e7a6d80abb8" providerId="ADAL" clId="{7ADF6E49-6476-45A5-BE82-A7F35B0CFB73}" dt="2024-03-18T10:40:04.410" v="589" actId="732"/>
        <pc:sldMkLst>
          <pc:docMk/>
          <pc:sldMk cId="4221073070" sldId="262"/>
        </pc:sldMkLst>
        <pc:spChg chg="ord">
          <ac:chgData name="Amanda Jane Olesen Brougham-Pickard" userId="8ae79f97-2319-4427-b00d-6e7a6d80abb8" providerId="ADAL" clId="{7ADF6E49-6476-45A5-BE82-A7F35B0CFB73}" dt="2024-03-18T10:39:08.737" v="587" actId="166"/>
          <ac:spMkLst>
            <pc:docMk/>
            <pc:sldMk cId="4221073070" sldId="262"/>
            <ac:spMk id="2" creationId="{EDEDAE2A-36FB-B60F-E9FA-65FACD065445}"/>
          </ac:spMkLst>
        </pc:spChg>
        <pc:picChg chg="mod modCrop">
          <ac:chgData name="Amanda Jane Olesen Brougham-Pickard" userId="8ae79f97-2319-4427-b00d-6e7a6d80abb8" providerId="ADAL" clId="{7ADF6E49-6476-45A5-BE82-A7F35B0CFB73}" dt="2024-03-18T10:40:04.410" v="589" actId="732"/>
          <ac:picMkLst>
            <pc:docMk/>
            <pc:sldMk cId="4221073070" sldId="262"/>
            <ac:picMk id="6" creationId="{DF3BD9D5-7985-0FDF-97D2-BD797A59BAAB}"/>
          </ac:picMkLst>
        </pc:picChg>
      </pc:sldChg>
      <pc:sldChg chg="addSp delSp modSp add mod modNotesTx">
        <pc:chgData name="Amanda Jane Olesen Brougham-Pickard" userId="8ae79f97-2319-4427-b00d-6e7a6d80abb8" providerId="ADAL" clId="{7ADF6E49-6476-45A5-BE82-A7F35B0CFB73}" dt="2024-03-18T10:36:17.601" v="548" actId="20577"/>
        <pc:sldMkLst>
          <pc:docMk/>
          <pc:sldMk cId="1106930940" sldId="288"/>
        </pc:sldMkLst>
        <pc:spChg chg="mod">
          <ac:chgData name="Amanda Jane Olesen Brougham-Pickard" userId="8ae79f97-2319-4427-b00d-6e7a6d80abb8" providerId="ADAL" clId="{7ADF6E49-6476-45A5-BE82-A7F35B0CFB73}" dt="2024-03-18T10:30:31.401" v="85" actId="20577"/>
          <ac:spMkLst>
            <pc:docMk/>
            <pc:sldMk cId="1106930940" sldId="288"/>
            <ac:spMk id="2" creationId="{0EF7B2B5-8FB4-36D7-4F3B-C4BCB2543B96}"/>
          </ac:spMkLst>
        </pc:spChg>
        <pc:picChg chg="add mod">
          <ac:chgData name="Amanda Jane Olesen Brougham-Pickard" userId="8ae79f97-2319-4427-b00d-6e7a6d80abb8" providerId="ADAL" clId="{7ADF6E49-6476-45A5-BE82-A7F35B0CFB73}" dt="2024-03-18T10:35:32.565" v="547" actId="14100"/>
          <ac:picMkLst>
            <pc:docMk/>
            <pc:sldMk cId="1106930940" sldId="288"/>
            <ac:picMk id="5" creationId="{8DB349E6-BA0A-91F6-4D07-EA1251EAC625}"/>
          </ac:picMkLst>
        </pc:picChg>
        <pc:picChg chg="add mod">
          <ac:chgData name="Amanda Jane Olesen Brougham-Pickard" userId="8ae79f97-2319-4427-b00d-6e7a6d80abb8" providerId="ADAL" clId="{7ADF6E49-6476-45A5-BE82-A7F35B0CFB73}" dt="2024-03-18T10:32:31.149" v="156" actId="1076"/>
          <ac:picMkLst>
            <pc:docMk/>
            <pc:sldMk cId="1106930940" sldId="288"/>
            <ac:picMk id="7" creationId="{62CE7C0E-96C7-B8F3-05EC-6CEA767D8B78}"/>
          </ac:picMkLst>
        </pc:picChg>
        <pc:picChg chg="del">
          <ac:chgData name="Amanda Jane Olesen Brougham-Pickard" userId="8ae79f97-2319-4427-b00d-6e7a6d80abb8" providerId="ADAL" clId="{7ADF6E49-6476-45A5-BE82-A7F35B0CFB73}" dt="2024-03-18T10:30:36.767" v="88" actId="478"/>
          <ac:picMkLst>
            <pc:docMk/>
            <pc:sldMk cId="1106930940" sldId="288"/>
            <ac:picMk id="11" creationId="{03B7AE89-178D-2907-5537-E76BA8C9505F}"/>
          </ac:picMkLst>
        </pc:picChg>
        <pc:picChg chg="del">
          <ac:chgData name="Amanda Jane Olesen Brougham-Pickard" userId="8ae79f97-2319-4427-b00d-6e7a6d80abb8" providerId="ADAL" clId="{7ADF6E49-6476-45A5-BE82-A7F35B0CFB73}" dt="2024-03-18T10:30:35.946" v="87" actId="478"/>
          <ac:picMkLst>
            <pc:docMk/>
            <pc:sldMk cId="1106930940" sldId="288"/>
            <ac:picMk id="15" creationId="{A6D32E3D-50BB-4BB3-908D-705645DFDEDD}"/>
          </ac:picMkLst>
        </pc:picChg>
        <pc:picChg chg="del">
          <ac:chgData name="Amanda Jane Olesen Brougham-Pickard" userId="8ae79f97-2319-4427-b00d-6e7a6d80abb8" providerId="ADAL" clId="{7ADF6E49-6476-45A5-BE82-A7F35B0CFB73}" dt="2024-03-18T10:30:35.181" v="86" actId="478"/>
          <ac:picMkLst>
            <pc:docMk/>
            <pc:sldMk cId="1106930940" sldId="288"/>
            <ac:picMk id="19" creationId="{7F4C68D4-1A66-C360-E6B2-CAD5A9CEFCB0}"/>
          </ac:picMkLst>
        </pc:picChg>
      </pc:sldChg>
      <pc:sldChg chg="modSp new mod">
        <pc:chgData name="Amanda Jane Olesen Brougham-Pickard" userId="8ae79f97-2319-4427-b00d-6e7a6d80abb8" providerId="ADAL" clId="{7ADF6E49-6476-45A5-BE82-A7F35B0CFB73}" dt="2024-03-18T12:03:27.915" v="618" actId="20577"/>
        <pc:sldMkLst>
          <pc:docMk/>
          <pc:sldMk cId="759564708" sldId="291"/>
        </pc:sldMkLst>
        <pc:spChg chg="mod">
          <ac:chgData name="Amanda Jane Olesen Brougham-Pickard" userId="8ae79f97-2319-4427-b00d-6e7a6d80abb8" providerId="ADAL" clId="{7ADF6E49-6476-45A5-BE82-A7F35B0CFB73}" dt="2024-03-18T12:03:27.915" v="618" actId="20577"/>
          <ac:spMkLst>
            <pc:docMk/>
            <pc:sldMk cId="759564708" sldId="291"/>
            <ac:spMk id="2" creationId="{4DD55736-18B4-7066-B69F-C53A244BE804}"/>
          </ac:spMkLst>
        </pc:spChg>
      </pc:sldChg>
    </pc:docChg>
  </pc:docChgLst>
  <pc:docChgLst>
    <pc:chgData name="Lynn Robertson" userId="S::sa99lrobertson@glowmail.org.uk::bbe3dd19-0fb8-4d3c-a21f-a2d6aaed0a72" providerId="AD" clId="Web-{D2081CE6-499E-48CF-8A07-7AE0A58A5C22}"/>
    <pc:docChg chg="addSld delSld modSld sldOrd addMainMaster">
      <pc:chgData name="Lynn Robertson" userId="S::sa99lrobertson@glowmail.org.uk::bbe3dd19-0fb8-4d3c-a21f-a2d6aaed0a72" providerId="AD" clId="Web-{D2081CE6-499E-48CF-8A07-7AE0A58A5C22}" dt="2024-03-18T10:48:37.139" v="2179"/>
      <pc:docMkLst>
        <pc:docMk/>
      </pc:docMkLst>
      <pc:sldChg chg="del">
        <pc:chgData name="Lynn Robertson" userId="S::sa99lrobertson@glowmail.org.uk::bbe3dd19-0fb8-4d3c-a21f-a2d6aaed0a72" providerId="AD" clId="Web-{D2081CE6-499E-48CF-8A07-7AE0A58A5C22}" dt="2024-03-18T09:26:06.444" v="46"/>
        <pc:sldMkLst>
          <pc:docMk/>
          <pc:sldMk cId="3958742981" sldId="256"/>
        </pc:sldMkLst>
      </pc:sldChg>
      <pc:sldChg chg="addSp delSp modSp mod setBg">
        <pc:chgData name="Lynn Robertson" userId="S::sa99lrobertson@glowmail.org.uk::bbe3dd19-0fb8-4d3c-a21f-a2d6aaed0a72" providerId="AD" clId="Web-{D2081CE6-499E-48CF-8A07-7AE0A58A5C22}" dt="2024-03-18T09:51:02.360" v="191" actId="20577"/>
        <pc:sldMkLst>
          <pc:docMk/>
          <pc:sldMk cId="3769200885" sldId="257"/>
        </pc:sldMkLst>
        <pc:spChg chg="mod">
          <ac:chgData name="Lynn Robertson" userId="S::sa99lrobertson@glowmail.org.uk::bbe3dd19-0fb8-4d3c-a21f-a2d6aaed0a72" providerId="AD" clId="Web-{D2081CE6-499E-48CF-8A07-7AE0A58A5C22}" dt="2024-03-18T09:26:29.163" v="49"/>
          <ac:spMkLst>
            <pc:docMk/>
            <pc:sldMk cId="3769200885" sldId="257"/>
            <ac:spMk id="2" creationId="{0482BBE5-F90C-BA3E-F382-86FDE3BE1160}"/>
          </ac:spMkLst>
        </pc:spChg>
        <pc:spChg chg="mod">
          <ac:chgData name="Lynn Robertson" userId="S::sa99lrobertson@glowmail.org.uk::bbe3dd19-0fb8-4d3c-a21f-a2d6aaed0a72" providerId="AD" clId="Web-{D2081CE6-499E-48CF-8A07-7AE0A58A5C22}" dt="2024-03-18T09:51:02.360" v="191" actId="20577"/>
          <ac:spMkLst>
            <pc:docMk/>
            <pc:sldMk cId="3769200885" sldId="257"/>
            <ac:spMk id="3" creationId="{7D0BBD52-9109-4B97-08F6-1AF52DBBE7AF}"/>
          </ac:spMkLst>
        </pc:spChg>
        <pc:spChg chg="add">
          <ac:chgData name="Lynn Robertson" userId="S::sa99lrobertson@glowmail.org.uk::bbe3dd19-0fb8-4d3c-a21f-a2d6aaed0a72" providerId="AD" clId="Web-{D2081CE6-499E-48CF-8A07-7AE0A58A5C22}" dt="2024-03-18T09:26:29.163" v="49"/>
          <ac:spMkLst>
            <pc:docMk/>
            <pc:sldMk cId="3769200885" sldId="257"/>
            <ac:spMk id="8" creationId="{907EF6B7-1338-4443-8C46-6A318D952DFD}"/>
          </ac:spMkLst>
        </pc:spChg>
        <pc:spChg chg="add del">
          <ac:chgData name="Lynn Robertson" userId="S::sa99lrobertson@glowmail.org.uk::bbe3dd19-0fb8-4d3c-a21f-a2d6aaed0a72" providerId="AD" clId="Web-{D2081CE6-499E-48CF-8A07-7AE0A58A5C22}" dt="2024-03-18T09:26:29.163" v="48"/>
          <ac:spMkLst>
            <pc:docMk/>
            <pc:sldMk cId="3769200885" sldId="257"/>
            <ac:spMk id="9" creationId="{C0763A76-9F1C-4FC5-82B7-DD475DA461B2}"/>
          </ac:spMkLst>
        </pc:spChg>
        <pc:spChg chg="add">
          <ac:chgData name="Lynn Robertson" userId="S::sa99lrobertson@glowmail.org.uk::bbe3dd19-0fb8-4d3c-a21f-a2d6aaed0a72" providerId="AD" clId="Web-{D2081CE6-499E-48CF-8A07-7AE0A58A5C22}" dt="2024-03-18T09:26:29.163" v="49"/>
          <ac:spMkLst>
            <pc:docMk/>
            <pc:sldMk cId="3769200885" sldId="257"/>
            <ac:spMk id="10" creationId="{DAAE4CDD-124C-4DCF-9584-B6033B545DD5}"/>
          </ac:spMkLst>
        </pc:spChg>
        <pc:spChg chg="add del">
          <ac:chgData name="Lynn Robertson" userId="S::sa99lrobertson@glowmail.org.uk::bbe3dd19-0fb8-4d3c-a21f-a2d6aaed0a72" providerId="AD" clId="Web-{D2081CE6-499E-48CF-8A07-7AE0A58A5C22}" dt="2024-03-18T09:26:29.163" v="48"/>
          <ac:spMkLst>
            <pc:docMk/>
            <pc:sldMk cId="3769200885" sldId="257"/>
            <ac:spMk id="11" creationId="{E81BF4F6-F2CF-4984-9D14-D6966D92F99F}"/>
          </ac:spMkLst>
        </pc:spChg>
        <pc:spChg chg="add">
          <ac:chgData name="Lynn Robertson" userId="S::sa99lrobertson@glowmail.org.uk::bbe3dd19-0fb8-4d3c-a21f-a2d6aaed0a72" providerId="AD" clId="Web-{D2081CE6-499E-48CF-8A07-7AE0A58A5C22}" dt="2024-03-18T09:26:29.163" v="49"/>
          <ac:spMkLst>
            <pc:docMk/>
            <pc:sldMk cId="3769200885" sldId="257"/>
            <ac:spMk id="12" creationId="{081E4A58-353D-44AE-B2FC-2A74E2E400F7}"/>
          </ac:spMkLst>
        </pc:spChg>
        <pc:picChg chg="add del">
          <ac:chgData name="Lynn Robertson" userId="S::sa99lrobertson@glowmail.org.uk::bbe3dd19-0fb8-4d3c-a21f-a2d6aaed0a72" providerId="AD" clId="Web-{D2081CE6-499E-48CF-8A07-7AE0A58A5C22}" dt="2024-03-18T09:26:29.163" v="48"/>
          <ac:picMkLst>
            <pc:docMk/>
            <pc:sldMk cId="3769200885" sldId="257"/>
            <ac:picMk id="5" creationId="{92C3568B-A573-79A2-BCD5-71D768E0A1B1}"/>
          </ac:picMkLst>
        </pc:picChg>
      </pc:sldChg>
      <pc:sldChg chg="addSp modSp mod setBg">
        <pc:chgData name="Lynn Robertson" userId="S::sa99lrobertson@glowmail.org.uk::bbe3dd19-0fb8-4d3c-a21f-a2d6aaed0a72" providerId="AD" clId="Web-{D2081CE6-499E-48CF-8A07-7AE0A58A5C22}" dt="2024-03-18T09:56:33.834" v="369" actId="1076"/>
        <pc:sldMkLst>
          <pc:docMk/>
          <pc:sldMk cId="1376884605" sldId="258"/>
        </pc:sldMkLst>
        <pc:spChg chg="mod">
          <ac:chgData name="Lynn Robertson" userId="S::sa99lrobertson@glowmail.org.uk::bbe3dd19-0fb8-4d3c-a21f-a2d6aaed0a72" providerId="AD" clId="Web-{D2081CE6-499E-48CF-8A07-7AE0A58A5C22}" dt="2024-03-18T09:43:58.868" v="158" actId="20577"/>
          <ac:spMkLst>
            <pc:docMk/>
            <pc:sldMk cId="1376884605" sldId="258"/>
            <ac:spMk id="2" creationId="{18B059BA-A0CE-8752-A3B0-E26DB21C5BD1}"/>
          </ac:spMkLst>
        </pc:spChg>
        <pc:spChg chg="mod">
          <ac:chgData name="Lynn Robertson" userId="S::sa99lrobertson@glowmail.org.uk::bbe3dd19-0fb8-4d3c-a21f-a2d6aaed0a72" providerId="AD" clId="Web-{D2081CE6-499E-48CF-8A07-7AE0A58A5C22}" dt="2024-03-18T09:56:33.834" v="369" actId="1076"/>
          <ac:spMkLst>
            <pc:docMk/>
            <pc:sldMk cId="1376884605" sldId="258"/>
            <ac:spMk id="3" creationId="{0CDF19F0-06B6-3B63-1342-97E16BAD3D2C}"/>
          </ac:spMkLst>
        </pc:spChg>
        <pc:spChg chg="add">
          <ac:chgData name="Lynn Robertson" userId="S::sa99lrobertson@glowmail.org.uk::bbe3dd19-0fb8-4d3c-a21f-a2d6aaed0a72" providerId="AD" clId="Web-{D2081CE6-499E-48CF-8A07-7AE0A58A5C22}" dt="2024-03-18T09:33:48.280" v="85"/>
          <ac:spMkLst>
            <pc:docMk/>
            <pc:sldMk cId="1376884605" sldId="258"/>
            <ac:spMk id="10" creationId="{4AC6B390-BC59-4F1D-A0EE-D71A92F0A0B2}"/>
          </ac:spMkLst>
        </pc:spChg>
        <pc:spChg chg="add">
          <ac:chgData name="Lynn Robertson" userId="S::sa99lrobertson@glowmail.org.uk::bbe3dd19-0fb8-4d3c-a21f-a2d6aaed0a72" providerId="AD" clId="Web-{D2081CE6-499E-48CF-8A07-7AE0A58A5C22}" dt="2024-03-18T09:33:48.280" v="85"/>
          <ac:spMkLst>
            <pc:docMk/>
            <pc:sldMk cId="1376884605" sldId="258"/>
            <ac:spMk id="12" creationId="{B6C60D79-16F1-4C4B-B7E3-7634E7069CDE}"/>
          </ac:spMkLst>
        </pc:spChg>
        <pc:spChg chg="add">
          <ac:chgData name="Lynn Robertson" userId="S::sa99lrobertson@glowmail.org.uk::bbe3dd19-0fb8-4d3c-a21f-a2d6aaed0a72" providerId="AD" clId="Web-{D2081CE6-499E-48CF-8A07-7AE0A58A5C22}" dt="2024-03-18T09:33:48.280" v="85"/>
          <ac:spMkLst>
            <pc:docMk/>
            <pc:sldMk cId="1376884605" sldId="258"/>
            <ac:spMk id="14" creationId="{426B127E-6498-4C77-9C9D-4553A5113B80}"/>
          </ac:spMkLst>
        </pc:spChg>
        <pc:picChg chg="add">
          <ac:chgData name="Lynn Robertson" userId="S::sa99lrobertson@glowmail.org.uk::bbe3dd19-0fb8-4d3c-a21f-a2d6aaed0a72" providerId="AD" clId="Web-{D2081CE6-499E-48CF-8A07-7AE0A58A5C22}" dt="2024-03-18T09:33:48.280" v="85"/>
          <ac:picMkLst>
            <pc:docMk/>
            <pc:sldMk cId="1376884605" sldId="258"/>
            <ac:picMk id="7" creationId="{91879930-E301-947C-747F-65A51649BFB0}"/>
          </ac:picMkLst>
        </pc:picChg>
      </pc:sldChg>
      <pc:sldChg chg="addSp modSp">
        <pc:chgData name="Lynn Robertson" userId="S::sa99lrobertson@glowmail.org.uk::bbe3dd19-0fb8-4d3c-a21f-a2d6aaed0a72" providerId="AD" clId="Web-{D2081CE6-499E-48CF-8A07-7AE0A58A5C22}" dt="2024-03-18T09:44:52.119" v="171" actId="1076"/>
        <pc:sldMkLst>
          <pc:docMk/>
          <pc:sldMk cId="1787991222" sldId="259"/>
        </pc:sldMkLst>
        <pc:spChg chg="mod">
          <ac:chgData name="Lynn Robertson" userId="S::sa99lrobertson@glowmail.org.uk::bbe3dd19-0fb8-4d3c-a21f-a2d6aaed0a72" providerId="AD" clId="Web-{D2081CE6-499E-48CF-8A07-7AE0A58A5C22}" dt="2024-03-18T09:44:52.119" v="171" actId="1076"/>
          <ac:spMkLst>
            <pc:docMk/>
            <pc:sldMk cId="1787991222" sldId="259"/>
            <ac:spMk id="2" creationId="{C0A60B14-78DD-F74B-F563-579C0FA37424}"/>
          </ac:spMkLst>
        </pc:spChg>
        <pc:spChg chg="add mod">
          <ac:chgData name="Lynn Robertson" userId="S::sa99lrobertson@glowmail.org.uk::bbe3dd19-0fb8-4d3c-a21f-a2d6aaed0a72" providerId="AD" clId="Web-{D2081CE6-499E-48CF-8A07-7AE0A58A5C22}" dt="2024-03-18T09:44:47.681" v="170" actId="20577"/>
          <ac:spMkLst>
            <pc:docMk/>
            <pc:sldMk cId="1787991222" sldId="259"/>
            <ac:spMk id="3" creationId="{1D566A97-C0CE-A45F-F4A0-BB9DE98B3DC1}"/>
          </ac:spMkLst>
        </pc:spChg>
        <pc:picChg chg="mod">
          <ac:chgData name="Lynn Robertson" userId="S::sa99lrobertson@glowmail.org.uk::bbe3dd19-0fb8-4d3c-a21f-a2d6aaed0a72" providerId="AD" clId="Web-{D2081CE6-499E-48CF-8A07-7AE0A58A5C22}" dt="2024-03-18T09:44:44.135" v="169" actId="1076"/>
          <ac:picMkLst>
            <pc:docMk/>
            <pc:sldMk cId="1787991222" sldId="259"/>
            <ac:picMk id="4" creationId="{D15A0288-F85A-7B67-5FF3-4A729B479160}"/>
          </ac:picMkLst>
        </pc:picChg>
      </pc:sldChg>
      <pc:sldChg chg="addSp delSp modSp modNotes">
        <pc:chgData name="Lynn Robertson" userId="S::sa99lrobertson@glowmail.org.uk::bbe3dd19-0fb8-4d3c-a21f-a2d6aaed0a72" providerId="AD" clId="Web-{D2081CE6-499E-48CF-8A07-7AE0A58A5C22}" dt="2024-03-18T10:15:16.243" v="1339"/>
        <pc:sldMkLst>
          <pc:docMk/>
          <pc:sldMk cId="4028523705" sldId="260"/>
        </pc:sldMkLst>
        <pc:spChg chg="add del mod">
          <ac:chgData name="Lynn Robertson" userId="S::sa99lrobertson@glowmail.org.uk::bbe3dd19-0fb8-4d3c-a21f-a2d6aaed0a72" providerId="AD" clId="Web-{D2081CE6-499E-48CF-8A07-7AE0A58A5C22}" dt="2024-03-18T10:05:34.780" v="924"/>
          <ac:spMkLst>
            <pc:docMk/>
            <pc:sldMk cId="4028523705" sldId="260"/>
            <ac:spMk id="3" creationId="{E46A6EED-D6F2-9E59-4782-8205164D8580}"/>
          </ac:spMkLst>
        </pc:spChg>
      </pc:sldChg>
      <pc:sldChg chg="addSp delSp modSp mod setBg">
        <pc:chgData name="Lynn Robertson" userId="S::sa99lrobertson@glowmail.org.uk::bbe3dd19-0fb8-4d3c-a21f-a2d6aaed0a72" providerId="AD" clId="Web-{D2081CE6-499E-48CF-8A07-7AE0A58A5C22}" dt="2024-03-18T10:25:23.378" v="1554"/>
        <pc:sldMkLst>
          <pc:docMk/>
          <pc:sldMk cId="903999019" sldId="261"/>
        </pc:sldMkLst>
        <pc:spChg chg="mod">
          <ac:chgData name="Lynn Robertson" userId="S::sa99lrobertson@glowmail.org.uk::bbe3dd19-0fb8-4d3c-a21f-a2d6aaed0a72" providerId="AD" clId="Web-{D2081CE6-499E-48CF-8A07-7AE0A58A5C22}" dt="2024-03-18T10:22:01.015" v="1549"/>
          <ac:spMkLst>
            <pc:docMk/>
            <pc:sldMk cId="903999019" sldId="261"/>
            <ac:spMk id="2" creationId="{0EF7B2B5-8FB4-36D7-4F3B-C4BCB2543B96}"/>
          </ac:spMkLst>
        </pc:spChg>
        <pc:spChg chg="mod">
          <ac:chgData name="Lynn Robertson" userId="S::sa99lrobertson@glowmail.org.uk::bbe3dd19-0fb8-4d3c-a21f-a2d6aaed0a72" providerId="AD" clId="Web-{D2081CE6-499E-48CF-8A07-7AE0A58A5C22}" dt="2024-03-18T10:22:01.015" v="1549"/>
          <ac:spMkLst>
            <pc:docMk/>
            <pc:sldMk cId="903999019" sldId="261"/>
            <ac:spMk id="3" creationId="{A48DB237-86B0-2C2E-B3C7-9E18FE528657}"/>
          </ac:spMkLst>
        </pc:spChg>
        <pc:spChg chg="add del">
          <ac:chgData name="Lynn Robertson" userId="S::sa99lrobertson@glowmail.org.uk::bbe3dd19-0fb8-4d3c-a21f-a2d6aaed0a72" providerId="AD" clId="Web-{D2081CE6-499E-48CF-8A07-7AE0A58A5C22}" dt="2024-03-18T10:25:11.331" v="1553"/>
          <ac:spMkLst>
            <pc:docMk/>
            <pc:sldMk cId="903999019" sldId="261"/>
            <ac:spMk id="8" creationId="{F837543A-6020-4505-A233-C9DB4BF74011}"/>
          </ac:spMkLst>
        </pc:spChg>
        <pc:spChg chg="add">
          <ac:chgData name="Lynn Robertson" userId="S::sa99lrobertson@glowmail.org.uk::bbe3dd19-0fb8-4d3c-a21f-a2d6aaed0a72" providerId="AD" clId="Web-{D2081CE6-499E-48CF-8A07-7AE0A58A5C22}" dt="2024-03-18T10:22:01.015" v="1549"/>
          <ac:spMkLst>
            <pc:docMk/>
            <pc:sldMk cId="903999019" sldId="261"/>
            <ac:spMk id="10" creationId="{35B16301-FB18-48BA-A6DD-C37CAF6F9A18}"/>
          </ac:spMkLst>
        </pc:spChg>
        <pc:spChg chg="add del">
          <ac:chgData name="Lynn Robertson" userId="S::sa99lrobertson@glowmail.org.uk::bbe3dd19-0fb8-4d3c-a21f-a2d6aaed0a72" providerId="AD" clId="Web-{D2081CE6-499E-48CF-8A07-7AE0A58A5C22}" dt="2024-03-18T10:25:07.847" v="1551"/>
          <ac:spMkLst>
            <pc:docMk/>
            <pc:sldMk cId="903999019" sldId="261"/>
            <ac:spMk id="12" creationId="{C3C0D90E-074A-4F52-9B11-B52BEF4BCBE5}"/>
          </ac:spMkLst>
        </pc:spChg>
        <pc:spChg chg="add del">
          <ac:chgData name="Lynn Robertson" userId="S::sa99lrobertson@glowmail.org.uk::bbe3dd19-0fb8-4d3c-a21f-a2d6aaed0a72" providerId="AD" clId="Web-{D2081CE6-499E-48CF-8A07-7AE0A58A5C22}" dt="2024-03-18T10:25:04.894" v="1550"/>
          <ac:spMkLst>
            <pc:docMk/>
            <pc:sldMk cId="903999019" sldId="261"/>
            <ac:spMk id="14" creationId="{CABBD4C1-E6F8-46F6-8152-A8A97490BF4D}"/>
          </ac:spMkLst>
        </pc:spChg>
        <pc:spChg chg="add del">
          <ac:chgData name="Lynn Robertson" userId="S::sa99lrobertson@glowmail.org.uk::bbe3dd19-0fb8-4d3c-a21f-a2d6aaed0a72" providerId="AD" clId="Web-{D2081CE6-499E-48CF-8A07-7AE0A58A5C22}" dt="2024-03-18T10:25:11.331" v="1552"/>
          <ac:spMkLst>
            <pc:docMk/>
            <pc:sldMk cId="903999019" sldId="261"/>
            <ac:spMk id="16" creationId="{83BA5EF5-1FE9-4BF9-83BB-269BCDDF6156}"/>
          </ac:spMkLst>
        </pc:spChg>
        <pc:spChg chg="add">
          <ac:chgData name="Lynn Robertson" userId="S::sa99lrobertson@glowmail.org.uk::bbe3dd19-0fb8-4d3c-a21f-a2d6aaed0a72" providerId="AD" clId="Web-{D2081CE6-499E-48CF-8A07-7AE0A58A5C22}" dt="2024-03-18T10:22:01.015" v="1549"/>
          <ac:spMkLst>
            <pc:docMk/>
            <pc:sldMk cId="903999019" sldId="261"/>
            <ac:spMk id="20" creationId="{88853921-7BC9-4BDE-ACAB-133C683C82D6}"/>
          </ac:spMkLst>
        </pc:spChg>
        <pc:spChg chg="add del">
          <ac:chgData name="Lynn Robertson" userId="S::sa99lrobertson@glowmail.org.uk::bbe3dd19-0fb8-4d3c-a21f-a2d6aaed0a72" providerId="AD" clId="Web-{D2081CE6-499E-48CF-8A07-7AE0A58A5C22}" dt="2024-03-18T10:25:23.378" v="1554"/>
          <ac:spMkLst>
            <pc:docMk/>
            <pc:sldMk cId="903999019" sldId="261"/>
            <ac:spMk id="22" creationId="{09192968-3AE7-4470-A61C-97294BB92731}"/>
          </ac:spMkLst>
        </pc:spChg>
        <pc:spChg chg="add">
          <ac:chgData name="Lynn Robertson" userId="S::sa99lrobertson@glowmail.org.uk::bbe3dd19-0fb8-4d3c-a21f-a2d6aaed0a72" providerId="AD" clId="Web-{D2081CE6-499E-48CF-8A07-7AE0A58A5C22}" dt="2024-03-18T10:22:01.015" v="1549"/>
          <ac:spMkLst>
            <pc:docMk/>
            <pc:sldMk cId="903999019" sldId="261"/>
            <ac:spMk id="24" creationId="{3AB72E55-43E4-4356-BFE8-E2102CB0B505}"/>
          </ac:spMkLst>
        </pc:spChg>
        <pc:cxnChg chg="add">
          <ac:chgData name="Lynn Robertson" userId="S::sa99lrobertson@glowmail.org.uk::bbe3dd19-0fb8-4d3c-a21f-a2d6aaed0a72" providerId="AD" clId="Web-{D2081CE6-499E-48CF-8A07-7AE0A58A5C22}" dt="2024-03-18T10:22:01.015" v="1549"/>
          <ac:cxnSpMkLst>
            <pc:docMk/>
            <pc:sldMk cId="903999019" sldId="261"/>
            <ac:cxnSpMk id="18" creationId="{4B3BCACB-5880-460B-9606-8C433A9AF99D}"/>
          </ac:cxnSpMkLst>
        </pc:cxnChg>
      </pc:sldChg>
      <pc:sldChg chg="addSp delSp modSp mod setBg modNotes">
        <pc:chgData name="Lynn Robertson" userId="S::sa99lrobertson@glowmail.org.uk::bbe3dd19-0fb8-4d3c-a21f-a2d6aaed0a72" providerId="AD" clId="Web-{D2081CE6-499E-48CF-8A07-7AE0A58A5C22}" dt="2024-03-18T10:39:22.112" v="1720" actId="14100"/>
        <pc:sldMkLst>
          <pc:docMk/>
          <pc:sldMk cId="4221073070" sldId="262"/>
        </pc:sldMkLst>
        <pc:spChg chg="mod">
          <ac:chgData name="Lynn Robertson" userId="S::sa99lrobertson@glowmail.org.uk::bbe3dd19-0fb8-4d3c-a21f-a2d6aaed0a72" providerId="AD" clId="Web-{D2081CE6-499E-48CF-8A07-7AE0A58A5C22}" dt="2024-03-18T10:38:16.751" v="1712"/>
          <ac:spMkLst>
            <pc:docMk/>
            <pc:sldMk cId="4221073070" sldId="262"/>
            <ac:spMk id="2" creationId="{EDEDAE2A-36FB-B60F-E9FA-65FACD065445}"/>
          </ac:spMkLst>
        </pc:spChg>
        <pc:spChg chg="del mod">
          <ac:chgData name="Lynn Robertson" userId="S::sa99lrobertson@glowmail.org.uk::bbe3dd19-0fb8-4d3c-a21f-a2d6aaed0a72" providerId="AD" clId="Web-{D2081CE6-499E-48CF-8A07-7AE0A58A5C22}" dt="2024-03-18T10:09:40.503" v="1318"/>
          <ac:spMkLst>
            <pc:docMk/>
            <pc:sldMk cId="4221073070" sldId="262"/>
            <ac:spMk id="3" creationId="{6229B042-EC27-33DC-2843-06C7DFD532A8}"/>
          </ac:spMkLst>
        </pc:spChg>
        <pc:spChg chg="add del">
          <ac:chgData name="Lynn Robertson" userId="S::sa99lrobertson@glowmail.org.uk::bbe3dd19-0fb8-4d3c-a21f-a2d6aaed0a72" providerId="AD" clId="Web-{D2081CE6-499E-48CF-8A07-7AE0A58A5C22}" dt="2024-03-18T10:09:00.424" v="1146"/>
          <ac:spMkLst>
            <pc:docMk/>
            <pc:sldMk cId="4221073070" sldId="262"/>
            <ac:spMk id="5" creationId="{78E67BAA-9AEE-FED2-E141-15724D6224A6}"/>
          </ac:spMkLst>
        </pc:spChg>
        <pc:spChg chg="add">
          <ac:chgData name="Lynn Robertson" userId="S::sa99lrobertson@glowmail.org.uk::bbe3dd19-0fb8-4d3c-a21f-a2d6aaed0a72" providerId="AD" clId="Web-{D2081CE6-499E-48CF-8A07-7AE0A58A5C22}" dt="2024-03-18T10:38:16.751" v="1712"/>
          <ac:spMkLst>
            <pc:docMk/>
            <pc:sldMk cId="4221073070" sldId="262"/>
            <ac:spMk id="11" creationId="{6753252F-4873-4F63-801D-CC719279A7D5}"/>
          </ac:spMkLst>
        </pc:spChg>
        <pc:spChg chg="add">
          <ac:chgData name="Lynn Robertson" userId="S::sa99lrobertson@glowmail.org.uk::bbe3dd19-0fb8-4d3c-a21f-a2d6aaed0a72" providerId="AD" clId="Web-{D2081CE6-499E-48CF-8A07-7AE0A58A5C22}" dt="2024-03-18T10:38:16.751" v="1712"/>
          <ac:spMkLst>
            <pc:docMk/>
            <pc:sldMk cId="4221073070" sldId="262"/>
            <ac:spMk id="13" creationId="{047C8CCB-F95D-4249-92DD-651249D3535A}"/>
          </ac:spMkLst>
        </pc:spChg>
        <pc:picChg chg="add mod">
          <ac:chgData name="Lynn Robertson" userId="S::sa99lrobertson@glowmail.org.uk::bbe3dd19-0fb8-4d3c-a21f-a2d6aaed0a72" providerId="AD" clId="Web-{D2081CE6-499E-48CF-8A07-7AE0A58A5C22}" dt="2024-03-18T10:39:22.112" v="1720" actId="14100"/>
          <ac:picMkLst>
            <pc:docMk/>
            <pc:sldMk cId="4221073070" sldId="262"/>
            <ac:picMk id="6" creationId="{DF3BD9D5-7985-0FDF-97D2-BD797A59BAAB}"/>
          </ac:picMkLst>
        </pc:picChg>
      </pc:sldChg>
      <pc:sldChg chg="modSp modNotes">
        <pc:chgData name="Lynn Robertson" userId="S::sa99lrobertson@glowmail.org.uk::bbe3dd19-0fb8-4d3c-a21f-a2d6aaed0a72" providerId="AD" clId="Web-{D2081CE6-499E-48CF-8A07-7AE0A58A5C22}" dt="2024-03-18T10:17:45.511" v="1525"/>
        <pc:sldMkLst>
          <pc:docMk/>
          <pc:sldMk cId="744365210" sldId="263"/>
        </pc:sldMkLst>
        <pc:picChg chg="mod">
          <ac:chgData name="Lynn Robertson" userId="S::sa99lrobertson@glowmail.org.uk::bbe3dd19-0fb8-4d3c-a21f-a2d6aaed0a72" providerId="AD" clId="Web-{D2081CE6-499E-48CF-8A07-7AE0A58A5C22}" dt="2024-03-18T10:06:44.313" v="984" actId="1076"/>
          <ac:picMkLst>
            <pc:docMk/>
            <pc:sldMk cId="744365210" sldId="263"/>
            <ac:picMk id="6" creationId="{E5B28849-90A8-B857-7F1A-CEE11BB554D4}"/>
          </ac:picMkLst>
        </pc:picChg>
        <pc:picChg chg="mod">
          <ac:chgData name="Lynn Robertson" userId="S::sa99lrobertson@glowmail.org.uk::bbe3dd19-0fb8-4d3c-a21f-a2d6aaed0a72" providerId="AD" clId="Web-{D2081CE6-499E-48CF-8A07-7AE0A58A5C22}" dt="2024-03-18T10:06:33.797" v="981" actId="1076"/>
          <ac:picMkLst>
            <pc:docMk/>
            <pc:sldMk cId="744365210" sldId="263"/>
            <ac:picMk id="8" creationId="{BA867305-F333-2EBE-BD4F-4C9951E89298}"/>
          </ac:picMkLst>
        </pc:picChg>
        <pc:picChg chg="mod">
          <ac:chgData name="Lynn Robertson" userId="S::sa99lrobertson@glowmail.org.uk::bbe3dd19-0fb8-4d3c-a21f-a2d6aaed0a72" providerId="AD" clId="Web-{D2081CE6-499E-48CF-8A07-7AE0A58A5C22}" dt="2024-03-18T10:06:39" v="982" actId="1076"/>
          <ac:picMkLst>
            <pc:docMk/>
            <pc:sldMk cId="744365210" sldId="263"/>
            <ac:picMk id="9" creationId="{CA19454B-FB5D-2BAD-04B7-9084FD482870}"/>
          </ac:picMkLst>
        </pc:picChg>
      </pc:sldChg>
      <pc:sldChg chg="addSp delSp modSp mod setBg">
        <pc:chgData name="Lynn Robertson" userId="S::sa99lrobertson@glowmail.org.uk::bbe3dd19-0fb8-4d3c-a21f-a2d6aaed0a72" providerId="AD" clId="Web-{D2081CE6-499E-48CF-8A07-7AE0A58A5C22}" dt="2024-03-18T10:39:51.269" v="1722" actId="20577"/>
        <pc:sldMkLst>
          <pc:docMk/>
          <pc:sldMk cId="526835688" sldId="264"/>
        </pc:sldMkLst>
        <pc:spChg chg="mod">
          <ac:chgData name="Lynn Robertson" userId="S::sa99lrobertson@glowmail.org.uk::bbe3dd19-0fb8-4d3c-a21f-a2d6aaed0a72" providerId="AD" clId="Web-{D2081CE6-499E-48CF-8A07-7AE0A58A5C22}" dt="2024-03-18T10:39:51.269" v="1722" actId="20577"/>
          <ac:spMkLst>
            <pc:docMk/>
            <pc:sldMk cId="526835688" sldId="264"/>
            <ac:spMk id="2" creationId="{EDEDAE2A-36FB-B60F-E9FA-65FACD065445}"/>
          </ac:spMkLst>
        </pc:spChg>
        <pc:spChg chg="del mod">
          <ac:chgData name="Lynn Robertson" userId="S::sa99lrobertson@glowmail.org.uk::bbe3dd19-0fb8-4d3c-a21f-a2d6aaed0a72" providerId="AD" clId="Web-{D2081CE6-499E-48CF-8A07-7AE0A58A5C22}" dt="2024-03-18T10:19:40.372" v="1548"/>
          <ac:spMkLst>
            <pc:docMk/>
            <pc:sldMk cId="526835688" sldId="264"/>
            <ac:spMk id="3" creationId="{6229B042-EC27-33DC-2843-06C7DFD532A8}"/>
          </ac:spMkLst>
        </pc:spChg>
        <pc:spChg chg="add del">
          <ac:chgData name="Lynn Robertson" userId="S::sa99lrobertson@glowmail.org.uk::bbe3dd19-0fb8-4d3c-a21f-a2d6aaed0a72" providerId="AD" clId="Web-{D2081CE6-499E-48CF-8A07-7AE0A58A5C22}" dt="2024-03-18T10:39:07.440" v="1719"/>
          <ac:spMkLst>
            <pc:docMk/>
            <pc:sldMk cId="526835688" sldId="264"/>
            <ac:spMk id="9" creationId="{AE2B703B-46F9-481A-A605-82E2A828C4FA}"/>
          </ac:spMkLst>
        </pc:spChg>
        <pc:spChg chg="add del">
          <ac:chgData name="Lynn Robertson" userId="S::sa99lrobertson@glowmail.org.uk::bbe3dd19-0fb8-4d3c-a21f-a2d6aaed0a72" providerId="AD" clId="Web-{D2081CE6-499E-48CF-8A07-7AE0A58A5C22}" dt="2024-03-18T10:39:07.440" v="1719"/>
          <ac:spMkLst>
            <pc:docMk/>
            <pc:sldMk cId="526835688" sldId="264"/>
            <ac:spMk id="11" creationId="{F13BE4D7-0C3D-4906-B230-A1C5B4665CCF}"/>
          </ac:spMkLst>
        </pc:spChg>
        <pc:spChg chg="add del">
          <ac:chgData name="Lynn Robertson" userId="S::sa99lrobertson@glowmail.org.uk::bbe3dd19-0fb8-4d3c-a21f-a2d6aaed0a72" providerId="AD" clId="Web-{D2081CE6-499E-48CF-8A07-7AE0A58A5C22}" dt="2024-03-18T10:39:44.362" v="1721"/>
          <ac:spMkLst>
            <pc:docMk/>
            <pc:sldMk cId="526835688" sldId="264"/>
            <ac:spMk id="16" creationId="{6C4028FD-8BAA-4A19-BFDE-594D991B7552}"/>
          </ac:spMkLst>
        </pc:spChg>
        <pc:spChg chg="add">
          <ac:chgData name="Lynn Robertson" userId="S::sa99lrobertson@glowmail.org.uk::bbe3dd19-0fb8-4d3c-a21f-a2d6aaed0a72" providerId="AD" clId="Web-{D2081CE6-499E-48CF-8A07-7AE0A58A5C22}" dt="2024-03-18T10:39:44.362" v="1721"/>
          <ac:spMkLst>
            <pc:docMk/>
            <pc:sldMk cId="526835688" sldId="264"/>
            <ac:spMk id="21" creationId="{6C4028FD-8BAA-4A19-BFDE-594D991B7552}"/>
          </ac:spMkLst>
        </pc:spChg>
        <pc:graphicFrameChg chg="add mod modGraphic">
          <ac:chgData name="Lynn Robertson" userId="S::sa99lrobertson@glowmail.org.uk::bbe3dd19-0fb8-4d3c-a21f-a2d6aaed0a72" providerId="AD" clId="Web-{D2081CE6-499E-48CF-8A07-7AE0A58A5C22}" dt="2024-03-18T10:39:44.362" v="1721"/>
          <ac:graphicFrameMkLst>
            <pc:docMk/>
            <pc:sldMk cId="526835688" sldId="264"/>
            <ac:graphicFrameMk id="5" creationId="{BEF7A5EB-CD1A-8657-A03C-88550189FCAF}"/>
          </ac:graphicFrameMkLst>
        </pc:graphicFrameChg>
      </pc:sldChg>
      <pc:sldChg chg="addSp delSp modSp new del mod setBg">
        <pc:chgData name="Lynn Robertson" userId="S::sa99lrobertson@glowmail.org.uk::bbe3dd19-0fb8-4d3c-a21f-a2d6aaed0a72" providerId="AD" clId="Web-{D2081CE6-499E-48CF-8A07-7AE0A58A5C22}" dt="2024-03-18T09:25:08.974" v="20"/>
        <pc:sldMkLst>
          <pc:docMk/>
          <pc:sldMk cId="1776790293" sldId="265"/>
        </pc:sldMkLst>
        <pc:spChg chg="mod">
          <ac:chgData name="Lynn Robertson" userId="S::sa99lrobertson@glowmail.org.uk::bbe3dd19-0fb8-4d3c-a21f-a2d6aaed0a72" providerId="AD" clId="Web-{D2081CE6-499E-48CF-8A07-7AE0A58A5C22}" dt="2024-03-18T09:24:40.349" v="13"/>
          <ac:spMkLst>
            <pc:docMk/>
            <pc:sldMk cId="1776790293" sldId="265"/>
            <ac:spMk id="2" creationId="{92E3FCD4-C827-3BBE-03B5-9C038F63EBC4}"/>
          </ac:spMkLst>
        </pc:spChg>
        <pc:spChg chg="del">
          <ac:chgData name="Lynn Robertson" userId="S::sa99lrobertson@glowmail.org.uk::bbe3dd19-0fb8-4d3c-a21f-a2d6aaed0a72" providerId="AD" clId="Web-{D2081CE6-499E-48CF-8A07-7AE0A58A5C22}" dt="2024-03-18T09:23:41.536" v="7"/>
          <ac:spMkLst>
            <pc:docMk/>
            <pc:sldMk cId="1776790293" sldId="265"/>
            <ac:spMk id="3" creationId="{45352137-D9D2-6C21-FE80-C17867B3D122}"/>
          </ac:spMkLst>
        </pc:spChg>
        <pc:spChg chg="add">
          <ac:chgData name="Lynn Robertson" userId="S::sa99lrobertson@glowmail.org.uk::bbe3dd19-0fb8-4d3c-a21f-a2d6aaed0a72" providerId="AD" clId="Web-{D2081CE6-499E-48CF-8A07-7AE0A58A5C22}" dt="2024-03-18T09:24:40.349" v="13"/>
          <ac:spMkLst>
            <pc:docMk/>
            <pc:sldMk cId="1776790293" sldId="265"/>
            <ac:spMk id="9" creationId="{F85DA2CD-B590-9E08-7737-02A75A294141}"/>
          </ac:spMkLst>
        </pc:spChg>
        <pc:spChg chg="add">
          <ac:chgData name="Lynn Robertson" userId="S::sa99lrobertson@glowmail.org.uk::bbe3dd19-0fb8-4d3c-a21f-a2d6aaed0a72" providerId="AD" clId="Web-{D2081CE6-499E-48CF-8A07-7AE0A58A5C22}" dt="2024-03-18T09:24:40.349" v="13"/>
          <ac:spMkLst>
            <pc:docMk/>
            <pc:sldMk cId="1776790293" sldId="265"/>
            <ac:spMk id="12" creationId="{99F1FFA9-D672-408C-9220-ADEEC6ABDD09}"/>
          </ac:spMkLst>
        </pc:spChg>
        <pc:picChg chg="add del mod ord">
          <ac:chgData name="Lynn Robertson" userId="S::sa99lrobertson@glowmail.org.uk::bbe3dd19-0fb8-4d3c-a21f-a2d6aaed0a72" providerId="AD" clId="Web-{D2081CE6-499E-48CF-8A07-7AE0A58A5C22}" dt="2024-03-18T09:25:04.459" v="19"/>
          <ac:picMkLst>
            <pc:docMk/>
            <pc:sldMk cId="1776790293" sldId="265"/>
            <ac:picMk id="4" creationId="{1C06C742-BD5B-6EF6-0EE9-7D6685B2AB52}"/>
          </ac:picMkLst>
        </pc:picChg>
        <pc:picChg chg="add mod">
          <ac:chgData name="Lynn Robertson" userId="S::sa99lrobertson@glowmail.org.uk::bbe3dd19-0fb8-4d3c-a21f-a2d6aaed0a72" providerId="AD" clId="Web-{D2081CE6-499E-48CF-8A07-7AE0A58A5C22}" dt="2024-03-18T09:25:02.412" v="18" actId="1076"/>
          <ac:picMkLst>
            <pc:docMk/>
            <pc:sldMk cId="1776790293" sldId="265"/>
            <ac:picMk id="5" creationId="{57419C27-5466-3BAD-B120-052D9D72EB61}"/>
          </ac:picMkLst>
        </pc:picChg>
      </pc:sldChg>
      <pc:sldChg chg="addSp delSp modSp new del">
        <pc:chgData name="Lynn Robertson" userId="S::sa99lrobertson@glowmail.org.uk::bbe3dd19-0fb8-4d3c-a21f-a2d6aaed0a72" providerId="AD" clId="Web-{D2081CE6-499E-48CF-8A07-7AE0A58A5C22}" dt="2024-03-18T09:23:20.191" v="5"/>
        <pc:sldMkLst>
          <pc:docMk/>
          <pc:sldMk cId="3820154436" sldId="265"/>
        </pc:sldMkLst>
        <pc:spChg chg="del">
          <ac:chgData name="Lynn Robertson" userId="S::sa99lrobertson@glowmail.org.uk::bbe3dd19-0fb8-4d3c-a21f-a2d6aaed0a72" providerId="AD" clId="Web-{D2081CE6-499E-48CF-8A07-7AE0A58A5C22}" dt="2024-03-18T09:22:21.284" v="1"/>
          <ac:spMkLst>
            <pc:docMk/>
            <pc:sldMk cId="3820154436" sldId="265"/>
            <ac:spMk id="3" creationId="{993815A3-A85A-CD3F-7BBB-890AB8831CA8}"/>
          </ac:spMkLst>
        </pc:spChg>
        <pc:picChg chg="add mod ord">
          <ac:chgData name="Lynn Robertson" userId="S::sa99lrobertson@glowmail.org.uk::bbe3dd19-0fb8-4d3c-a21f-a2d6aaed0a72" providerId="AD" clId="Web-{D2081CE6-499E-48CF-8A07-7AE0A58A5C22}" dt="2024-03-18T09:22:42.019" v="4" actId="14100"/>
          <ac:picMkLst>
            <pc:docMk/>
            <pc:sldMk cId="3820154436" sldId="265"/>
            <ac:picMk id="4" creationId="{FF0C7748-F6BC-03FC-2554-F27FEC6C5291}"/>
          </ac:picMkLst>
        </pc:picChg>
      </pc:sldChg>
      <pc:sldChg chg="modSp add">
        <pc:chgData name="Lynn Robertson" userId="S::sa99lrobertson@glowmail.org.uk::bbe3dd19-0fb8-4d3c-a21f-a2d6aaed0a72" providerId="AD" clId="Web-{D2081CE6-499E-48CF-8A07-7AE0A58A5C22}" dt="2024-03-18T10:11:37.802" v="1325" actId="1076"/>
        <pc:sldMkLst>
          <pc:docMk/>
          <pc:sldMk cId="849413378" sldId="285"/>
        </pc:sldMkLst>
        <pc:spChg chg="mod">
          <ac:chgData name="Lynn Robertson" userId="S::sa99lrobertson@glowmail.org.uk::bbe3dd19-0fb8-4d3c-a21f-a2d6aaed0a72" providerId="AD" clId="Web-{D2081CE6-499E-48CF-8A07-7AE0A58A5C22}" dt="2024-03-18T10:11:30.536" v="1324" actId="1076"/>
          <ac:spMkLst>
            <pc:docMk/>
            <pc:sldMk cId="849413378" sldId="285"/>
            <ac:spMk id="2" creationId="{74C1485F-B0C6-770A-47A4-BAAEDCBBA027}"/>
          </ac:spMkLst>
        </pc:spChg>
        <pc:spChg chg="mod">
          <ac:chgData name="Lynn Robertson" userId="S::sa99lrobertson@glowmail.org.uk::bbe3dd19-0fb8-4d3c-a21f-a2d6aaed0a72" providerId="AD" clId="Web-{D2081CE6-499E-48CF-8A07-7AE0A58A5C22}" dt="2024-03-18T10:11:37.802" v="1325" actId="1076"/>
          <ac:spMkLst>
            <pc:docMk/>
            <pc:sldMk cId="849413378" sldId="285"/>
            <ac:spMk id="3" creationId="{936AB670-82DF-939D-0D0E-507C9AC15F9C}"/>
          </ac:spMkLst>
        </pc:spChg>
      </pc:sldChg>
      <pc:sldChg chg="addSp delSp modSp new mod ord setBg modNotes">
        <pc:chgData name="Lynn Robertson" userId="S::sa99lrobertson@glowmail.org.uk::bbe3dd19-0fb8-4d3c-a21f-a2d6aaed0a72" providerId="AD" clId="Web-{D2081CE6-499E-48CF-8A07-7AE0A58A5C22}" dt="2024-03-18T10:48:37.139" v="2179"/>
        <pc:sldMkLst>
          <pc:docMk/>
          <pc:sldMk cId="1944314466" sldId="286"/>
        </pc:sldMkLst>
        <pc:spChg chg="del">
          <ac:chgData name="Lynn Robertson" userId="S::sa99lrobertson@glowmail.org.uk::bbe3dd19-0fb8-4d3c-a21f-a2d6aaed0a72" providerId="AD" clId="Web-{D2081CE6-499E-48CF-8A07-7AE0A58A5C22}" dt="2024-03-18T09:32:20.044" v="75"/>
          <ac:spMkLst>
            <pc:docMk/>
            <pc:sldMk cId="1944314466" sldId="286"/>
            <ac:spMk id="2" creationId="{1DD471AA-6CC8-EAC9-19F9-EA2405E3365E}"/>
          </ac:spMkLst>
        </pc:spChg>
        <pc:spChg chg="del">
          <ac:chgData name="Lynn Robertson" userId="S::sa99lrobertson@glowmail.org.uk::bbe3dd19-0fb8-4d3c-a21f-a2d6aaed0a72" providerId="AD" clId="Web-{D2081CE6-499E-48CF-8A07-7AE0A58A5C22}" dt="2024-03-18T09:32:15.357" v="74"/>
          <ac:spMkLst>
            <pc:docMk/>
            <pc:sldMk cId="1944314466" sldId="286"/>
            <ac:spMk id="3" creationId="{8118DD42-0F1A-1667-6DB4-847C1C341AF0}"/>
          </ac:spMkLst>
        </pc:spChg>
        <pc:spChg chg="add mod">
          <ac:chgData name="Lynn Robertson" userId="S::sa99lrobertson@glowmail.org.uk::bbe3dd19-0fb8-4d3c-a21f-a2d6aaed0a72" providerId="AD" clId="Web-{D2081CE6-499E-48CF-8A07-7AE0A58A5C22}" dt="2024-03-18T09:51:41.532" v="202" actId="20577"/>
          <ac:spMkLst>
            <pc:docMk/>
            <pc:sldMk cId="1944314466" sldId="286"/>
            <ac:spMk id="6" creationId="{5C73878A-B4A3-2053-A1DD-0A25F53E4910}"/>
          </ac:spMkLst>
        </pc:spChg>
        <pc:spChg chg="add mod">
          <ac:chgData name="Lynn Robertson" userId="S::sa99lrobertson@glowmail.org.uk::bbe3dd19-0fb8-4d3c-a21f-a2d6aaed0a72" providerId="AD" clId="Web-{D2081CE6-499E-48CF-8A07-7AE0A58A5C22}" dt="2024-03-18T09:53:40.940" v="323" actId="20577"/>
          <ac:spMkLst>
            <pc:docMk/>
            <pc:sldMk cId="1944314466" sldId="286"/>
            <ac:spMk id="8" creationId="{848A2C73-D6BA-827E-021B-D12D41CF35CE}"/>
          </ac:spMkLst>
        </pc:spChg>
        <pc:spChg chg="add">
          <ac:chgData name="Lynn Robertson" userId="S::sa99lrobertson@glowmail.org.uk::bbe3dd19-0fb8-4d3c-a21f-a2d6aaed0a72" providerId="AD" clId="Web-{D2081CE6-499E-48CF-8A07-7AE0A58A5C22}" dt="2024-03-18T09:45:07.838" v="173"/>
          <ac:spMkLst>
            <pc:docMk/>
            <pc:sldMk cId="1944314466" sldId="286"/>
            <ac:spMk id="11" creationId="{2EB492CD-616E-47F8-933B-5E2D952A0593}"/>
          </ac:spMkLst>
        </pc:spChg>
        <pc:spChg chg="add">
          <ac:chgData name="Lynn Robertson" userId="S::sa99lrobertson@glowmail.org.uk::bbe3dd19-0fb8-4d3c-a21f-a2d6aaed0a72" providerId="AD" clId="Web-{D2081CE6-499E-48CF-8A07-7AE0A58A5C22}" dt="2024-03-18T09:45:07.838" v="173"/>
          <ac:spMkLst>
            <pc:docMk/>
            <pc:sldMk cId="1944314466" sldId="286"/>
            <ac:spMk id="13" creationId="{59383CF9-23B5-4335-9B21-1791C4CF1C75}"/>
          </ac:spMkLst>
        </pc:spChg>
        <pc:spChg chg="add">
          <ac:chgData name="Lynn Robertson" userId="S::sa99lrobertson@glowmail.org.uk::bbe3dd19-0fb8-4d3c-a21f-a2d6aaed0a72" providerId="AD" clId="Web-{D2081CE6-499E-48CF-8A07-7AE0A58A5C22}" dt="2024-03-18T09:45:07.838" v="173"/>
          <ac:spMkLst>
            <pc:docMk/>
            <pc:sldMk cId="1944314466" sldId="286"/>
            <ac:spMk id="15" creationId="{0007FE00-9498-4706-B255-6437B0252C02}"/>
          </ac:spMkLst>
        </pc:spChg>
        <pc:picChg chg="add mod ord">
          <ac:chgData name="Lynn Robertson" userId="S::sa99lrobertson@glowmail.org.uk::bbe3dd19-0fb8-4d3c-a21f-a2d6aaed0a72" providerId="AD" clId="Web-{D2081CE6-499E-48CF-8A07-7AE0A58A5C22}" dt="2024-03-18T09:51:28.876" v="193" actId="1076"/>
          <ac:picMkLst>
            <pc:docMk/>
            <pc:sldMk cId="1944314466" sldId="286"/>
            <ac:picMk id="4" creationId="{26FFBDC1-DAE0-D8F6-65F3-D62602FEE719}"/>
          </ac:picMkLst>
        </pc:picChg>
      </pc:sldChg>
      <pc:sldChg chg="addSp delSp modSp add replId">
        <pc:chgData name="Lynn Robertson" userId="S::sa99lrobertson@glowmail.org.uk::bbe3dd19-0fb8-4d3c-a21f-a2d6aaed0a72" providerId="AD" clId="Web-{D2081CE6-499E-48CF-8A07-7AE0A58A5C22}" dt="2024-03-18T10:31:36.385" v="1570"/>
        <pc:sldMkLst>
          <pc:docMk/>
          <pc:sldMk cId="1977144929" sldId="287"/>
        </pc:sldMkLst>
        <pc:picChg chg="add mod">
          <ac:chgData name="Lynn Robertson" userId="S::sa99lrobertson@glowmail.org.uk::bbe3dd19-0fb8-4d3c-a21f-a2d6aaed0a72" providerId="AD" clId="Web-{D2081CE6-499E-48CF-8A07-7AE0A58A5C22}" dt="2024-03-18T10:31:33.135" v="1568"/>
          <ac:picMkLst>
            <pc:docMk/>
            <pc:sldMk cId="1977144929" sldId="287"/>
            <ac:picMk id="3" creationId="{D3460C59-BC6B-EFA9-C965-AB7DA08F5988}"/>
          </ac:picMkLst>
        </pc:picChg>
        <pc:picChg chg="add mod">
          <ac:chgData name="Lynn Robertson" userId="S::sa99lrobertson@glowmail.org.uk::bbe3dd19-0fb8-4d3c-a21f-a2d6aaed0a72" providerId="AD" clId="Web-{D2081CE6-499E-48CF-8A07-7AE0A58A5C22}" dt="2024-03-18T10:31:34.682" v="1569"/>
          <ac:picMkLst>
            <pc:docMk/>
            <pc:sldMk cId="1977144929" sldId="287"/>
            <ac:picMk id="4" creationId="{D54E5438-1ED9-53B3-6CE1-C32067492624}"/>
          </ac:picMkLst>
        </pc:picChg>
        <pc:picChg chg="add mod">
          <ac:chgData name="Lynn Robertson" userId="S::sa99lrobertson@glowmail.org.uk::bbe3dd19-0fb8-4d3c-a21f-a2d6aaed0a72" providerId="AD" clId="Web-{D2081CE6-499E-48CF-8A07-7AE0A58A5C22}" dt="2024-03-18T10:31:36.385" v="1570"/>
          <ac:picMkLst>
            <pc:docMk/>
            <pc:sldMk cId="1977144929" sldId="287"/>
            <ac:picMk id="5" creationId="{BEC91B04-06EC-D994-8095-FE3A5B170398}"/>
          </ac:picMkLst>
        </pc:picChg>
        <pc:picChg chg="del">
          <ac:chgData name="Lynn Robertson" userId="S::sa99lrobertson@glowmail.org.uk::bbe3dd19-0fb8-4d3c-a21f-a2d6aaed0a72" providerId="AD" clId="Web-{D2081CE6-499E-48CF-8A07-7AE0A58A5C22}" dt="2024-03-18T10:25:55.332" v="1556"/>
          <ac:picMkLst>
            <pc:docMk/>
            <pc:sldMk cId="1977144929" sldId="287"/>
            <ac:picMk id="6" creationId="{E5B28849-90A8-B857-7F1A-CEE11BB554D4}"/>
          </ac:picMkLst>
        </pc:picChg>
        <pc:picChg chg="del">
          <ac:chgData name="Lynn Robertson" userId="S::sa99lrobertson@glowmail.org.uk::bbe3dd19-0fb8-4d3c-a21f-a2d6aaed0a72" providerId="AD" clId="Web-{D2081CE6-499E-48CF-8A07-7AE0A58A5C22}" dt="2024-03-18T10:25:57.316" v="1558"/>
          <ac:picMkLst>
            <pc:docMk/>
            <pc:sldMk cId="1977144929" sldId="287"/>
            <ac:picMk id="8" creationId="{BA867305-F333-2EBE-BD4F-4C9951E89298}"/>
          </ac:picMkLst>
        </pc:picChg>
        <pc:picChg chg="del">
          <ac:chgData name="Lynn Robertson" userId="S::sa99lrobertson@glowmail.org.uk::bbe3dd19-0fb8-4d3c-a21f-a2d6aaed0a72" providerId="AD" clId="Web-{D2081CE6-499E-48CF-8A07-7AE0A58A5C22}" dt="2024-03-18T10:25:56.316" v="1557"/>
          <ac:picMkLst>
            <pc:docMk/>
            <pc:sldMk cId="1977144929" sldId="287"/>
            <ac:picMk id="9" creationId="{CA19454B-FB5D-2BAD-04B7-9084FD482870}"/>
          </ac:picMkLst>
        </pc:picChg>
      </pc:sldChg>
      <pc:sldChg chg="addSp delSp modSp new mod setBg">
        <pc:chgData name="Lynn Robertson" userId="S::sa99lrobertson@glowmail.org.uk::bbe3dd19-0fb8-4d3c-a21f-a2d6aaed0a72" providerId="AD" clId="Web-{D2081CE6-499E-48CF-8A07-7AE0A58A5C22}" dt="2024-03-18T10:44:14.602" v="2018"/>
        <pc:sldMkLst>
          <pc:docMk/>
          <pc:sldMk cId="4072895899" sldId="289"/>
        </pc:sldMkLst>
        <pc:spChg chg="mod">
          <ac:chgData name="Lynn Robertson" userId="S::sa99lrobertson@glowmail.org.uk::bbe3dd19-0fb8-4d3c-a21f-a2d6aaed0a72" providerId="AD" clId="Web-{D2081CE6-499E-48CF-8A07-7AE0A58A5C22}" dt="2024-03-18T10:44:14.602" v="2018"/>
          <ac:spMkLst>
            <pc:docMk/>
            <pc:sldMk cId="4072895899" sldId="289"/>
            <ac:spMk id="2" creationId="{12F14F82-B85D-1C49-61FC-5D354E6419D9}"/>
          </ac:spMkLst>
        </pc:spChg>
        <pc:spChg chg="del mod">
          <ac:chgData name="Lynn Robertson" userId="S::sa99lrobertson@glowmail.org.uk::bbe3dd19-0fb8-4d3c-a21f-a2d6aaed0a72" providerId="AD" clId="Web-{D2081CE6-499E-48CF-8A07-7AE0A58A5C22}" dt="2024-03-18T10:44:14.602" v="2018"/>
          <ac:spMkLst>
            <pc:docMk/>
            <pc:sldMk cId="4072895899" sldId="289"/>
            <ac:spMk id="3" creationId="{30C81038-0459-CB38-1429-F011F9529633}"/>
          </ac:spMkLst>
        </pc:spChg>
        <pc:spChg chg="add">
          <ac:chgData name="Lynn Robertson" userId="S::sa99lrobertson@glowmail.org.uk::bbe3dd19-0fb8-4d3c-a21f-a2d6aaed0a72" providerId="AD" clId="Web-{D2081CE6-499E-48CF-8A07-7AE0A58A5C22}" dt="2024-03-18T10:44:14.602" v="2018"/>
          <ac:spMkLst>
            <pc:docMk/>
            <pc:sldMk cId="4072895899" sldId="289"/>
            <ac:spMk id="9" creationId="{7517A47C-B2E5-4B79-8061-D74B1311AF6E}"/>
          </ac:spMkLst>
        </pc:spChg>
        <pc:spChg chg="add">
          <ac:chgData name="Lynn Robertson" userId="S::sa99lrobertson@glowmail.org.uk::bbe3dd19-0fb8-4d3c-a21f-a2d6aaed0a72" providerId="AD" clId="Web-{D2081CE6-499E-48CF-8A07-7AE0A58A5C22}" dt="2024-03-18T10:44:14.602" v="2018"/>
          <ac:spMkLst>
            <pc:docMk/>
            <pc:sldMk cId="4072895899" sldId="289"/>
            <ac:spMk id="11" creationId="{C505E780-2083-4CB5-A42A-5E0E2908ECC3}"/>
          </ac:spMkLst>
        </pc:spChg>
        <pc:spChg chg="add">
          <ac:chgData name="Lynn Robertson" userId="S::sa99lrobertson@glowmail.org.uk::bbe3dd19-0fb8-4d3c-a21f-a2d6aaed0a72" providerId="AD" clId="Web-{D2081CE6-499E-48CF-8A07-7AE0A58A5C22}" dt="2024-03-18T10:44:14.602" v="2018"/>
          <ac:spMkLst>
            <pc:docMk/>
            <pc:sldMk cId="4072895899" sldId="289"/>
            <ac:spMk id="13" creationId="{D2C0AE1C-0118-41AE-8A10-7CDCBF10E96F}"/>
          </ac:spMkLst>
        </pc:spChg>
        <pc:spChg chg="add">
          <ac:chgData name="Lynn Robertson" userId="S::sa99lrobertson@glowmail.org.uk::bbe3dd19-0fb8-4d3c-a21f-a2d6aaed0a72" providerId="AD" clId="Web-{D2081CE6-499E-48CF-8A07-7AE0A58A5C22}" dt="2024-03-18T10:44:14.602" v="2018"/>
          <ac:spMkLst>
            <pc:docMk/>
            <pc:sldMk cId="4072895899" sldId="289"/>
            <ac:spMk id="15" creationId="{463EEC44-1BA3-44ED-81FC-A644B04B2A44}"/>
          </ac:spMkLst>
        </pc:spChg>
        <pc:graphicFrameChg chg="add">
          <ac:chgData name="Lynn Robertson" userId="S::sa99lrobertson@glowmail.org.uk::bbe3dd19-0fb8-4d3c-a21f-a2d6aaed0a72" providerId="AD" clId="Web-{D2081CE6-499E-48CF-8A07-7AE0A58A5C22}" dt="2024-03-18T10:44:14.602" v="2018"/>
          <ac:graphicFrameMkLst>
            <pc:docMk/>
            <pc:sldMk cId="4072895899" sldId="289"/>
            <ac:graphicFrameMk id="5" creationId="{1EC7AB9F-35ED-65A9-F208-6FD0A323D531}"/>
          </ac:graphicFrameMkLst>
        </pc:graphicFrameChg>
      </pc:sldChg>
      <pc:sldChg chg="addSp delSp modSp new mod setBg">
        <pc:chgData name="Lynn Robertson" userId="S::sa99lrobertson@glowmail.org.uk::bbe3dd19-0fb8-4d3c-a21f-a2d6aaed0a72" providerId="AD" clId="Web-{D2081CE6-499E-48CF-8A07-7AE0A58A5C22}" dt="2024-03-18T10:46:53.699" v="2049"/>
        <pc:sldMkLst>
          <pc:docMk/>
          <pc:sldMk cId="2602349800" sldId="290"/>
        </pc:sldMkLst>
        <pc:spChg chg="mod">
          <ac:chgData name="Lynn Robertson" userId="S::sa99lrobertson@glowmail.org.uk::bbe3dd19-0fb8-4d3c-a21f-a2d6aaed0a72" providerId="AD" clId="Web-{D2081CE6-499E-48CF-8A07-7AE0A58A5C22}" dt="2024-03-18T10:46:46.574" v="2047"/>
          <ac:spMkLst>
            <pc:docMk/>
            <pc:sldMk cId="2602349800" sldId="290"/>
            <ac:spMk id="2" creationId="{23ABBC01-7D34-5B1A-D0F1-9B85AE1EDF88}"/>
          </ac:spMkLst>
        </pc:spChg>
        <pc:spChg chg="del">
          <ac:chgData name="Lynn Robertson" userId="S::sa99lrobertson@glowmail.org.uk::bbe3dd19-0fb8-4d3c-a21f-a2d6aaed0a72" providerId="AD" clId="Web-{D2081CE6-499E-48CF-8A07-7AE0A58A5C22}" dt="2024-03-18T10:45:37.166" v="2027"/>
          <ac:spMkLst>
            <pc:docMk/>
            <pc:sldMk cId="2602349800" sldId="290"/>
            <ac:spMk id="3" creationId="{5219527F-9588-B50E-5AA9-ADABA00F86C7}"/>
          </ac:spMkLst>
        </pc:spChg>
        <pc:spChg chg="add del mod">
          <ac:chgData name="Lynn Robertson" userId="S::sa99lrobertson@glowmail.org.uk::bbe3dd19-0fb8-4d3c-a21f-a2d6aaed0a72" providerId="AD" clId="Web-{D2081CE6-499E-48CF-8A07-7AE0A58A5C22}" dt="2024-03-18T10:45:57.995" v="2029"/>
          <ac:spMkLst>
            <pc:docMk/>
            <pc:sldMk cId="2602349800" sldId="290"/>
            <ac:spMk id="6" creationId="{03A69C39-60AD-9636-6A7D-53974320C6B2}"/>
          </ac:spMkLst>
        </pc:spChg>
        <pc:spChg chg="add del mod">
          <ac:chgData name="Lynn Robertson" userId="S::sa99lrobertson@glowmail.org.uk::bbe3dd19-0fb8-4d3c-a21f-a2d6aaed0a72" providerId="AD" clId="Web-{D2081CE6-499E-48CF-8A07-7AE0A58A5C22}" dt="2024-03-18T10:46:01.917" v="2033"/>
          <ac:spMkLst>
            <pc:docMk/>
            <pc:sldMk cId="2602349800" sldId="290"/>
            <ac:spMk id="8" creationId="{B839F2A3-B1F4-D945-88F5-A6AFF52E2945}"/>
          </ac:spMkLst>
        </pc:spChg>
        <pc:spChg chg="add del mod">
          <ac:chgData name="Lynn Robertson" userId="S::sa99lrobertson@glowmail.org.uk::bbe3dd19-0fb8-4d3c-a21f-a2d6aaed0a72" providerId="AD" clId="Web-{D2081CE6-499E-48CF-8A07-7AE0A58A5C22}" dt="2024-03-18T10:46:15.823" v="2035"/>
          <ac:spMkLst>
            <pc:docMk/>
            <pc:sldMk cId="2602349800" sldId="290"/>
            <ac:spMk id="11" creationId="{997AAABF-3A46-585F-FABD-265049D09F5D}"/>
          </ac:spMkLst>
        </pc:spChg>
        <pc:spChg chg="add del mod">
          <ac:chgData name="Lynn Robertson" userId="S::sa99lrobertson@glowmail.org.uk::bbe3dd19-0fb8-4d3c-a21f-a2d6aaed0a72" providerId="AD" clId="Web-{D2081CE6-499E-48CF-8A07-7AE0A58A5C22}" dt="2024-03-18T10:46:53.699" v="2049"/>
          <ac:spMkLst>
            <pc:docMk/>
            <pc:sldMk cId="2602349800" sldId="290"/>
            <ac:spMk id="13" creationId="{A951610B-8E2D-BEDF-5DD3-79794B930E02}"/>
          </ac:spMkLst>
        </pc:spChg>
        <pc:spChg chg="add">
          <ac:chgData name="Lynn Robertson" userId="S::sa99lrobertson@glowmail.org.uk::bbe3dd19-0fb8-4d3c-a21f-a2d6aaed0a72" providerId="AD" clId="Web-{D2081CE6-499E-48CF-8A07-7AE0A58A5C22}" dt="2024-03-18T10:46:46.574" v="2047"/>
          <ac:spMkLst>
            <pc:docMk/>
            <pc:sldMk cId="2602349800" sldId="290"/>
            <ac:spMk id="18" creationId="{D12DDE76-C203-4047-9998-63900085B5E8}"/>
          </ac:spMkLst>
        </pc:spChg>
        <pc:picChg chg="add del mod ord">
          <ac:chgData name="Lynn Robertson" userId="S::sa99lrobertson@glowmail.org.uk::bbe3dd19-0fb8-4d3c-a21f-a2d6aaed0a72" providerId="AD" clId="Web-{D2081CE6-499E-48CF-8A07-7AE0A58A5C22}" dt="2024-03-18T10:45:40.432" v="2028"/>
          <ac:picMkLst>
            <pc:docMk/>
            <pc:sldMk cId="2602349800" sldId="290"/>
            <ac:picMk id="4" creationId="{1A6F5BB4-95E3-EC15-D107-860C84C1871A}"/>
          </ac:picMkLst>
        </pc:picChg>
        <pc:picChg chg="add del mod ord">
          <ac:chgData name="Lynn Robertson" userId="S::sa99lrobertson@glowmail.org.uk::bbe3dd19-0fb8-4d3c-a21f-a2d6aaed0a72" providerId="AD" clId="Web-{D2081CE6-499E-48CF-8A07-7AE0A58A5C22}" dt="2024-03-18T10:46:01.917" v="2034"/>
          <ac:picMkLst>
            <pc:docMk/>
            <pc:sldMk cId="2602349800" sldId="290"/>
            <ac:picMk id="7" creationId="{9FB67D3F-6E69-66F0-F5AA-1BE77477E786}"/>
          </ac:picMkLst>
        </pc:picChg>
        <pc:picChg chg="add mod ord">
          <ac:chgData name="Lynn Robertson" userId="S::sa99lrobertson@glowmail.org.uk::bbe3dd19-0fb8-4d3c-a21f-a2d6aaed0a72" providerId="AD" clId="Web-{D2081CE6-499E-48CF-8A07-7AE0A58A5C22}" dt="2024-03-18T10:46:46.574" v="2047"/>
          <ac:picMkLst>
            <pc:docMk/>
            <pc:sldMk cId="2602349800" sldId="290"/>
            <ac:picMk id="12" creationId="{0900C604-2996-0F50-A6A6-691213B713C3}"/>
          </ac:picMkLst>
        </pc:picChg>
      </pc:sldChg>
      <pc:sldChg chg="new del">
        <pc:chgData name="Lynn Robertson" userId="S::sa99lrobertson@glowmail.org.uk::bbe3dd19-0fb8-4d3c-a21f-a2d6aaed0a72" providerId="AD" clId="Web-{D2081CE6-499E-48CF-8A07-7AE0A58A5C22}" dt="2024-03-18T10:47:23.887" v="2051"/>
        <pc:sldMkLst>
          <pc:docMk/>
          <pc:sldMk cId="2117668424" sldId="291"/>
        </pc:sldMkLst>
      </pc:sldChg>
      <pc:sldMasterChg chg="add addSldLayout">
        <pc:chgData name="Lynn Robertson" userId="S::sa99lrobertson@glowmail.org.uk::bbe3dd19-0fb8-4d3c-a21f-a2d6aaed0a72" providerId="AD" clId="Web-{D2081CE6-499E-48CF-8A07-7AE0A58A5C22}" dt="2024-03-18T09:25:33.725" v="21"/>
        <pc:sldMasterMkLst>
          <pc:docMk/>
          <pc:sldMasterMk cId="3452136682" sldId="2147483660"/>
        </pc:sldMasterMkLst>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2692478558" sldId="2147483661"/>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1481823865" sldId="2147483662"/>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3876831056" sldId="2147483663"/>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221368418" sldId="2147483664"/>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1826686533" sldId="2147483665"/>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399993486" sldId="2147483666"/>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1200421040" sldId="2147483667"/>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3024568991" sldId="2147483668"/>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1789160464" sldId="2147483669"/>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2957705232" sldId="2147483670"/>
          </pc:sldLayoutMkLst>
        </pc:sldLayoutChg>
        <pc:sldLayoutChg chg="add">
          <pc:chgData name="Lynn Robertson" userId="S::sa99lrobertson@glowmail.org.uk::bbe3dd19-0fb8-4d3c-a21f-a2d6aaed0a72" providerId="AD" clId="Web-{D2081CE6-499E-48CF-8A07-7AE0A58A5C22}" dt="2024-03-18T09:25:33.725" v="21"/>
          <pc:sldLayoutMkLst>
            <pc:docMk/>
            <pc:sldMasterMk cId="3452136682" sldId="2147483660"/>
            <pc:sldLayoutMk cId="1000977656" sldId="2147483671"/>
          </pc:sldLayoutMkLst>
        </pc:sldLayoutChg>
      </pc:sldMasterChg>
    </pc:docChg>
  </pc:docChgLst>
  <pc:docChgLst>
    <pc:chgData name="Lynn Robertson" userId="S::sa99lrobertson@glowmail.org.uk::bbe3dd19-0fb8-4d3c-a21f-a2d6aaed0a72" providerId="AD" clId="Web-{4548E7A9-246B-4CD7-B5D8-671255CF2946}"/>
    <pc:docChg chg="modSld">
      <pc:chgData name="Lynn Robertson" userId="S::sa99lrobertson@glowmail.org.uk::bbe3dd19-0fb8-4d3c-a21f-a2d6aaed0a72" providerId="AD" clId="Web-{4548E7A9-246B-4CD7-B5D8-671255CF2946}" dt="2024-03-17T18:46:32.519" v="15" actId="20577"/>
      <pc:docMkLst>
        <pc:docMk/>
      </pc:docMkLst>
      <pc:sldChg chg="modSp">
        <pc:chgData name="Lynn Robertson" userId="S::sa99lrobertson@glowmail.org.uk::bbe3dd19-0fb8-4d3c-a21f-a2d6aaed0a72" providerId="AD" clId="Web-{4548E7A9-246B-4CD7-B5D8-671255CF2946}" dt="2024-03-17T18:46:32.519" v="15" actId="20577"/>
        <pc:sldMkLst>
          <pc:docMk/>
          <pc:sldMk cId="1376884605" sldId="258"/>
        </pc:sldMkLst>
        <pc:spChg chg="mod">
          <ac:chgData name="Lynn Robertson" userId="S::sa99lrobertson@glowmail.org.uk::bbe3dd19-0fb8-4d3c-a21f-a2d6aaed0a72" providerId="AD" clId="Web-{4548E7A9-246B-4CD7-B5D8-671255CF2946}" dt="2024-03-17T18:46:32.519" v="15" actId="20577"/>
          <ac:spMkLst>
            <pc:docMk/>
            <pc:sldMk cId="1376884605" sldId="258"/>
            <ac:spMk id="3" creationId="{0CDF19F0-06B6-3B63-1342-97E16BAD3D2C}"/>
          </ac:spMkLst>
        </pc:spChg>
      </pc:sldChg>
    </pc:docChg>
  </pc:docChgLst>
  <pc:docChgLst>
    <pc:chgData name="Mrs Brougham-Pickard" userId="S::sa11pickarda@glow.sch.uk::8ae79f97-2319-4427-b00d-6e7a6d80abb8" providerId="AD" clId="Web-{5630EBC0-54C8-4397-B000-436A29588936}"/>
    <pc:docChg chg="modSld">
      <pc:chgData name="Mrs Brougham-Pickard" userId="S::sa11pickarda@glow.sch.uk::8ae79f97-2319-4427-b00d-6e7a6d80abb8" providerId="AD" clId="Web-{5630EBC0-54C8-4397-B000-436A29588936}" dt="2024-04-22T10:02:24.075" v="1" actId="20577"/>
      <pc:docMkLst>
        <pc:docMk/>
      </pc:docMkLst>
      <pc:sldChg chg="modSp">
        <pc:chgData name="Mrs Brougham-Pickard" userId="S::sa11pickarda@glow.sch.uk::8ae79f97-2319-4427-b00d-6e7a6d80abb8" providerId="AD" clId="Web-{5630EBC0-54C8-4397-B000-436A29588936}" dt="2024-04-22T10:02:24.075" v="1" actId="20577"/>
        <pc:sldMkLst>
          <pc:docMk/>
          <pc:sldMk cId="849413378" sldId="285"/>
        </pc:sldMkLst>
        <pc:spChg chg="mod">
          <ac:chgData name="Mrs Brougham-Pickard" userId="S::sa11pickarda@glow.sch.uk::8ae79f97-2319-4427-b00d-6e7a6d80abb8" providerId="AD" clId="Web-{5630EBC0-54C8-4397-B000-436A29588936}" dt="2024-04-22T10:02:24.075" v="1" actId="20577"/>
          <ac:spMkLst>
            <pc:docMk/>
            <pc:sldMk cId="849413378" sldId="285"/>
            <ac:spMk id="3" creationId="{936AB670-82DF-939D-0D0E-507C9AC15F9C}"/>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hyperlink" Target="https://www.thinglink.com/scene/1769364654930264932" TargetMode="External"/><Relationship Id="rId1" Type="http://schemas.openxmlformats.org/officeDocument/2006/relationships/hyperlink" Target="https://www.thinglink.com/view/scenario/1814347611570700965" TargetMode="Externa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hyperlink" Target="https://www.thinglink.com/scene/1769364654930264932" TargetMode="External"/><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7.sv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svg"/><Relationship Id="rId9" Type="http://schemas.openxmlformats.org/officeDocument/2006/relationships/hyperlink" Target="https://www.thinglink.com/view/scenario/1814347611570700965"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0A7F56C-64BE-48C5-9C71-792082A59D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BE7DD6-7B1D-4A3B-A093-A3E9DEFB36CA}">
      <dgm:prSet/>
      <dgm:spPr/>
      <dgm:t>
        <a:bodyPr/>
        <a:lstStyle/>
        <a:p>
          <a:r>
            <a:rPr lang="en-GB"/>
            <a:t>OneDrive Glow in File Explorer</a:t>
          </a:r>
          <a:endParaRPr lang="en-US"/>
        </a:p>
      </dgm:t>
    </dgm:pt>
    <dgm:pt modelId="{34F059ED-AD44-42D9-80C2-280A6648F2F6}" type="parTrans" cxnId="{E11E5869-E283-4FF7-B1DC-1D1B19EC0E23}">
      <dgm:prSet/>
      <dgm:spPr/>
      <dgm:t>
        <a:bodyPr/>
        <a:lstStyle/>
        <a:p>
          <a:endParaRPr lang="en-US"/>
        </a:p>
      </dgm:t>
    </dgm:pt>
    <dgm:pt modelId="{3FD90332-944B-46A8-A0BF-0C2272DAA736}" type="sibTrans" cxnId="{E11E5869-E283-4FF7-B1DC-1D1B19EC0E23}">
      <dgm:prSet/>
      <dgm:spPr/>
      <dgm:t>
        <a:bodyPr/>
        <a:lstStyle/>
        <a:p>
          <a:endParaRPr lang="en-US"/>
        </a:p>
      </dgm:t>
    </dgm:pt>
    <dgm:pt modelId="{ED4934E3-26B1-4FC6-86C0-D011A0E76F35}">
      <dgm:prSet/>
      <dgm:spPr/>
      <dgm:t>
        <a:bodyPr/>
        <a:lstStyle/>
        <a:p>
          <a:r>
            <a:rPr lang="en-GB"/>
            <a:t>OneDrive Corporate in File Explorer</a:t>
          </a:r>
          <a:endParaRPr lang="en-US"/>
        </a:p>
      </dgm:t>
    </dgm:pt>
    <dgm:pt modelId="{EC3B7BB1-9F2C-4BEA-9269-8D160AEA926C}" type="parTrans" cxnId="{EC5135FE-6CB2-48A5-954D-8F8627733190}">
      <dgm:prSet/>
      <dgm:spPr/>
      <dgm:t>
        <a:bodyPr/>
        <a:lstStyle/>
        <a:p>
          <a:endParaRPr lang="en-US"/>
        </a:p>
      </dgm:t>
    </dgm:pt>
    <dgm:pt modelId="{D8472D5D-3081-4338-9236-576B7E3227FF}" type="sibTrans" cxnId="{EC5135FE-6CB2-48A5-954D-8F8627733190}">
      <dgm:prSet/>
      <dgm:spPr/>
      <dgm:t>
        <a:bodyPr/>
        <a:lstStyle/>
        <a:p>
          <a:endParaRPr lang="en-US"/>
        </a:p>
      </dgm:t>
    </dgm:pt>
    <dgm:pt modelId="{30F672C8-9F9F-41B7-9273-141BD6AAB50C}">
      <dgm:prSet/>
      <dgm:spPr/>
      <dgm:t>
        <a:bodyPr/>
        <a:lstStyle/>
        <a:p>
          <a:r>
            <a:rPr lang="en-GB" dirty="0"/>
            <a:t>Access to Microsoft Teams</a:t>
          </a:r>
          <a:endParaRPr lang="en-US" dirty="0"/>
        </a:p>
      </dgm:t>
    </dgm:pt>
    <dgm:pt modelId="{A5DD71C7-981B-444D-A288-7849A5BC28EA}" type="parTrans" cxnId="{2CF8F509-4C46-4199-8446-444DE929E187}">
      <dgm:prSet/>
      <dgm:spPr/>
      <dgm:t>
        <a:bodyPr/>
        <a:lstStyle/>
        <a:p>
          <a:endParaRPr lang="en-US"/>
        </a:p>
      </dgm:t>
    </dgm:pt>
    <dgm:pt modelId="{41152D76-A614-4678-9D28-00620348276B}" type="sibTrans" cxnId="{2CF8F509-4C46-4199-8446-444DE929E187}">
      <dgm:prSet/>
      <dgm:spPr/>
      <dgm:t>
        <a:bodyPr/>
        <a:lstStyle/>
        <a:p>
          <a:endParaRPr lang="en-US"/>
        </a:p>
      </dgm:t>
    </dgm:pt>
    <dgm:pt modelId="{0CA7AC77-BF9A-4C39-A256-73134B152AB6}" type="pres">
      <dgm:prSet presAssocID="{C0A7F56C-64BE-48C5-9C71-792082A59D0F}" presName="root" presStyleCnt="0">
        <dgm:presLayoutVars>
          <dgm:dir/>
          <dgm:resizeHandles val="exact"/>
        </dgm:presLayoutVars>
      </dgm:prSet>
      <dgm:spPr/>
    </dgm:pt>
    <dgm:pt modelId="{5CF8F2AA-263C-469A-B094-C826F9F3EA26}" type="pres">
      <dgm:prSet presAssocID="{52BE7DD6-7B1D-4A3B-A093-A3E9DEFB36CA}" presName="compNode" presStyleCnt="0"/>
      <dgm:spPr/>
    </dgm:pt>
    <dgm:pt modelId="{A769849C-267D-40DC-968A-9CCFBA6A774D}" type="pres">
      <dgm:prSet presAssocID="{52BE7DD6-7B1D-4A3B-A093-A3E9DEFB36CA}" presName="bgRect" presStyleLbl="bgShp" presStyleIdx="0" presStyleCnt="3"/>
      <dgm:spPr/>
    </dgm:pt>
    <dgm:pt modelId="{55426DDF-BAC7-48B0-A32E-6C4EC60742D9}" type="pres">
      <dgm:prSet presAssocID="{52BE7DD6-7B1D-4A3B-A093-A3E9DEFB36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wer"/>
        </a:ext>
      </dgm:extLst>
    </dgm:pt>
    <dgm:pt modelId="{6DA04F9B-C19A-4EB0-BC23-A703D5AE6D27}" type="pres">
      <dgm:prSet presAssocID="{52BE7DD6-7B1D-4A3B-A093-A3E9DEFB36CA}" presName="spaceRect" presStyleCnt="0"/>
      <dgm:spPr/>
    </dgm:pt>
    <dgm:pt modelId="{93367118-3AFF-45D6-A54F-517EDFF6900C}" type="pres">
      <dgm:prSet presAssocID="{52BE7DD6-7B1D-4A3B-A093-A3E9DEFB36CA}" presName="parTx" presStyleLbl="revTx" presStyleIdx="0" presStyleCnt="3">
        <dgm:presLayoutVars>
          <dgm:chMax val="0"/>
          <dgm:chPref val="0"/>
        </dgm:presLayoutVars>
      </dgm:prSet>
      <dgm:spPr/>
    </dgm:pt>
    <dgm:pt modelId="{75E29068-CC86-4744-BF85-99B45E1A248C}" type="pres">
      <dgm:prSet presAssocID="{3FD90332-944B-46A8-A0BF-0C2272DAA736}" presName="sibTrans" presStyleCnt="0"/>
      <dgm:spPr/>
    </dgm:pt>
    <dgm:pt modelId="{0BFD71F7-6161-4496-9D96-BE333D838166}" type="pres">
      <dgm:prSet presAssocID="{ED4934E3-26B1-4FC6-86C0-D011A0E76F35}" presName="compNode" presStyleCnt="0"/>
      <dgm:spPr/>
    </dgm:pt>
    <dgm:pt modelId="{CDD46EB0-4E6B-408B-9BBD-0DC8790582E7}" type="pres">
      <dgm:prSet presAssocID="{ED4934E3-26B1-4FC6-86C0-D011A0E76F35}" presName="bgRect" presStyleLbl="bgShp" presStyleIdx="1" presStyleCnt="3"/>
      <dgm:spPr/>
    </dgm:pt>
    <dgm:pt modelId="{E945973E-F628-44F1-BAA9-AD0E777370BE}" type="pres">
      <dgm:prSet presAssocID="{ED4934E3-26B1-4FC6-86C0-D011A0E76F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8E6A5650-2B94-40ED-A259-30CCE0EE5926}" type="pres">
      <dgm:prSet presAssocID="{ED4934E3-26B1-4FC6-86C0-D011A0E76F35}" presName="spaceRect" presStyleCnt="0"/>
      <dgm:spPr/>
    </dgm:pt>
    <dgm:pt modelId="{5398C3DA-204B-429C-9012-CCFED85B7D7A}" type="pres">
      <dgm:prSet presAssocID="{ED4934E3-26B1-4FC6-86C0-D011A0E76F35}" presName="parTx" presStyleLbl="revTx" presStyleIdx="1" presStyleCnt="3">
        <dgm:presLayoutVars>
          <dgm:chMax val="0"/>
          <dgm:chPref val="0"/>
        </dgm:presLayoutVars>
      </dgm:prSet>
      <dgm:spPr/>
    </dgm:pt>
    <dgm:pt modelId="{1A851825-A99A-4A52-AE9F-AAC04D7B17B5}" type="pres">
      <dgm:prSet presAssocID="{D8472D5D-3081-4338-9236-576B7E3227FF}" presName="sibTrans" presStyleCnt="0"/>
      <dgm:spPr/>
    </dgm:pt>
    <dgm:pt modelId="{E931A84F-CC00-47EA-B1DB-50C7B24536C3}" type="pres">
      <dgm:prSet presAssocID="{30F672C8-9F9F-41B7-9273-141BD6AAB50C}" presName="compNode" presStyleCnt="0"/>
      <dgm:spPr/>
    </dgm:pt>
    <dgm:pt modelId="{9D7677C8-1133-45EC-A398-C95396AFD7CA}" type="pres">
      <dgm:prSet presAssocID="{30F672C8-9F9F-41B7-9273-141BD6AAB50C}" presName="bgRect" presStyleLbl="bgShp" presStyleIdx="2" presStyleCnt="3"/>
      <dgm:spPr/>
    </dgm:pt>
    <dgm:pt modelId="{AFA1CA40-6AB8-4F42-973D-C1FAF71BD57F}" type="pres">
      <dgm:prSet presAssocID="{30F672C8-9F9F-41B7-9273-141BD6AAB5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DB749F9E-06C9-4ED3-9F7F-9411D9AE6C51}" type="pres">
      <dgm:prSet presAssocID="{30F672C8-9F9F-41B7-9273-141BD6AAB50C}" presName="spaceRect" presStyleCnt="0"/>
      <dgm:spPr/>
    </dgm:pt>
    <dgm:pt modelId="{6EACCA96-F1D9-4E6F-9A62-B1DA7E60E9E2}" type="pres">
      <dgm:prSet presAssocID="{30F672C8-9F9F-41B7-9273-141BD6AAB50C}" presName="parTx" presStyleLbl="revTx" presStyleIdx="2" presStyleCnt="3">
        <dgm:presLayoutVars>
          <dgm:chMax val="0"/>
          <dgm:chPref val="0"/>
        </dgm:presLayoutVars>
      </dgm:prSet>
      <dgm:spPr/>
    </dgm:pt>
  </dgm:ptLst>
  <dgm:cxnLst>
    <dgm:cxn modelId="{2CF8F509-4C46-4199-8446-444DE929E187}" srcId="{C0A7F56C-64BE-48C5-9C71-792082A59D0F}" destId="{30F672C8-9F9F-41B7-9273-141BD6AAB50C}" srcOrd="2" destOrd="0" parTransId="{A5DD71C7-981B-444D-A288-7849A5BC28EA}" sibTransId="{41152D76-A614-4678-9D28-00620348276B}"/>
    <dgm:cxn modelId="{F1EBE410-28F1-4AEA-93EE-2006247A5728}" type="presOf" srcId="{C0A7F56C-64BE-48C5-9C71-792082A59D0F}" destId="{0CA7AC77-BF9A-4C39-A256-73134B152AB6}" srcOrd="0" destOrd="0" presId="urn:microsoft.com/office/officeart/2018/2/layout/IconVerticalSolidList"/>
    <dgm:cxn modelId="{8D63D831-9FFD-40A2-AEA7-E72E7EA0FE69}" type="presOf" srcId="{30F672C8-9F9F-41B7-9273-141BD6AAB50C}" destId="{6EACCA96-F1D9-4E6F-9A62-B1DA7E60E9E2}" srcOrd="0" destOrd="0" presId="urn:microsoft.com/office/officeart/2018/2/layout/IconVerticalSolidList"/>
    <dgm:cxn modelId="{E11E5869-E283-4FF7-B1DC-1D1B19EC0E23}" srcId="{C0A7F56C-64BE-48C5-9C71-792082A59D0F}" destId="{52BE7DD6-7B1D-4A3B-A093-A3E9DEFB36CA}" srcOrd="0" destOrd="0" parTransId="{34F059ED-AD44-42D9-80C2-280A6648F2F6}" sibTransId="{3FD90332-944B-46A8-A0BF-0C2272DAA736}"/>
    <dgm:cxn modelId="{31C0FECC-D825-4D31-932A-D7A1E5590377}" type="presOf" srcId="{52BE7DD6-7B1D-4A3B-A093-A3E9DEFB36CA}" destId="{93367118-3AFF-45D6-A54F-517EDFF6900C}" srcOrd="0" destOrd="0" presId="urn:microsoft.com/office/officeart/2018/2/layout/IconVerticalSolidList"/>
    <dgm:cxn modelId="{833012E8-58FF-461A-948E-520BD19EBB67}" type="presOf" srcId="{ED4934E3-26B1-4FC6-86C0-D011A0E76F35}" destId="{5398C3DA-204B-429C-9012-CCFED85B7D7A}" srcOrd="0" destOrd="0" presId="urn:microsoft.com/office/officeart/2018/2/layout/IconVerticalSolidList"/>
    <dgm:cxn modelId="{EC5135FE-6CB2-48A5-954D-8F8627733190}" srcId="{C0A7F56C-64BE-48C5-9C71-792082A59D0F}" destId="{ED4934E3-26B1-4FC6-86C0-D011A0E76F35}" srcOrd="1" destOrd="0" parTransId="{EC3B7BB1-9F2C-4BEA-9269-8D160AEA926C}" sibTransId="{D8472D5D-3081-4338-9236-576B7E3227FF}"/>
    <dgm:cxn modelId="{ADDEA842-A326-4B6C-9F02-D20B73305D2A}" type="presParOf" srcId="{0CA7AC77-BF9A-4C39-A256-73134B152AB6}" destId="{5CF8F2AA-263C-469A-B094-C826F9F3EA26}" srcOrd="0" destOrd="0" presId="urn:microsoft.com/office/officeart/2018/2/layout/IconVerticalSolidList"/>
    <dgm:cxn modelId="{95D11CF4-AA19-4091-A13C-D73401ACBB53}" type="presParOf" srcId="{5CF8F2AA-263C-469A-B094-C826F9F3EA26}" destId="{A769849C-267D-40DC-968A-9CCFBA6A774D}" srcOrd="0" destOrd="0" presId="urn:microsoft.com/office/officeart/2018/2/layout/IconVerticalSolidList"/>
    <dgm:cxn modelId="{20C05609-7D51-41F0-B7DF-C1A4F15DB5D5}" type="presParOf" srcId="{5CF8F2AA-263C-469A-B094-C826F9F3EA26}" destId="{55426DDF-BAC7-48B0-A32E-6C4EC60742D9}" srcOrd="1" destOrd="0" presId="urn:microsoft.com/office/officeart/2018/2/layout/IconVerticalSolidList"/>
    <dgm:cxn modelId="{531E8531-C0FF-4448-8844-8CEE103B1BF7}" type="presParOf" srcId="{5CF8F2AA-263C-469A-B094-C826F9F3EA26}" destId="{6DA04F9B-C19A-4EB0-BC23-A703D5AE6D27}" srcOrd="2" destOrd="0" presId="urn:microsoft.com/office/officeart/2018/2/layout/IconVerticalSolidList"/>
    <dgm:cxn modelId="{069FD795-34D5-4F4E-BF27-C55D1614F7FE}" type="presParOf" srcId="{5CF8F2AA-263C-469A-B094-C826F9F3EA26}" destId="{93367118-3AFF-45D6-A54F-517EDFF6900C}" srcOrd="3" destOrd="0" presId="urn:microsoft.com/office/officeart/2018/2/layout/IconVerticalSolidList"/>
    <dgm:cxn modelId="{87143046-0C7A-409E-8874-5AA31D7C1CB2}" type="presParOf" srcId="{0CA7AC77-BF9A-4C39-A256-73134B152AB6}" destId="{75E29068-CC86-4744-BF85-99B45E1A248C}" srcOrd="1" destOrd="0" presId="urn:microsoft.com/office/officeart/2018/2/layout/IconVerticalSolidList"/>
    <dgm:cxn modelId="{E706D387-92CC-4754-ABAC-5E847044513A}" type="presParOf" srcId="{0CA7AC77-BF9A-4C39-A256-73134B152AB6}" destId="{0BFD71F7-6161-4496-9D96-BE333D838166}" srcOrd="2" destOrd="0" presId="urn:microsoft.com/office/officeart/2018/2/layout/IconVerticalSolidList"/>
    <dgm:cxn modelId="{20EF6041-F548-48D0-A341-3EF9B049E6CD}" type="presParOf" srcId="{0BFD71F7-6161-4496-9D96-BE333D838166}" destId="{CDD46EB0-4E6B-408B-9BBD-0DC8790582E7}" srcOrd="0" destOrd="0" presId="urn:microsoft.com/office/officeart/2018/2/layout/IconVerticalSolidList"/>
    <dgm:cxn modelId="{BD8A83B8-68E6-4999-9FDA-A870CDA8239F}" type="presParOf" srcId="{0BFD71F7-6161-4496-9D96-BE333D838166}" destId="{E945973E-F628-44F1-BAA9-AD0E777370BE}" srcOrd="1" destOrd="0" presId="urn:microsoft.com/office/officeart/2018/2/layout/IconVerticalSolidList"/>
    <dgm:cxn modelId="{2F5E0F2F-41F9-4C4F-895F-31B933C4DFD2}" type="presParOf" srcId="{0BFD71F7-6161-4496-9D96-BE333D838166}" destId="{8E6A5650-2B94-40ED-A259-30CCE0EE5926}" srcOrd="2" destOrd="0" presId="urn:microsoft.com/office/officeart/2018/2/layout/IconVerticalSolidList"/>
    <dgm:cxn modelId="{F105042D-6F01-49E3-B25C-D3F358EB5C63}" type="presParOf" srcId="{0BFD71F7-6161-4496-9D96-BE333D838166}" destId="{5398C3DA-204B-429C-9012-CCFED85B7D7A}" srcOrd="3" destOrd="0" presId="urn:microsoft.com/office/officeart/2018/2/layout/IconVerticalSolidList"/>
    <dgm:cxn modelId="{0F98710C-1BFB-4BD3-AE2C-0A08D3B7F7DE}" type="presParOf" srcId="{0CA7AC77-BF9A-4C39-A256-73134B152AB6}" destId="{1A851825-A99A-4A52-AE9F-AAC04D7B17B5}" srcOrd="3" destOrd="0" presId="urn:microsoft.com/office/officeart/2018/2/layout/IconVerticalSolidList"/>
    <dgm:cxn modelId="{61B96A7F-C962-4958-BF52-8039C96C0E2C}" type="presParOf" srcId="{0CA7AC77-BF9A-4C39-A256-73134B152AB6}" destId="{E931A84F-CC00-47EA-B1DB-50C7B24536C3}" srcOrd="4" destOrd="0" presId="urn:microsoft.com/office/officeart/2018/2/layout/IconVerticalSolidList"/>
    <dgm:cxn modelId="{B3B8D142-3F61-430B-81CD-A4478F564B40}" type="presParOf" srcId="{E931A84F-CC00-47EA-B1DB-50C7B24536C3}" destId="{9D7677C8-1133-45EC-A398-C95396AFD7CA}" srcOrd="0" destOrd="0" presId="urn:microsoft.com/office/officeart/2018/2/layout/IconVerticalSolidList"/>
    <dgm:cxn modelId="{A38D5C03-744D-41D2-BFFB-0994589CAE4A}" type="presParOf" srcId="{E931A84F-CC00-47EA-B1DB-50C7B24536C3}" destId="{AFA1CA40-6AB8-4F42-973D-C1FAF71BD57F}" srcOrd="1" destOrd="0" presId="urn:microsoft.com/office/officeart/2018/2/layout/IconVerticalSolidList"/>
    <dgm:cxn modelId="{5C0C8939-044B-46EC-9775-CD96F9E77E7C}" type="presParOf" srcId="{E931A84F-CC00-47EA-B1DB-50C7B24536C3}" destId="{DB749F9E-06C9-4ED3-9F7F-9411D9AE6C51}" srcOrd="2" destOrd="0" presId="urn:microsoft.com/office/officeart/2018/2/layout/IconVerticalSolidList"/>
    <dgm:cxn modelId="{81B87EBC-E304-4A78-99BA-140B688BBEAB}" type="presParOf" srcId="{E931A84F-CC00-47EA-B1DB-50C7B24536C3}" destId="{6EACCA96-F1D9-4E6F-9A62-B1DA7E60E9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B8B135-EAB5-4489-935E-45B33369EDB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738FFA1-FFE2-4C61-9CBD-82AEF464E1AC}">
      <dgm:prSet/>
      <dgm:spPr/>
      <dgm:t>
        <a:bodyPr/>
        <a:lstStyle/>
        <a:p>
          <a:r>
            <a:rPr lang="en-US"/>
            <a:t>Online Support Sessions</a:t>
          </a:r>
        </a:p>
      </dgm:t>
    </dgm:pt>
    <dgm:pt modelId="{A25A62C9-0B00-4289-9291-9949B7BE7911}" type="parTrans" cxnId="{5F9F6999-81A0-424E-8B20-2430FBEA5865}">
      <dgm:prSet/>
      <dgm:spPr/>
      <dgm:t>
        <a:bodyPr/>
        <a:lstStyle/>
        <a:p>
          <a:endParaRPr lang="en-US"/>
        </a:p>
      </dgm:t>
    </dgm:pt>
    <dgm:pt modelId="{2D22771E-CD87-4C02-9CD6-392C2B861701}" type="sibTrans" cxnId="{5F9F6999-81A0-424E-8B20-2430FBEA5865}">
      <dgm:prSet/>
      <dgm:spPr/>
      <dgm:t>
        <a:bodyPr/>
        <a:lstStyle/>
        <a:p>
          <a:endParaRPr lang="en-US"/>
        </a:p>
      </dgm:t>
    </dgm:pt>
    <dgm:pt modelId="{202F34FB-E232-4815-BC57-C043A180C8D7}">
      <dgm:prSet/>
      <dgm:spPr/>
      <dgm:t>
        <a:bodyPr/>
        <a:lstStyle/>
        <a:p>
          <a:r>
            <a:rPr lang="en-US"/>
            <a:t>HT/SLT Sessions</a:t>
          </a:r>
        </a:p>
      </dgm:t>
    </dgm:pt>
    <dgm:pt modelId="{2B534D56-C5E6-471F-95FB-ECAA4759A4A3}" type="parTrans" cxnId="{32EB922F-DB7E-4060-861F-1CD11BC8FC5E}">
      <dgm:prSet/>
      <dgm:spPr/>
      <dgm:t>
        <a:bodyPr/>
        <a:lstStyle/>
        <a:p>
          <a:endParaRPr lang="en-US"/>
        </a:p>
      </dgm:t>
    </dgm:pt>
    <dgm:pt modelId="{05C8E074-9429-4258-A96E-BC9C0C4103B1}" type="sibTrans" cxnId="{32EB922F-DB7E-4060-861F-1CD11BC8FC5E}">
      <dgm:prSet/>
      <dgm:spPr/>
      <dgm:t>
        <a:bodyPr/>
        <a:lstStyle/>
        <a:p>
          <a:endParaRPr lang="en-US"/>
        </a:p>
      </dgm:t>
    </dgm:pt>
    <dgm:pt modelId="{9CDDB596-39EE-4372-8845-87463F218CDD}">
      <dgm:prSet/>
      <dgm:spPr/>
      <dgm:t>
        <a:bodyPr/>
        <a:lstStyle/>
        <a:p>
          <a:r>
            <a:rPr lang="en-US"/>
            <a:t>School Office sessions</a:t>
          </a:r>
        </a:p>
      </dgm:t>
    </dgm:pt>
    <dgm:pt modelId="{10942400-2F26-4B0C-9C38-92D7E00CE2FE}" type="parTrans" cxnId="{568F31C3-6906-4C8C-97AE-D9B9A8B96A8A}">
      <dgm:prSet/>
      <dgm:spPr/>
      <dgm:t>
        <a:bodyPr/>
        <a:lstStyle/>
        <a:p>
          <a:endParaRPr lang="en-US"/>
        </a:p>
      </dgm:t>
    </dgm:pt>
    <dgm:pt modelId="{F37272F0-92E7-451F-90B9-576732C6F960}" type="sibTrans" cxnId="{568F31C3-6906-4C8C-97AE-D9B9A8B96A8A}">
      <dgm:prSet/>
      <dgm:spPr/>
      <dgm:t>
        <a:bodyPr/>
        <a:lstStyle/>
        <a:p>
          <a:endParaRPr lang="en-US"/>
        </a:p>
      </dgm:t>
    </dgm:pt>
    <dgm:pt modelId="{9670F313-4552-457E-A72D-B1ECC14C4ADE}">
      <dgm:prSet/>
      <dgm:spPr/>
      <dgm:t>
        <a:bodyPr/>
        <a:lstStyle/>
        <a:p>
          <a:r>
            <a:rPr lang="en-US"/>
            <a:t>EYC SLT sessions</a:t>
          </a:r>
        </a:p>
      </dgm:t>
    </dgm:pt>
    <dgm:pt modelId="{59FDF477-52C9-4F78-BEF2-EA7D139F3A3F}" type="parTrans" cxnId="{C90069A6-7A30-4BC2-9491-EB9C82EC05CC}">
      <dgm:prSet/>
      <dgm:spPr/>
      <dgm:t>
        <a:bodyPr/>
        <a:lstStyle/>
        <a:p>
          <a:endParaRPr lang="en-US"/>
        </a:p>
      </dgm:t>
    </dgm:pt>
    <dgm:pt modelId="{C6C117A4-EE86-4403-B8D5-349763FEB8E7}" type="sibTrans" cxnId="{C90069A6-7A30-4BC2-9491-EB9C82EC05CC}">
      <dgm:prSet/>
      <dgm:spPr/>
      <dgm:t>
        <a:bodyPr/>
        <a:lstStyle/>
        <a:p>
          <a:endParaRPr lang="en-US"/>
        </a:p>
      </dgm:t>
    </dgm:pt>
    <dgm:pt modelId="{2684921F-B228-4B00-B8D8-4D74469F893D}">
      <dgm:prSet/>
      <dgm:spPr/>
      <dgm:t>
        <a:bodyPr/>
        <a:lstStyle/>
        <a:p>
          <a:r>
            <a:rPr lang="en-US"/>
            <a:t>All Staff Sessions</a:t>
          </a:r>
        </a:p>
      </dgm:t>
    </dgm:pt>
    <dgm:pt modelId="{A5D4967C-DE9E-48B9-8AAF-DDD2E26D3FE0}" type="parTrans" cxnId="{0D11B956-203E-4DE8-ACA6-0996293D484D}">
      <dgm:prSet/>
      <dgm:spPr/>
      <dgm:t>
        <a:bodyPr/>
        <a:lstStyle/>
        <a:p>
          <a:endParaRPr lang="en-US"/>
        </a:p>
      </dgm:t>
    </dgm:pt>
    <dgm:pt modelId="{14DB42C7-25F7-4DCB-A809-6A89254A2B1C}" type="sibTrans" cxnId="{0D11B956-203E-4DE8-ACA6-0996293D484D}">
      <dgm:prSet/>
      <dgm:spPr/>
      <dgm:t>
        <a:bodyPr/>
        <a:lstStyle/>
        <a:p>
          <a:endParaRPr lang="en-US"/>
        </a:p>
      </dgm:t>
    </dgm:pt>
    <dgm:pt modelId="{11A0BA95-0CDE-4972-AD32-0AE07F845274}">
      <dgm:prSet/>
      <dgm:spPr/>
      <dgm:t>
        <a:bodyPr/>
        <a:lstStyle/>
        <a:p>
          <a:r>
            <a:rPr lang="en-US"/>
            <a:t>Digital Champion/Nominated Person Monthly Catch Ups</a:t>
          </a:r>
        </a:p>
      </dgm:t>
    </dgm:pt>
    <dgm:pt modelId="{799C7185-DF95-41B6-930E-0A4568C71F0A}" type="parTrans" cxnId="{8885356B-6EA2-44D3-B675-4AE3D1671249}">
      <dgm:prSet/>
      <dgm:spPr/>
      <dgm:t>
        <a:bodyPr/>
        <a:lstStyle/>
        <a:p>
          <a:endParaRPr lang="en-US"/>
        </a:p>
      </dgm:t>
    </dgm:pt>
    <dgm:pt modelId="{B306ECDE-FA75-414D-A632-D1406E54B392}" type="sibTrans" cxnId="{8885356B-6EA2-44D3-B675-4AE3D1671249}">
      <dgm:prSet/>
      <dgm:spPr/>
      <dgm:t>
        <a:bodyPr/>
        <a:lstStyle/>
        <a:p>
          <a:endParaRPr lang="en-US"/>
        </a:p>
      </dgm:t>
    </dgm:pt>
    <dgm:pt modelId="{53724B6E-6933-4870-8756-75D02A9ECF4D}">
      <dgm:prSet/>
      <dgm:spPr/>
      <dgm:t>
        <a:bodyPr/>
        <a:lstStyle/>
        <a:p>
          <a:r>
            <a:rPr lang="en-US"/>
            <a:t>Adhoc support requested by schools</a:t>
          </a:r>
        </a:p>
      </dgm:t>
    </dgm:pt>
    <dgm:pt modelId="{7B15899B-E7D0-4297-9A78-32FE271D3B84}" type="parTrans" cxnId="{990B022A-D463-4509-91FE-381DA695BF8B}">
      <dgm:prSet/>
      <dgm:spPr/>
      <dgm:t>
        <a:bodyPr/>
        <a:lstStyle/>
        <a:p>
          <a:endParaRPr lang="en-US"/>
        </a:p>
      </dgm:t>
    </dgm:pt>
    <dgm:pt modelId="{043A4CBC-5550-4EE2-8595-F28EFBF16696}" type="sibTrans" cxnId="{990B022A-D463-4509-91FE-381DA695BF8B}">
      <dgm:prSet/>
      <dgm:spPr/>
      <dgm:t>
        <a:bodyPr/>
        <a:lstStyle/>
        <a:p>
          <a:endParaRPr lang="en-US"/>
        </a:p>
      </dgm:t>
    </dgm:pt>
    <dgm:pt modelId="{83FA5CD4-6E55-4A2E-94E4-F8E6D697975C}">
      <dgm:prSet/>
      <dgm:spPr/>
      <dgm:t>
        <a:bodyPr/>
        <a:lstStyle/>
        <a:p>
          <a:r>
            <a:rPr lang="en-US">
              <a:hlinkClick xmlns:r="http://schemas.openxmlformats.org/officeDocument/2006/relationships" r:id="rId1"/>
            </a:rPr>
            <a:t>Step by Step Guide – work in progress</a:t>
          </a:r>
          <a:endParaRPr lang="en-US"/>
        </a:p>
      </dgm:t>
    </dgm:pt>
    <dgm:pt modelId="{CF8154D8-0B1E-4602-B3C4-DA03B9EF8634}" type="parTrans" cxnId="{5AB579E2-96F6-4C92-B3AF-033EFAC36D03}">
      <dgm:prSet/>
      <dgm:spPr/>
      <dgm:t>
        <a:bodyPr/>
        <a:lstStyle/>
        <a:p>
          <a:endParaRPr lang="en-US"/>
        </a:p>
      </dgm:t>
    </dgm:pt>
    <dgm:pt modelId="{6F7FA499-9521-4450-9EBE-4CC3A2CFEA32}" type="sibTrans" cxnId="{5AB579E2-96F6-4C92-B3AF-033EFAC36D03}">
      <dgm:prSet/>
      <dgm:spPr/>
      <dgm:t>
        <a:bodyPr/>
        <a:lstStyle/>
        <a:p>
          <a:endParaRPr lang="en-US"/>
        </a:p>
      </dgm:t>
    </dgm:pt>
    <dgm:pt modelId="{E6C3D09E-6184-40FC-A6C0-47BE5923E0E7}">
      <dgm:prSet/>
      <dgm:spPr/>
      <dgm:t>
        <a:bodyPr/>
        <a:lstStyle/>
        <a:p>
          <a:r>
            <a:rPr lang="en-US">
              <a:hlinkClick xmlns:r="http://schemas.openxmlformats.org/officeDocument/2006/relationships" r:id="rId2"/>
            </a:rPr>
            <a:t>Full Guidance – work in progress</a:t>
          </a:r>
          <a:endParaRPr lang="en-US"/>
        </a:p>
      </dgm:t>
    </dgm:pt>
    <dgm:pt modelId="{EA720B79-74A6-462C-87D9-08C56DFC314F}" type="parTrans" cxnId="{7876CDE3-F9BC-4AE1-8E45-D02C905E410A}">
      <dgm:prSet/>
      <dgm:spPr/>
      <dgm:t>
        <a:bodyPr/>
        <a:lstStyle/>
        <a:p>
          <a:endParaRPr lang="en-US"/>
        </a:p>
      </dgm:t>
    </dgm:pt>
    <dgm:pt modelId="{226A38ED-3671-4B7C-B955-1AF12FBF3442}" type="sibTrans" cxnId="{7876CDE3-F9BC-4AE1-8E45-D02C905E410A}">
      <dgm:prSet/>
      <dgm:spPr/>
      <dgm:t>
        <a:bodyPr/>
        <a:lstStyle/>
        <a:p>
          <a:endParaRPr lang="en-US"/>
        </a:p>
      </dgm:t>
    </dgm:pt>
    <dgm:pt modelId="{2836576B-453B-4040-9612-A3BC60F2D80B}" type="pres">
      <dgm:prSet presAssocID="{81B8B135-EAB5-4489-935E-45B33369EDB5}" presName="root" presStyleCnt="0">
        <dgm:presLayoutVars>
          <dgm:dir/>
          <dgm:resizeHandles val="exact"/>
        </dgm:presLayoutVars>
      </dgm:prSet>
      <dgm:spPr/>
    </dgm:pt>
    <dgm:pt modelId="{A06E31BD-CA78-40BA-9DD9-8E45223ED5B4}" type="pres">
      <dgm:prSet presAssocID="{D738FFA1-FFE2-4C61-9CBD-82AEF464E1AC}" presName="compNode" presStyleCnt="0"/>
      <dgm:spPr/>
    </dgm:pt>
    <dgm:pt modelId="{4787E058-4E88-4A62-A8D8-03B65B3AA127}" type="pres">
      <dgm:prSet presAssocID="{D738FFA1-FFE2-4C61-9CBD-82AEF464E1AC}" presName="bgRect" presStyleLbl="bgShp" presStyleIdx="0" presStyleCnt="5"/>
      <dgm:spPr/>
    </dgm:pt>
    <dgm:pt modelId="{29194C78-304E-43D2-915D-27677A61FF21}" type="pres">
      <dgm:prSet presAssocID="{D738FFA1-FFE2-4C61-9CBD-82AEF464E1AC}"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EBF5D2FD-9EAF-4032-887B-1674EA674830}" type="pres">
      <dgm:prSet presAssocID="{D738FFA1-FFE2-4C61-9CBD-82AEF464E1AC}" presName="spaceRect" presStyleCnt="0"/>
      <dgm:spPr/>
    </dgm:pt>
    <dgm:pt modelId="{924BF2AA-2184-4289-ABAB-B36CFDDEFDBC}" type="pres">
      <dgm:prSet presAssocID="{D738FFA1-FFE2-4C61-9CBD-82AEF464E1AC}" presName="parTx" presStyleLbl="revTx" presStyleIdx="0" presStyleCnt="6">
        <dgm:presLayoutVars>
          <dgm:chMax val="0"/>
          <dgm:chPref val="0"/>
        </dgm:presLayoutVars>
      </dgm:prSet>
      <dgm:spPr/>
    </dgm:pt>
    <dgm:pt modelId="{9A364F1C-D4F6-4CE5-A091-9A74C050B649}" type="pres">
      <dgm:prSet presAssocID="{D738FFA1-FFE2-4C61-9CBD-82AEF464E1AC}" presName="desTx" presStyleLbl="revTx" presStyleIdx="1" presStyleCnt="6">
        <dgm:presLayoutVars/>
      </dgm:prSet>
      <dgm:spPr/>
    </dgm:pt>
    <dgm:pt modelId="{F75A0D62-BB15-461C-95E1-7036DD0E3E22}" type="pres">
      <dgm:prSet presAssocID="{2D22771E-CD87-4C02-9CD6-392C2B861701}" presName="sibTrans" presStyleCnt="0"/>
      <dgm:spPr/>
    </dgm:pt>
    <dgm:pt modelId="{16686381-E589-4D8F-8CEA-4689B8CC6DF8}" type="pres">
      <dgm:prSet presAssocID="{11A0BA95-0CDE-4972-AD32-0AE07F845274}" presName="compNode" presStyleCnt="0"/>
      <dgm:spPr/>
    </dgm:pt>
    <dgm:pt modelId="{F0EF5C64-89C8-4C84-B5C1-BBC9BED31745}" type="pres">
      <dgm:prSet presAssocID="{11A0BA95-0CDE-4972-AD32-0AE07F845274}" presName="bgRect" presStyleLbl="bgShp" presStyleIdx="1" presStyleCnt="5"/>
      <dgm:spPr/>
    </dgm:pt>
    <dgm:pt modelId="{07587287-16A2-47E9-AD31-407F0FD5F334}" type="pres">
      <dgm:prSet presAssocID="{11A0BA95-0CDE-4972-AD32-0AE07F845274}"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700082E7-0B32-41ED-99ED-5E65BC3C03A0}" type="pres">
      <dgm:prSet presAssocID="{11A0BA95-0CDE-4972-AD32-0AE07F845274}" presName="spaceRect" presStyleCnt="0"/>
      <dgm:spPr/>
    </dgm:pt>
    <dgm:pt modelId="{6C69DF2D-A171-4BB2-8A07-0F21B51AC5F0}" type="pres">
      <dgm:prSet presAssocID="{11A0BA95-0CDE-4972-AD32-0AE07F845274}" presName="parTx" presStyleLbl="revTx" presStyleIdx="2" presStyleCnt="6">
        <dgm:presLayoutVars>
          <dgm:chMax val="0"/>
          <dgm:chPref val="0"/>
        </dgm:presLayoutVars>
      </dgm:prSet>
      <dgm:spPr/>
    </dgm:pt>
    <dgm:pt modelId="{F3747E6E-2E37-4D0F-81D5-73606FC0B961}" type="pres">
      <dgm:prSet presAssocID="{B306ECDE-FA75-414D-A632-D1406E54B392}" presName="sibTrans" presStyleCnt="0"/>
      <dgm:spPr/>
    </dgm:pt>
    <dgm:pt modelId="{054146A8-5065-4878-85EE-C270E50909D2}" type="pres">
      <dgm:prSet presAssocID="{53724B6E-6933-4870-8756-75D02A9ECF4D}" presName="compNode" presStyleCnt="0"/>
      <dgm:spPr/>
    </dgm:pt>
    <dgm:pt modelId="{8959D883-433C-4445-8189-B7594718EA5D}" type="pres">
      <dgm:prSet presAssocID="{53724B6E-6933-4870-8756-75D02A9ECF4D}" presName="bgRect" presStyleLbl="bgShp" presStyleIdx="2" presStyleCnt="5"/>
      <dgm:spPr/>
    </dgm:pt>
    <dgm:pt modelId="{C4F161EA-857F-4872-9100-67D73E1B0C35}" type="pres">
      <dgm:prSet presAssocID="{53724B6E-6933-4870-8756-75D02A9ECF4D}"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176A638A-2B50-4AF7-9D63-41180EA7D6E9}" type="pres">
      <dgm:prSet presAssocID="{53724B6E-6933-4870-8756-75D02A9ECF4D}" presName="spaceRect" presStyleCnt="0"/>
      <dgm:spPr/>
    </dgm:pt>
    <dgm:pt modelId="{B7719FC1-53E6-41F2-82ED-9A862D522703}" type="pres">
      <dgm:prSet presAssocID="{53724B6E-6933-4870-8756-75D02A9ECF4D}" presName="parTx" presStyleLbl="revTx" presStyleIdx="3" presStyleCnt="6">
        <dgm:presLayoutVars>
          <dgm:chMax val="0"/>
          <dgm:chPref val="0"/>
        </dgm:presLayoutVars>
      </dgm:prSet>
      <dgm:spPr/>
    </dgm:pt>
    <dgm:pt modelId="{E24B57F5-EDF4-44DF-90B1-BA02B89D1AAA}" type="pres">
      <dgm:prSet presAssocID="{043A4CBC-5550-4EE2-8595-F28EFBF16696}" presName="sibTrans" presStyleCnt="0"/>
      <dgm:spPr/>
    </dgm:pt>
    <dgm:pt modelId="{D975244D-2C51-4E5D-8AC7-0DED0904E33A}" type="pres">
      <dgm:prSet presAssocID="{83FA5CD4-6E55-4A2E-94E4-F8E6D697975C}" presName="compNode" presStyleCnt="0"/>
      <dgm:spPr/>
    </dgm:pt>
    <dgm:pt modelId="{88C3473E-FCD9-4075-94E8-5D96DC268FDE}" type="pres">
      <dgm:prSet presAssocID="{83FA5CD4-6E55-4A2E-94E4-F8E6D697975C}" presName="bgRect" presStyleLbl="bgShp" presStyleIdx="3" presStyleCnt="5"/>
      <dgm:spPr/>
    </dgm:pt>
    <dgm:pt modelId="{67CBD7E7-F8F3-422E-A2B2-3F3DB730A920}" type="pres">
      <dgm:prSet presAssocID="{83FA5CD4-6E55-4A2E-94E4-F8E6D697975C}"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ootprints"/>
        </a:ext>
      </dgm:extLst>
    </dgm:pt>
    <dgm:pt modelId="{BBFEBBA9-5657-4A28-A0D5-4B72148E0DFB}" type="pres">
      <dgm:prSet presAssocID="{83FA5CD4-6E55-4A2E-94E4-F8E6D697975C}" presName="spaceRect" presStyleCnt="0"/>
      <dgm:spPr/>
    </dgm:pt>
    <dgm:pt modelId="{02141D0D-F9A8-4333-8638-0E1799C7CAF9}" type="pres">
      <dgm:prSet presAssocID="{83FA5CD4-6E55-4A2E-94E4-F8E6D697975C}" presName="parTx" presStyleLbl="revTx" presStyleIdx="4" presStyleCnt="6">
        <dgm:presLayoutVars>
          <dgm:chMax val="0"/>
          <dgm:chPref val="0"/>
        </dgm:presLayoutVars>
      </dgm:prSet>
      <dgm:spPr/>
    </dgm:pt>
    <dgm:pt modelId="{96A8C769-C71E-4F73-8574-21AAB67CE5D9}" type="pres">
      <dgm:prSet presAssocID="{6F7FA499-9521-4450-9EBE-4CC3A2CFEA32}" presName="sibTrans" presStyleCnt="0"/>
      <dgm:spPr/>
    </dgm:pt>
    <dgm:pt modelId="{B2C7EC2C-0CE2-4932-86C8-E3BF7ECF21A9}" type="pres">
      <dgm:prSet presAssocID="{E6C3D09E-6184-40FC-A6C0-47BE5923E0E7}" presName="compNode" presStyleCnt="0"/>
      <dgm:spPr/>
    </dgm:pt>
    <dgm:pt modelId="{6AB785C5-8B0C-4235-9ED2-591177A7D990}" type="pres">
      <dgm:prSet presAssocID="{E6C3D09E-6184-40FC-A6C0-47BE5923E0E7}" presName="bgRect" presStyleLbl="bgShp" presStyleIdx="4" presStyleCnt="5"/>
      <dgm:spPr/>
    </dgm:pt>
    <dgm:pt modelId="{C6591510-52C5-48A6-B8A7-56BB20E0A706}" type="pres">
      <dgm:prSet presAssocID="{E6C3D09E-6184-40FC-A6C0-47BE5923E0E7}"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440D6528-CFBB-41BD-A42C-EF1DF1277455}" type="pres">
      <dgm:prSet presAssocID="{E6C3D09E-6184-40FC-A6C0-47BE5923E0E7}" presName="spaceRect" presStyleCnt="0"/>
      <dgm:spPr/>
    </dgm:pt>
    <dgm:pt modelId="{4A571800-3C5A-4454-95DF-92B156E4DF5F}" type="pres">
      <dgm:prSet presAssocID="{E6C3D09E-6184-40FC-A6C0-47BE5923E0E7}" presName="parTx" presStyleLbl="revTx" presStyleIdx="5" presStyleCnt="6">
        <dgm:presLayoutVars>
          <dgm:chMax val="0"/>
          <dgm:chPref val="0"/>
        </dgm:presLayoutVars>
      </dgm:prSet>
      <dgm:spPr/>
    </dgm:pt>
  </dgm:ptLst>
  <dgm:cxnLst>
    <dgm:cxn modelId="{40BA0815-5C94-4240-A71C-D04D4B2CFBE9}" type="presOf" srcId="{9670F313-4552-457E-A72D-B1ECC14C4ADE}" destId="{9A364F1C-D4F6-4CE5-A091-9A74C050B649}" srcOrd="0" destOrd="2" presId="urn:microsoft.com/office/officeart/2018/2/layout/IconVerticalSolidList"/>
    <dgm:cxn modelId="{990B022A-D463-4509-91FE-381DA695BF8B}" srcId="{81B8B135-EAB5-4489-935E-45B33369EDB5}" destId="{53724B6E-6933-4870-8756-75D02A9ECF4D}" srcOrd="2" destOrd="0" parTransId="{7B15899B-E7D0-4297-9A78-32FE271D3B84}" sibTransId="{043A4CBC-5550-4EE2-8595-F28EFBF16696}"/>
    <dgm:cxn modelId="{383EC32A-06B7-4B1E-A649-67BD6FF1413E}" type="presOf" srcId="{83FA5CD4-6E55-4A2E-94E4-F8E6D697975C}" destId="{02141D0D-F9A8-4333-8638-0E1799C7CAF9}" srcOrd="0" destOrd="0" presId="urn:microsoft.com/office/officeart/2018/2/layout/IconVerticalSolidList"/>
    <dgm:cxn modelId="{32EB922F-DB7E-4060-861F-1CD11BC8FC5E}" srcId="{D738FFA1-FFE2-4C61-9CBD-82AEF464E1AC}" destId="{202F34FB-E232-4815-BC57-C043A180C8D7}" srcOrd="0" destOrd="0" parTransId="{2B534D56-C5E6-471F-95FB-ECAA4759A4A3}" sibTransId="{05C8E074-9429-4258-A96E-BC9C0C4103B1}"/>
    <dgm:cxn modelId="{19EC9037-75F0-4EBA-9896-141CB59F2738}" type="presOf" srcId="{81B8B135-EAB5-4489-935E-45B33369EDB5}" destId="{2836576B-453B-4040-9612-A3BC60F2D80B}" srcOrd="0" destOrd="0" presId="urn:microsoft.com/office/officeart/2018/2/layout/IconVerticalSolidList"/>
    <dgm:cxn modelId="{1B525F3F-8401-4C2B-84D1-DD5DEF7A5147}" type="presOf" srcId="{D738FFA1-FFE2-4C61-9CBD-82AEF464E1AC}" destId="{924BF2AA-2184-4289-ABAB-B36CFDDEFDBC}" srcOrd="0" destOrd="0" presId="urn:microsoft.com/office/officeart/2018/2/layout/IconVerticalSolidList"/>
    <dgm:cxn modelId="{8885356B-6EA2-44D3-B675-4AE3D1671249}" srcId="{81B8B135-EAB5-4489-935E-45B33369EDB5}" destId="{11A0BA95-0CDE-4972-AD32-0AE07F845274}" srcOrd="1" destOrd="0" parTransId="{799C7185-DF95-41B6-930E-0A4568C71F0A}" sibTransId="{B306ECDE-FA75-414D-A632-D1406E54B392}"/>
    <dgm:cxn modelId="{FF15DB4D-B6F5-4501-821D-9464D6056C24}" type="presOf" srcId="{9CDDB596-39EE-4372-8845-87463F218CDD}" destId="{9A364F1C-D4F6-4CE5-A091-9A74C050B649}" srcOrd="0" destOrd="1" presId="urn:microsoft.com/office/officeart/2018/2/layout/IconVerticalSolidList"/>
    <dgm:cxn modelId="{519A8F6E-552B-4329-BC6E-75A78CA1114F}" type="presOf" srcId="{11A0BA95-0CDE-4972-AD32-0AE07F845274}" destId="{6C69DF2D-A171-4BB2-8A07-0F21B51AC5F0}" srcOrd="0" destOrd="0" presId="urn:microsoft.com/office/officeart/2018/2/layout/IconVerticalSolidList"/>
    <dgm:cxn modelId="{0D11B956-203E-4DE8-ACA6-0996293D484D}" srcId="{D738FFA1-FFE2-4C61-9CBD-82AEF464E1AC}" destId="{2684921F-B228-4B00-B8D8-4D74469F893D}" srcOrd="3" destOrd="0" parTransId="{A5D4967C-DE9E-48B9-8AAF-DDD2E26D3FE0}" sibTransId="{14DB42C7-25F7-4DCB-A809-6A89254A2B1C}"/>
    <dgm:cxn modelId="{5F9F6999-81A0-424E-8B20-2430FBEA5865}" srcId="{81B8B135-EAB5-4489-935E-45B33369EDB5}" destId="{D738FFA1-FFE2-4C61-9CBD-82AEF464E1AC}" srcOrd="0" destOrd="0" parTransId="{A25A62C9-0B00-4289-9291-9949B7BE7911}" sibTransId="{2D22771E-CD87-4C02-9CD6-392C2B861701}"/>
    <dgm:cxn modelId="{C90069A6-7A30-4BC2-9491-EB9C82EC05CC}" srcId="{D738FFA1-FFE2-4C61-9CBD-82AEF464E1AC}" destId="{9670F313-4552-457E-A72D-B1ECC14C4ADE}" srcOrd="2" destOrd="0" parTransId="{59FDF477-52C9-4F78-BEF2-EA7D139F3A3F}" sibTransId="{C6C117A4-EE86-4403-B8D5-349763FEB8E7}"/>
    <dgm:cxn modelId="{EA1827B6-82D1-4CAD-AE2E-DA14173C0DBF}" type="presOf" srcId="{2684921F-B228-4B00-B8D8-4D74469F893D}" destId="{9A364F1C-D4F6-4CE5-A091-9A74C050B649}" srcOrd="0" destOrd="3" presId="urn:microsoft.com/office/officeart/2018/2/layout/IconVerticalSolidList"/>
    <dgm:cxn modelId="{568F31C3-6906-4C8C-97AE-D9B9A8B96A8A}" srcId="{D738FFA1-FFE2-4C61-9CBD-82AEF464E1AC}" destId="{9CDDB596-39EE-4372-8845-87463F218CDD}" srcOrd="1" destOrd="0" parTransId="{10942400-2F26-4B0C-9C38-92D7E00CE2FE}" sibTransId="{F37272F0-92E7-451F-90B9-576732C6F960}"/>
    <dgm:cxn modelId="{214F21D6-40B2-44FA-808A-93B98679E38D}" type="presOf" srcId="{53724B6E-6933-4870-8756-75D02A9ECF4D}" destId="{B7719FC1-53E6-41F2-82ED-9A862D522703}" srcOrd="0" destOrd="0" presId="urn:microsoft.com/office/officeart/2018/2/layout/IconVerticalSolidList"/>
    <dgm:cxn modelId="{5AB579E2-96F6-4C92-B3AF-033EFAC36D03}" srcId="{81B8B135-EAB5-4489-935E-45B33369EDB5}" destId="{83FA5CD4-6E55-4A2E-94E4-F8E6D697975C}" srcOrd="3" destOrd="0" parTransId="{CF8154D8-0B1E-4602-B3C4-DA03B9EF8634}" sibTransId="{6F7FA499-9521-4450-9EBE-4CC3A2CFEA32}"/>
    <dgm:cxn modelId="{7876CDE3-F9BC-4AE1-8E45-D02C905E410A}" srcId="{81B8B135-EAB5-4489-935E-45B33369EDB5}" destId="{E6C3D09E-6184-40FC-A6C0-47BE5923E0E7}" srcOrd="4" destOrd="0" parTransId="{EA720B79-74A6-462C-87D9-08C56DFC314F}" sibTransId="{226A38ED-3671-4B7C-B955-1AF12FBF3442}"/>
    <dgm:cxn modelId="{F20C1FFD-4825-4237-B217-0C735DAF00FE}" type="presOf" srcId="{E6C3D09E-6184-40FC-A6C0-47BE5923E0E7}" destId="{4A571800-3C5A-4454-95DF-92B156E4DF5F}" srcOrd="0" destOrd="0" presId="urn:microsoft.com/office/officeart/2018/2/layout/IconVerticalSolidList"/>
    <dgm:cxn modelId="{5E6541FE-786C-48AB-BBB1-2E094AEEFA85}" type="presOf" srcId="{202F34FB-E232-4815-BC57-C043A180C8D7}" destId="{9A364F1C-D4F6-4CE5-A091-9A74C050B649}" srcOrd="0" destOrd="0" presId="urn:microsoft.com/office/officeart/2018/2/layout/IconVerticalSolidList"/>
    <dgm:cxn modelId="{2968C684-03FA-4A29-9E7C-20EAEE655A1C}" type="presParOf" srcId="{2836576B-453B-4040-9612-A3BC60F2D80B}" destId="{A06E31BD-CA78-40BA-9DD9-8E45223ED5B4}" srcOrd="0" destOrd="0" presId="urn:microsoft.com/office/officeart/2018/2/layout/IconVerticalSolidList"/>
    <dgm:cxn modelId="{D0B84E8C-73B1-4AEB-B93E-6E178D42A385}" type="presParOf" srcId="{A06E31BD-CA78-40BA-9DD9-8E45223ED5B4}" destId="{4787E058-4E88-4A62-A8D8-03B65B3AA127}" srcOrd="0" destOrd="0" presId="urn:microsoft.com/office/officeart/2018/2/layout/IconVerticalSolidList"/>
    <dgm:cxn modelId="{DEF8EBA8-5B90-49FC-AB10-1E495D689E9A}" type="presParOf" srcId="{A06E31BD-CA78-40BA-9DD9-8E45223ED5B4}" destId="{29194C78-304E-43D2-915D-27677A61FF21}" srcOrd="1" destOrd="0" presId="urn:microsoft.com/office/officeart/2018/2/layout/IconVerticalSolidList"/>
    <dgm:cxn modelId="{392EFC6A-715D-47F4-B2CA-672998A6E01F}" type="presParOf" srcId="{A06E31BD-CA78-40BA-9DD9-8E45223ED5B4}" destId="{EBF5D2FD-9EAF-4032-887B-1674EA674830}" srcOrd="2" destOrd="0" presId="urn:microsoft.com/office/officeart/2018/2/layout/IconVerticalSolidList"/>
    <dgm:cxn modelId="{4F4F549F-7DB8-4DD1-9848-C8638AB8A29A}" type="presParOf" srcId="{A06E31BD-CA78-40BA-9DD9-8E45223ED5B4}" destId="{924BF2AA-2184-4289-ABAB-B36CFDDEFDBC}" srcOrd="3" destOrd="0" presId="urn:microsoft.com/office/officeart/2018/2/layout/IconVerticalSolidList"/>
    <dgm:cxn modelId="{9D5006D3-69DC-4B65-943F-29A669221022}" type="presParOf" srcId="{A06E31BD-CA78-40BA-9DD9-8E45223ED5B4}" destId="{9A364F1C-D4F6-4CE5-A091-9A74C050B649}" srcOrd="4" destOrd="0" presId="urn:microsoft.com/office/officeart/2018/2/layout/IconVerticalSolidList"/>
    <dgm:cxn modelId="{30165970-AEA1-4401-BA08-0DBE03272E77}" type="presParOf" srcId="{2836576B-453B-4040-9612-A3BC60F2D80B}" destId="{F75A0D62-BB15-461C-95E1-7036DD0E3E22}" srcOrd="1" destOrd="0" presId="urn:microsoft.com/office/officeart/2018/2/layout/IconVerticalSolidList"/>
    <dgm:cxn modelId="{7EBCD264-6C06-4828-9FAB-2088F83BCE79}" type="presParOf" srcId="{2836576B-453B-4040-9612-A3BC60F2D80B}" destId="{16686381-E589-4D8F-8CEA-4689B8CC6DF8}" srcOrd="2" destOrd="0" presId="urn:microsoft.com/office/officeart/2018/2/layout/IconVerticalSolidList"/>
    <dgm:cxn modelId="{87E91503-FD3C-4557-8923-DEEED0317051}" type="presParOf" srcId="{16686381-E589-4D8F-8CEA-4689B8CC6DF8}" destId="{F0EF5C64-89C8-4C84-B5C1-BBC9BED31745}" srcOrd="0" destOrd="0" presId="urn:microsoft.com/office/officeart/2018/2/layout/IconVerticalSolidList"/>
    <dgm:cxn modelId="{827BC476-4A2F-4433-893A-3CA60CF351A1}" type="presParOf" srcId="{16686381-E589-4D8F-8CEA-4689B8CC6DF8}" destId="{07587287-16A2-47E9-AD31-407F0FD5F334}" srcOrd="1" destOrd="0" presId="urn:microsoft.com/office/officeart/2018/2/layout/IconVerticalSolidList"/>
    <dgm:cxn modelId="{0AB8D0C5-6329-4825-8872-FB5F9EFA252E}" type="presParOf" srcId="{16686381-E589-4D8F-8CEA-4689B8CC6DF8}" destId="{700082E7-0B32-41ED-99ED-5E65BC3C03A0}" srcOrd="2" destOrd="0" presId="urn:microsoft.com/office/officeart/2018/2/layout/IconVerticalSolidList"/>
    <dgm:cxn modelId="{EEEBF29B-AC4C-4A33-89AC-DB3BC628D43F}" type="presParOf" srcId="{16686381-E589-4D8F-8CEA-4689B8CC6DF8}" destId="{6C69DF2D-A171-4BB2-8A07-0F21B51AC5F0}" srcOrd="3" destOrd="0" presId="urn:microsoft.com/office/officeart/2018/2/layout/IconVerticalSolidList"/>
    <dgm:cxn modelId="{09AB1655-DCEA-4B0C-B374-B27A2C819231}" type="presParOf" srcId="{2836576B-453B-4040-9612-A3BC60F2D80B}" destId="{F3747E6E-2E37-4D0F-81D5-73606FC0B961}" srcOrd="3" destOrd="0" presId="urn:microsoft.com/office/officeart/2018/2/layout/IconVerticalSolidList"/>
    <dgm:cxn modelId="{C81C12B6-2F4A-4BA1-BAA1-F4AD6E3D4200}" type="presParOf" srcId="{2836576B-453B-4040-9612-A3BC60F2D80B}" destId="{054146A8-5065-4878-85EE-C270E50909D2}" srcOrd="4" destOrd="0" presId="urn:microsoft.com/office/officeart/2018/2/layout/IconVerticalSolidList"/>
    <dgm:cxn modelId="{F591E628-56B7-40D6-B75F-37C8BEA85D04}" type="presParOf" srcId="{054146A8-5065-4878-85EE-C270E50909D2}" destId="{8959D883-433C-4445-8189-B7594718EA5D}" srcOrd="0" destOrd="0" presId="urn:microsoft.com/office/officeart/2018/2/layout/IconVerticalSolidList"/>
    <dgm:cxn modelId="{19BB5FC1-10CE-4A77-8802-282A048C3FCB}" type="presParOf" srcId="{054146A8-5065-4878-85EE-C270E50909D2}" destId="{C4F161EA-857F-4872-9100-67D73E1B0C35}" srcOrd="1" destOrd="0" presId="urn:microsoft.com/office/officeart/2018/2/layout/IconVerticalSolidList"/>
    <dgm:cxn modelId="{CA29D9FF-1E8D-4FAE-B8A0-F47CBB6E2646}" type="presParOf" srcId="{054146A8-5065-4878-85EE-C270E50909D2}" destId="{176A638A-2B50-4AF7-9D63-41180EA7D6E9}" srcOrd="2" destOrd="0" presId="urn:microsoft.com/office/officeart/2018/2/layout/IconVerticalSolidList"/>
    <dgm:cxn modelId="{6B073C9A-B7D7-41F0-83FA-64305CE8A09E}" type="presParOf" srcId="{054146A8-5065-4878-85EE-C270E50909D2}" destId="{B7719FC1-53E6-41F2-82ED-9A862D522703}" srcOrd="3" destOrd="0" presId="urn:microsoft.com/office/officeart/2018/2/layout/IconVerticalSolidList"/>
    <dgm:cxn modelId="{BFEDD58B-3719-495D-BD63-7174B8F3FB6F}" type="presParOf" srcId="{2836576B-453B-4040-9612-A3BC60F2D80B}" destId="{E24B57F5-EDF4-44DF-90B1-BA02B89D1AAA}" srcOrd="5" destOrd="0" presId="urn:microsoft.com/office/officeart/2018/2/layout/IconVerticalSolidList"/>
    <dgm:cxn modelId="{B47278F7-D6E3-49DA-8CAF-7F2EE222D04B}" type="presParOf" srcId="{2836576B-453B-4040-9612-A3BC60F2D80B}" destId="{D975244D-2C51-4E5D-8AC7-0DED0904E33A}" srcOrd="6" destOrd="0" presId="urn:microsoft.com/office/officeart/2018/2/layout/IconVerticalSolidList"/>
    <dgm:cxn modelId="{6C2FF5C2-92D8-4F03-8806-0BCB4E6B8D94}" type="presParOf" srcId="{D975244D-2C51-4E5D-8AC7-0DED0904E33A}" destId="{88C3473E-FCD9-4075-94E8-5D96DC268FDE}" srcOrd="0" destOrd="0" presId="urn:microsoft.com/office/officeart/2018/2/layout/IconVerticalSolidList"/>
    <dgm:cxn modelId="{69EC71DF-11A1-4364-A0A7-AA4F46F94F28}" type="presParOf" srcId="{D975244D-2C51-4E5D-8AC7-0DED0904E33A}" destId="{67CBD7E7-F8F3-422E-A2B2-3F3DB730A920}" srcOrd="1" destOrd="0" presId="urn:microsoft.com/office/officeart/2018/2/layout/IconVerticalSolidList"/>
    <dgm:cxn modelId="{61E8ED72-B20B-418D-B3E0-245CD724F8FE}" type="presParOf" srcId="{D975244D-2C51-4E5D-8AC7-0DED0904E33A}" destId="{BBFEBBA9-5657-4A28-A0D5-4B72148E0DFB}" srcOrd="2" destOrd="0" presId="urn:microsoft.com/office/officeart/2018/2/layout/IconVerticalSolidList"/>
    <dgm:cxn modelId="{79077606-22A6-47FE-B611-3B079E7569EB}" type="presParOf" srcId="{D975244D-2C51-4E5D-8AC7-0DED0904E33A}" destId="{02141D0D-F9A8-4333-8638-0E1799C7CAF9}" srcOrd="3" destOrd="0" presId="urn:microsoft.com/office/officeart/2018/2/layout/IconVerticalSolidList"/>
    <dgm:cxn modelId="{2D1DBE94-A7DB-4360-9A3A-FAB68708D516}" type="presParOf" srcId="{2836576B-453B-4040-9612-A3BC60F2D80B}" destId="{96A8C769-C71E-4F73-8574-21AAB67CE5D9}" srcOrd="7" destOrd="0" presId="urn:microsoft.com/office/officeart/2018/2/layout/IconVerticalSolidList"/>
    <dgm:cxn modelId="{B2336716-292C-49C6-B925-EA764C62B530}" type="presParOf" srcId="{2836576B-453B-4040-9612-A3BC60F2D80B}" destId="{B2C7EC2C-0CE2-4932-86C8-E3BF7ECF21A9}" srcOrd="8" destOrd="0" presId="urn:microsoft.com/office/officeart/2018/2/layout/IconVerticalSolidList"/>
    <dgm:cxn modelId="{D9FE813F-3ED2-445C-A000-023986D8065D}" type="presParOf" srcId="{B2C7EC2C-0CE2-4932-86C8-E3BF7ECF21A9}" destId="{6AB785C5-8B0C-4235-9ED2-591177A7D990}" srcOrd="0" destOrd="0" presId="urn:microsoft.com/office/officeart/2018/2/layout/IconVerticalSolidList"/>
    <dgm:cxn modelId="{0A668AB6-00B8-4B0C-AA44-533C726B3478}" type="presParOf" srcId="{B2C7EC2C-0CE2-4932-86C8-E3BF7ECF21A9}" destId="{C6591510-52C5-48A6-B8A7-56BB20E0A706}" srcOrd="1" destOrd="0" presId="urn:microsoft.com/office/officeart/2018/2/layout/IconVerticalSolidList"/>
    <dgm:cxn modelId="{295CFE3F-B761-40CC-A8BE-DC47E281031C}" type="presParOf" srcId="{B2C7EC2C-0CE2-4932-86C8-E3BF7ECF21A9}" destId="{440D6528-CFBB-41BD-A42C-EF1DF1277455}" srcOrd="2" destOrd="0" presId="urn:microsoft.com/office/officeart/2018/2/layout/IconVerticalSolidList"/>
    <dgm:cxn modelId="{CCB7AE96-463A-4223-BA4E-95D51AD0B7C2}" type="presParOf" srcId="{B2C7EC2C-0CE2-4932-86C8-E3BF7ECF21A9}" destId="{4A571800-3C5A-4454-95DF-92B156E4DF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9849C-267D-40DC-968A-9CCFBA6A774D}">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26DDF-BAC7-48B0-A32E-6C4EC60742D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367118-3AFF-45D6-A54F-517EDFF6900C}">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OneDrive Glow in File Explorer</a:t>
          </a:r>
          <a:endParaRPr lang="en-US" sz="2500" kern="1200"/>
        </a:p>
      </dsp:txBody>
      <dsp:txXfrm>
        <a:off x="1844034" y="682"/>
        <a:ext cx="4401230" cy="1596566"/>
      </dsp:txXfrm>
    </dsp:sp>
    <dsp:sp modelId="{CDD46EB0-4E6B-408B-9BBD-0DC8790582E7}">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5973E-F628-44F1-BAA9-AD0E777370BE}">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8C3DA-204B-429C-9012-CCFED85B7D7A}">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a:t>OneDrive Corporate in File Explorer</a:t>
          </a:r>
          <a:endParaRPr lang="en-US" sz="2500" kern="1200"/>
        </a:p>
      </dsp:txBody>
      <dsp:txXfrm>
        <a:off x="1844034" y="1996390"/>
        <a:ext cx="4401230" cy="1596566"/>
      </dsp:txXfrm>
    </dsp:sp>
    <dsp:sp modelId="{9D7677C8-1133-45EC-A398-C95396AFD7CA}">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A1CA40-6AB8-4F42-973D-C1FAF71BD57F}">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ACCA96-F1D9-4E6F-9A62-B1DA7E60E9E2}">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GB" sz="2500" kern="1200" dirty="0"/>
            <a:t>Access to Microsoft Teams</a:t>
          </a:r>
          <a:endParaRPr lang="en-US" sz="2500" kern="1200" dirty="0"/>
        </a:p>
      </dsp:txBody>
      <dsp:txXfrm>
        <a:off x="1844034" y="3992098"/>
        <a:ext cx="4401230" cy="1596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7E058-4E88-4A62-A8D8-03B65B3AA127}">
      <dsp:nvSpPr>
        <dsp:cNvPr id="0" name=""/>
        <dsp:cNvSpPr/>
      </dsp:nvSpPr>
      <dsp:spPr>
        <a:xfrm>
          <a:off x="0" y="6995"/>
          <a:ext cx="6364224" cy="91664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94C78-304E-43D2-915D-27677A61FF21}">
      <dsp:nvSpPr>
        <dsp:cNvPr id="0" name=""/>
        <dsp:cNvSpPr/>
      </dsp:nvSpPr>
      <dsp:spPr>
        <a:xfrm>
          <a:off x="277283" y="213239"/>
          <a:ext cx="504152" cy="504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BF2AA-2184-4289-ABAB-B36CFDDEFDBC}">
      <dsp:nvSpPr>
        <dsp:cNvPr id="0" name=""/>
        <dsp:cNvSpPr/>
      </dsp:nvSpPr>
      <dsp:spPr>
        <a:xfrm>
          <a:off x="1058719" y="6995"/>
          <a:ext cx="2863900"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Online Support Sessions</a:t>
          </a:r>
        </a:p>
      </dsp:txBody>
      <dsp:txXfrm>
        <a:off x="1058719" y="6995"/>
        <a:ext cx="2863900" cy="916640"/>
      </dsp:txXfrm>
    </dsp:sp>
    <dsp:sp modelId="{9A364F1C-D4F6-4CE5-A091-9A74C050B649}">
      <dsp:nvSpPr>
        <dsp:cNvPr id="0" name=""/>
        <dsp:cNvSpPr/>
      </dsp:nvSpPr>
      <dsp:spPr>
        <a:xfrm>
          <a:off x="3922620" y="6995"/>
          <a:ext cx="2440568"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488950">
            <a:lnSpc>
              <a:spcPct val="90000"/>
            </a:lnSpc>
            <a:spcBef>
              <a:spcPct val="0"/>
            </a:spcBef>
            <a:spcAft>
              <a:spcPct val="35000"/>
            </a:spcAft>
            <a:buNone/>
          </a:pPr>
          <a:r>
            <a:rPr lang="en-US" sz="1100" kern="1200"/>
            <a:t>HT/SLT Sessions</a:t>
          </a:r>
        </a:p>
        <a:p>
          <a:pPr marL="0" lvl="0" indent="0" algn="l" defTabSz="488950">
            <a:lnSpc>
              <a:spcPct val="90000"/>
            </a:lnSpc>
            <a:spcBef>
              <a:spcPct val="0"/>
            </a:spcBef>
            <a:spcAft>
              <a:spcPct val="35000"/>
            </a:spcAft>
            <a:buNone/>
          </a:pPr>
          <a:r>
            <a:rPr lang="en-US" sz="1100" kern="1200"/>
            <a:t>School Office sessions</a:t>
          </a:r>
        </a:p>
        <a:p>
          <a:pPr marL="0" lvl="0" indent="0" algn="l" defTabSz="488950">
            <a:lnSpc>
              <a:spcPct val="90000"/>
            </a:lnSpc>
            <a:spcBef>
              <a:spcPct val="0"/>
            </a:spcBef>
            <a:spcAft>
              <a:spcPct val="35000"/>
            </a:spcAft>
            <a:buNone/>
          </a:pPr>
          <a:r>
            <a:rPr lang="en-US" sz="1100" kern="1200"/>
            <a:t>EYC SLT sessions</a:t>
          </a:r>
        </a:p>
        <a:p>
          <a:pPr marL="0" lvl="0" indent="0" algn="l" defTabSz="488950">
            <a:lnSpc>
              <a:spcPct val="90000"/>
            </a:lnSpc>
            <a:spcBef>
              <a:spcPct val="0"/>
            </a:spcBef>
            <a:spcAft>
              <a:spcPct val="35000"/>
            </a:spcAft>
            <a:buNone/>
          </a:pPr>
          <a:r>
            <a:rPr lang="en-US" sz="1100" kern="1200"/>
            <a:t>All Staff Sessions</a:t>
          </a:r>
        </a:p>
      </dsp:txBody>
      <dsp:txXfrm>
        <a:off x="3922620" y="6995"/>
        <a:ext cx="2440568" cy="916640"/>
      </dsp:txXfrm>
    </dsp:sp>
    <dsp:sp modelId="{F0EF5C64-89C8-4C84-B5C1-BBC9BED31745}">
      <dsp:nvSpPr>
        <dsp:cNvPr id="0" name=""/>
        <dsp:cNvSpPr/>
      </dsp:nvSpPr>
      <dsp:spPr>
        <a:xfrm>
          <a:off x="0" y="1152795"/>
          <a:ext cx="6364224" cy="91664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587287-16A2-47E9-AD31-407F0FD5F334}">
      <dsp:nvSpPr>
        <dsp:cNvPr id="0" name=""/>
        <dsp:cNvSpPr/>
      </dsp:nvSpPr>
      <dsp:spPr>
        <a:xfrm>
          <a:off x="277283" y="1359039"/>
          <a:ext cx="504152" cy="504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9DF2D-A171-4BB2-8A07-0F21B51AC5F0}">
      <dsp:nvSpPr>
        <dsp:cNvPr id="0" name=""/>
        <dsp:cNvSpPr/>
      </dsp:nvSpPr>
      <dsp:spPr>
        <a:xfrm>
          <a:off x="1058719" y="1152795"/>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Digital Champion/Nominated Person Monthly Catch Ups</a:t>
          </a:r>
        </a:p>
      </dsp:txBody>
      <dsp:txXfrm>
        <a:off x="1058719" y="1152795"/>
        <a:ext cx="5304469" cy="916640"/>
      </dsp:txXfrm>
    </dsp:sp>
    <dsp:sp modelId="{8959D883-433C-4445-8189-B7594718EA5D}">
      <dsp:nvSpPr>
        <dsp:cNvPr id="0" name=""/>
        <dsp:cNvSpPr/>
      </dsp:nvSpPr>
      <dsp:spPr>
        <a:xfrm>
          <a:off x="0" y="2298595"/>
          <a:ext cx="6364224" cy="91664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161EA-857F-4872-9100-67D73E1B0C35}">
      <dsp:nvSpPr>
        <dsp:cNvPr id="0" name=""/>
        <dsp:cNvSpPr/>
      </dsp:nvSpPr>
      <dsp:spPr>
        <a:xfrm>
          <a:off x="277283" y="2504839"/>
          <a:ext cx="504152" cy="504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19FC1-53E6-41F2-82ED-9A862D522703}">
      <dsp:nvSpPr>
        <dsp:cNvPr id="0" name=""/>
        <dsp:cNvSpPr/>
      </dsp:nvSpPr>
      <dsp:spPr>
        <a:xfrm>
          <a:off x="1058719" y="2298595"/>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t>Adhoc support requested by schools</a:t>
          </a:r>
        </a:p>
      </dsp:txBody>
      <dsp:txXfrm>
        <a:off x="1058719" y="2298595"/>
        <a:ext cx="5304469" cy="916640"/>
      </dsp:txXfrm>
    </dsp:sp>
    <dsp:sp modelId="{88C3473E-FCD9-4075-94E8-5D96DC268FDE}">
      <dsp:nvSpPr>
        <dsp:cNvPr id="0" name=""/>
        <dsp:cNvSpPr/>
      </dsp:nvSpPr>
      <dsp:spPr>
        <a:xfrm>
          <a:off x="0" y="3444396"/>
          <a:ext cx="6364224" cy="91664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BD7E7-F8F3-422E-A2B2-3F3DB730A920}">
      <dsp:nvSpPr>
        <dsp:cNvPr id="0" name=""/>
        <dsp:cNvSpPr/>
      </dsp:nvSpPr>
      <dsp:spPr>
        <a:xfrm>
          <a:off x="277283" y="3650640"/>
          <a:ext cx="504152" cy="504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141D0D-F9A8-4333-8638-0E1799C7CAF9}">
      <dsp:nvSpPr>
        <dsp:cNvPr id="0" name=""/>
        <dsp:cNvSpPr/>
      </dsp:nvSpPr>
      <dsp:spPr>
        <a:xfrm>
          <a:off x="1058719" y="3444396"/>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9"/>
            </a:rPr>
            <a:t>Step by Step Guide – work in progress</a:t>
          </a:r>
          <a:endParaRPr lang="en-US" sz="1900" kern="1200"/>
        </a:p>
      </dsp:txBody>
      <dsp:txXfrm>
        <a:off x="1058719" y="3444396"/>
        <a:ext cx="5304469" cy="916640"/>
      </dsp:txXfrm>
    </dsp:sp>
    <dsp:sp modelId="{6AB785C5-8B0C-4235-9ED2-591177A7D990}">
      <dsp:nvSpPr>
        <dsp:cNvPr id="0" name=""/>
        <dsp:cNvSpPr/>
      </dsp:nvSpPr>
      <dsp:spPr>
        <a:xfrm>
          <a:off x="0" y="4590196"/>
          <a:ext cx="6364224" cy="91664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91510-52C5-48A6-B8A7-56BB20E0A706}">
      <dsp:nvSpPr>
        <dsp:cNvPr id="0" name=""/>
        <dsp:cNvSpPr/>
      </dsp:nvSpPr>
      <dsp:spPr>
        <a:xfrm>
          <a:off x="277283" y="4796440"/>
          <a:ext cx="504152" cy="50415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71800-3C5A-4454-95DF-92B156E4DF5F}">
      <dsp:nvSpPr>
        <dsp:cNvPr id="0" name=""/>
        <dsp:cNvSpPr/>
      </dsp:nvSpPr>
      <dsp:spPr>
        <a:xfrm>
          <a:off x="1058719" y="4590196"/>
          <a:ext cx="5304469" cy="91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11" tIns="97011" rIns="97011" bIns="97011" numCol="1" spcCol="1270" anchor="ctr" anchorCtr="0">
          <a:noAutofit/>
        </a:bodyPr>
        <a:lstStyle/>
        <a:p>
          <a:pPr marL="0" lvl="0" indent="0" algn="l" defTabSz="844550">
            <a:lnSpc>
              <a:spcPct val="90000"/>
            </a:lnSpc>
            <a:spcBef>
              <a:spcPct val="0"/>
            </a:spcBef>
            <a:spcAft>
              <a:spcPct val="35000"/>
            </a:spcAft>
            <a:buNone/>
          </a:pPr>
          <a:r>
            <a:rPr lang="en-US" sz="1900" kern="1200">
              <a:hlinkClick xmlns:r="http://schemas.openxmlformats.org/officeDocument/2006/relationships" r:id="rId12"/>
            </a:rPr>
            <a:t>Full Guidance – work in progress</a:t>
          </a:r>
          <a:endParaRPr lang="en-US" sz="1900" kern="1200"/>
        </a:p>
      </dsp:txBody>
      <dsp:txXfrm>
        <a:off x="1058719" y="4590196"/>
        <a:ext cx="5304469" cy="916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C8E2A-649D-4E05-8E14-5A34E6CAB991}" type="datetimeFigureOut">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C9E7E-3C25-4291-9AA9-EE0981CA7343}" type="slidenum">
              <a:t>‹#›</a:t>
            </a:fld>
            <a:endParaRPr lang="en-US"/>
          </a:p>
        </p:txBody>
      </p:sp>
    </p:spTree>
    <p:extLst>
      <p:ext uri="{BB962C8B-B14F-4D97-AF65-F5344CB8AC3E}">
        <p14:creationId xmlns:p14="http://schemas.microsoft.com/office/powerpoint/2010/main" val="421097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Schools need to ensure they do the housekeeping of their Staff and Pupil shared drives</a:t>
            </a:r>
          </a:p>
          <a:p>
            <a:pPr marL="171450" indent="-171450">
              <a:buFont typeface="Arial" panose="020B0604020202020204" pitchFamily="34" charset="0"/>
              <a:buChar char="•"/>
            </a:pPr>
            <a:r>
              <a:rPr lang="en-US" dirty="0">
                <a:cs typeface="Calibri"/>
              </a:rPr>
              <a:t>There isn’t the storage capacity to move everything on the shared drives and move it to Teams</a:t>
            </a:r>
          </a:p>
          <a:p>
            <a:pPr marL="171450" indent="-171450">
              <a:buFont typeface="Arial" panose="020B0604020202020204" pitchFamily="34" charset="0"/>
              <a:buChar char="•"/>
            </a:pPr>
            <a:r>
              <a:rPr lang="en-US" dirty="0">
                <a:cs typeface="Calibri"/>
              </a:rPr>
              <a:t>Shouldn’t be storing content about pupils if they’re no longer in your school</a:t>
            </a:r>
          </a:p>
          <a:p>
            <a:pPr marL="171450" indent="-171450">
              <a:buFont typeface="Arial" panose="020B0604020202020204" pitchFamily="34" charset="0"/>
              <a:buChar char="•"/>
            </a:pPr>
            <a:r>
              <a:rPr lang="en-US" dirty="0">
                <a:cs typeface="Calibri"/>
              </a:rPr>
              <a:t>Don’t keep duplicates of files, only keep the most up to date version</a:t>
            </a:r>
          </a:p>
        </p:txBody>
      </p:sp>
      <p:sp>
        <p:nvSpPr>
          <p:cNvPr id="4" name="Slide Number Placeholder 3"/>
          <p:cNvSpPr>
            <a:spLocks noGrp="1"/>
          </p:cNvSpPr>
          <p:nvPr>
            <p:ph type="sldNum" sz="quarter" idx="5"/>
          </p:nvPr>
        </p:nvSpPr>
        <p:spPr/>
        <p:txBody>
          <a:bodyPr/>
          <a:lstStyle/>
          <a:p>
            <a:fld id="{87AC9E7E-3C25-4291-9AA9-EE0981CA7343}" type="slidenum">
              <a:rPr lang="en-US"/>
              <a:t>3</a:t>
            </a:fld>
            <a:endParaRPr lang="en-US"/>
          </a:p>
        </p:txBody>
      </p:sp>
    </p:spTree>
    <p:extLst>
      <p:ext uri="{BB962C8B-B14F-4D97-AF65-F5344CB8AC3E}">
        <p14:creationId xmlns:p14="http://schemas.microsoft.com/office/powerpoint/2010/main" val="3068800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shared drive content is migrated to the appropriate Teams staff will need to ensure they’re able to access and use the content that’s in Teams.</a:t>
            </a:r>
          </a:p>
          <a:p>
            <a:endParaRPr lang="en-GB" dirty="0"/>
          </a:p>
          <a:p>
            <a:r>
              <a:rPr lang="en-GB" dirty="0"/>
              <a:t>They can choose to access the content by opening Teams – Microsoft, image, video, audio and DPDF files will open in Teams (either within the Teams window, a browser window or in the Desktop app)</a:t>
            </a:r>
          </a:p>
          <a:p>
            <a:r>
              <a:rPr lang="en-GB" dirty="0"/>
              <a:t>Non Microsoft files – prompted to download before accessing and using.</a:t>
            </a:r>
          </a:p>
          <a:p>
            <a:endParaRPr lang="en-GB" dirty="0"/>
          </a:p>
          <a:p>
            <a:r>
              <a:rPr lang="en-GB" dirty="0"/>
              <a:t>Can also access all content (any file types) via File Explorer.  Add a Shortcut to OneDrive is used to create a link within File Explorer to the Channels and/or Folders you regularly access in Teams.</a:t>
            </a:r>
          </a:p>
        </p:txBody>
      </p:sp>
      <p:sp>
        <p:nvSpPr>
          <p:cNvPr id="4" name="Slide Number Placeholder 3"/>
          <p:cNvSpPr>
            <a:spLocks noGrp="1"/>
          </p:cNvSpPr>
          <p:nvPr>
            <p:ph type="sldNum" sz="quarter" idx="5"/>
          </p:nvPr>
        </p:nvSpPr>
        <p:spPr/>
        <p:txBody>
          <a:bodyPr/>
          <a:lstStyle/>
          <a:p>
            <a:fld id="{87AC9E7E-3C25-4291-9AA9-EE0981CA7343}" type="slidenum">
              <a:rPr lang="en-GB" smtClean="0"/>
              <a:t>12</a:t>
            </a:fld>
            <a:endParaRPr lang="en-GB"/>
          </a:p>
        </p:txBody>
      </p:sp>
    </p:spTree>
    <p:extLst>
      <p:ext uri="{BB962C8B-B14F-4D97-AF65-F5344CB8AC3E}">
        <p14:creationId xmlns:p14="http://schemas.microsoft.com/office/powerpoint/2010/main" val="404703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dates to be added through May and June.  </a:t>
            </a:r>
          </a:p>
        </p:txBody>
      </p:sp>
      <p:sp>
        <p:nvSpPr>
          <p:cNvPr id="4" name="Slide Number Placeholder 3"/>
          <p:cNvSpPr>
            <a:spLocks noGrp="1"/>
          </p:cNvSpPr>
          <p:nvPr>
            <p:ph type="sldNum" sz="quarter" idx="5"/>
          </p:nvPr>
        </p:nvSpPr>
        <p:spPr/>
        <p:txBody>
          <a:bodyPr/>
          <a:lstStyle/>
          <a:p>
            <a:fld id="{87AC9E7E-3C25-4291-9AA9-EE0981CA7343}" type="slidenum">
              <a:rPr lang="en-GB" smtClean="0"/>
              <a:t>14</a:t>
            </a:fld>
            <a:endParaRPr lang="en-GB"/>
          </a:p>
        </p:txBody>
      </p:sp>
    </p:spTree>
    <p:extLst>
      <p:ext uri="{BB962C8B-B14F-4D97-AF65-F5344CB8AC3E}">
        <p14:creationId xmlns:p14="http://schemas.microsoft.com/office/powerpoint/2010/main" val="3239388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summarises where content should be stored.  If you work in an EYC, </a:t>
            </a:r>
            <a:r>
              <a:rPr lang="en-GB" dirty="0" err="1"/>
              <a:t>Invergarven</a:t>
            </a:r>
            <a:r>
              <a:rPr lang="en-GB" dirty="0"/>
              <a:t>, </a:t>
            </a:r>
            <a:r>
              <a:rPr lang="en-GB" dirty="0" err="1"/>
              <a:t>Southcraig</a:t>
            </a:r>
            <a:r>
              <a:rPr lang="en-GB" dirty="0"/>
              <a:t> or are a member of clerical staff you will probably only use the Corporate Team to store the content currently in your shared drives.</a:t>
            </a:r>
          </a:p>
        </p:txBody>
      </p:sp>
      <p:sp>
        <p:nvSpPr>
          <p:cNvPr id="4" name="Slide Number Placeholder 3"/>
          <p:cNvSpPr>
            <a:spLocks noGrp="1"/>
          </p:cNvSpPr>
          <p:nvPr>
            <p:ph type="sldNum" sz="quarter" idx="5"/>
          </p:nvPr>
        </p:nvSpPr>
        <p:spPr/>
        <p:txBody>
          <a:bodyPr/>
          <a:lstStyle/>
          <a:p>
            <a:fld id="{87AC9E7E-3C25-4291-9AA9-EE0981CA7343}" type="slidenum">
              <a:rPr lang="en-GB" smtClean="0"/>
              <a:t>4</a:t>
            </a:fld>
            <a:endParaRPr lang="en-GB"/>
          </a:p>
        </p:txBody>
      </p:sp>
    </p:spTree>
    <p:extLst>
      <p:ext uri="{BB962C8B-B14F-4D97-AF65-F5344CB8AC3E}">
        <p14:creationId xmlns:p14="http://schemas.microsoft.com/office/powerpoint/2010/main" val="308333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staff should make sure their Glow and Corporate </a:t>
            </a:r>
            <a:r>
              <a:rPr lang="en-GB" dirty="0" err="1"/>
              <a:t>OneDrives</a:t>
            </a:r>
            <a:r>
              <a:rPr lang="en-GB" dirty="0"/>
              <a:t> are showing in File Explorer (if you work in an EYC, </a:t>
            </a:r>
            <a:r>
              <a:rPr lang="en-GB" dirty="0" err="1"/>
              <a:t>Invergarven</a:t>
            </a:r>
            <a:r>
              <a:rPr lang="en-GB" dirty="0"/>
              <a:t>, </a:t>
            </a:r>
            <a:r>
              <a:rPr lang="en-GB" dirty="0" err="1"/>
              <a:t>Southcraig</a:t>
            </a:r>
            <a:r>
              <a:rPr lang="en-GB" dirty="0"/>
              <a:t> or are a member of clerical staff you might only need to have your Corporate OneDrive set up in File Explorer, but you can have your Glow one set up too if required).  </a:t>
            </a:r>
          </a:p>
          <a:p>
            <a:r>
              <a:rPr lang="en-GB" dirty="0"/>
              <a:t>All staff should also be able to access Teams</a:t>
            </a:r>
          </a:p>
        </p:txBody>
      </p:sp>
      <p:sp>
        <p:nvSpPr>
          <p:cNvPr id="4" name="Slide Number Placeholder 3"/>
          <p:cNvSpPr>
            <a:spLocks noGrp="1"/>
          </p:cNvSpPr>
          <p:nvPr>
            <p:ph type="sldNum" sz="quarter" idx="5"/>
          </p:nvPr>
        </p:nvSpPr>
        <p:spPr/>
        <p:txBody>
          <a:bodyPr/>
          <a:lstStyle/>
          <a:p>
            <a:fld id="{87AC9E7E-3C25-4291-9AA9-EE0981CA7343}" type="slidenum">
              <a:rPr lang="en-GB" smtClean="0"/>
              <a:t>5</a:t>
            </a:fld>
            <a:endParaRPr lang="en-GB"/>
          </a:p>
        </p:txBody>
      </p:sp>
    </p:spTree>
    <p:extLst>
      <p:ext uri="{BB962C8B-B14F-4D97-AF65-F5344CB8AC3E}">
        <p14:creationId xmlns:p14="http://schemas.microsoft.com/office/powerpoint/2010/main" val="427076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different ways to access Teams, it’s up to each individual how they get access to Teams.</a:t>
            </a:r>
          </a:p>
        </p:txBody>
      </p:sp>
      <p:sp>
        <p:nvSpPr>
          <p:cNvPr id="4" name="Slide Number Placeholder 3"/>
          <p:cNvSpPr>
            <a:spLocks noGrp="1"/>
          </p:cNvSpPr>
          <p:nvPr>
            <p:ph type="sldNum" sz="quarter" idx="5"/>
          </p:nvPr>
        </p:nvSpPr>
        <p:spPr/>
        <p:txBody>
          <a:bodyPr/>
          <a:lstStyle/>
          <a:p>
            <a:fld id="{87AC9E7E-3C25-4291-9AA9-EE0981CA7343}" type="slidenum">
              <a:rPr lang="en-GB" smtClean="0"/>
              <a:t>6</a:t>
            </a:fld>
            <a:endParaRPr lang="en-GB"/>
          </a:p>
        </p:txBody>
      </p:sp>
    </p:spTree>
    <p:extLst>
      <p:ext uri="{BB962C8B-B14F-4D97-AF65-F5344CB8AC3E}">
        <p14:creationId xmlns:p14="http://schemas.microsoft.com/office/powerpoint/2010/main" val="4221710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Screenshots of some of the Corporate Schools Teams that have been set up.</a:t>
            </a:r>
          </a:p>
          <a:p>
            <a:endParaRPr lang="en-US" dirty="0">
              <a:ea typeface="Calibri"/>
              <a:cs typeface="Calibri"/>
            </a:endParaRPr>
          </a:p>
          <a:p>
            <a:r>
              <a:rPr lang="en-US" dirty="0">
                <a:ea typeface="Calibri"/>
                <a:cs typeface="Calibri"/>
              </a:rPr>
              <a:t>Default structure, agreed with colleagues on the Working Party.  Slightly different depending on whether an EYC, Primary School, Primary School with Early Years Class or a Secondary School.</a:t>
            </a:r>
          </a:p>
          <a:p>
            <a:endParaRPr lang="en-US" dirty="0">
              <a:ea typeface="Calibri"/>
              <a:cs typeface="Calibri"/>
            </a:endParaRPr>
          </a:p>
          <a:p>
            <a:r>
              <a:rPr lang="en-US" dirty="0">
                <a:ea typeface="Calibri"/>
                <a:cs typeface="Calibri"/>
              </a:rPr>
              <a:t>A minimum of 2 Team Owners (SLT, Digital Champion, nominated person) all other staff will be Members.</a:t>
            </a:r>
          </a:p>
          <a:p>
            <a:endParaRPr lang="en-US" dirty="0">
              <a:ea typeface="Calibri"/>
              <a:cs typeface="Calibri"/>
            </a:endParaRPr>
          </a:p>
          <a:p>
            <a:r>
              <a:rPr lang="en-US" dirty="0">
                <a:ea typeface="Calibri"/>
                <a:cs typeface="Calibri"/>
              </a:rPr>
              <a:t>Teams are made up of channels, File sections and Folders.</a:t>
            </a:r>
          </a:p>
          <a:p>
            <a:endParaRPr lang="en-US" dirty="0">
              <a:ea typeface="Calibri"/>
              <a:cs typeface="Calibri"/>
            </a:endParaRPr>
          </a:p>
          <a:p>
            <a:r>
              <a:rPr lang="en-US" dirty="0">
                <a:ea typeface="Calibri"/>
                <a:cs typeface="Calibri"/>
              </a:rPr>
              <a:t>Team Owners can create and delete channels.  200 channels per Team (including any that are deleted) 30 of which can be Private channels.</a:t>
            </a:r>
            <a:endParaRPr lang="en-US" dirty="0">
              <a:cs typeface="Calibri"/>
            </a:endParaRPr>
          </a:p>
          <a:p>
            <a:endParaRPr lang="en-US" dirty="0">
              <a:ea typeface="Calibri"/>
              <a:cs typeface="Calibri"/>
            </a:endParaRPr>
          </a:p>
          <a:p>
            <a:r>
              <a:rPr lang="en-US" dirty="0">
                <a:ea typeface="Calibri"/>
                <a:cs typeface="Calibri"/>
              </a:rPr>
              <a:t>Use of Private channels should be </a:t>
            </a:r>
            <a:r>
              <a:rPr lang="en-US" dirty="0" err="1">
                <a:ea typeface="Calibri"/>
                <a:cs typeface="Calibri"/>
              </a:rPr>
              <a:t>minimised</a:t>
            </a:r>
            <a:r>
              <a:rPr lang="en-US" dirty="0">
                <a:ea typeface="Calibri"/>
                <a:cs typeface="Calibri"/>
              </a:rPr>
              <a:t>; only staff in the school have access to the Team and therefore no need to create multiple private spaces.  </a:t>
            </a:r>
          </a:p>
          <a:p>
            <a:endParaRPr lang="en-US" dirty="0">
              <a:ea typeface="Calibri"/>
              <a:cs typeface="Calibri"/>
            </a:endParaRPr>
          </a:p>
          <a:p>
            <a:r>
              <a:rPr lang="en-US" dirty="0">
                <a:ea typeface="Calibri"/>
                <a:cs typeface="Calibri"/>
              </a:rPr>
              <a:t>The channels with the small padlock icon at the right of the channel name are Private channels and access to them can be restricted.  The other channels are standard channels and anyone who has access to the Team can access the standard channels.</a:t>
            </a:r>
          </a:p>
        </p:txBody>
      </p:sp>
      <p:sp>
        <p:nvSpPr>
          <p:cNvPr id="4" name="Slide Number Placeholder 3"/>
          <p:cNvSpPr>
            <a:spLocks noGrp="1"/>
          </p:cNvSpPr>
          <p:nvPr>
            <p:ph type="sldNum" sz="quarter" idx="5"/>
          </p:nvPr>
        </p:nvSpPr>
        <p:spPr/>
        <p:txBody>
          <a:bodyPr/>
          <a:lstStyle/>
          <a:p>
            <a:fld id="{87AC9E7E-3C25-4291-9AA9-EE0981CA7343}" type="slidenum">
              <a:t>7</a:t>
            </a:fld>
            <a:endParaRPr lang="en-US"/>
          </a:p>
        </p:txBody>
      </p:sp>
    </p:spTree>
    <p:extLst>
      <p:ext uri="{BB962C8B-B14F-4D97-AF65-F5344CB8AC3E}">
        <p14:creationId xmlns:p14="http://schemas.microsoft.com/office/powerpoint/2010/main" val="264861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have a blank canvas, start as we mean to go on.  Create folders and sub-folders where necessary to </a:t>
            </a:r>
            <a:r>
              <a:rPr lang="en-US" dirty="0" err="1">
                <a:ea typeface="Calibri"/>
                <a:cs typeface="Calibri"/>
              </a:rPr>
              <a:t>organise</a:t>
            </a:r>
            <a:r>
              <a:rPr lang="en-US" dirty="0">
                <a:ea typeface="Calibri"/>
                <a:cs typeface="Calibri"/>
              </a:rPr>
              <a:t> content and avoid just dumping in files.</a:t>
            </a:r>
          </a:p>
          <a:p>
            <a:r>
              <a:rPr lang="en-US" dirty="0"/>
              <a:t>The screenshots on the left and right are examples of how a secondary school can store departmental information.  </a:t>
            </a:r>
          </a:p>
          <a:p>
            <a:r>
              <a:rPr lang="en-US" dirty="0"/>
              <a:t>The screenshot on the left is using one channel called Departments-Subjects and then created a Folder structure within the channels Files section for each of the departments/subjects.</a:t>
            </a:r>
          </a:p>
          <a:p>
            <a:r>
              <a:rPr lang="en-US" dirty="0"/>
              <a:t>The screenshot of the right is using a channel for each department/subject.</a:t>
            </a:r>
          </a:p>
          <a:p>
            <a:r>
              <a:rPr lang="en-US" dirty="0"/>
              <a:t>There is no right or wrong way to do this, just be mindful that there are only 200 channels available over the lifetime of the Team (including deleted channels). </a:t>
            </a:r>
          </a:p>
        </p:txBody>
      </p:sp>
      <p:sp>
        <p:nvSpPr>
          <p:cNvPr id="4" name="Slide Number Placeholder 3"/>
          <p:cNvSpPr>
            <a:spLocks noGrp="1"/>
          </p:cNvSpPr>
          <p:nvPr>
            <p:ph type="sldNum" sz="quarter" idx="5"/>
          </p:nvPr>
        </p:nvSpPr>
        <p:spPr/>
        <p:txBody>
          <a:bodyPr/>
          <a:lstStyle/>
          <a:p>
            <a:fld id="{87AC9E7E-3C25-4291-9AA9-EE0981CA7343}" type="slidenum">
              <a:t>8</a:t>
            </a:fld>
            <a:endParaRPr lang="en-US"/>
          </a:p>
        </p:txBody>
      </p:sp>
    </p:spTree>
    <p:extLst>
      <p:ext uri="{BB962C8B-B14F-4D97-AF65-F5344CB8AC3E}">
        <p14:creationId xmlns:p14="http://schemas.microsoft.com/office/powerpoint/2010/main" val="291491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Teams are a blank canvas, start as we mean to go on.  Create folders and sub-folders to </a:t>
            </a:r>
            <a:r>
              <a:rPr lang="en-US" dirty="0" err="1">
                <a:ea typeface="Calibri"/>
                <a:cs typeface="Calibri"/>
              </a:rPr>
              <a:t>organise</a:t>
            </a:r>
            <a:r>
              <a:rPr lang="en-US" dirty="0">
                <a:ea typeface="Calibri"/>
                <a:cs typeface="Calibri"/>
              </a:rPr>
              <a:t> content and avoid just dumping in files.  Folders can be renamed and deleted by any member of staff in the Team.</a:t>
            </a:r>
          </a:p>
          <a:p>
            <a:endParaRPr lang="en-US" dirty="0"/>
          </a:p>
        </p:txBody>
      </p:sp>
      <p:sp>
        <p:nvSpPr>
          <p:cNvPr id="4" name="Slide Number Placeholder 3"/>
          <p:cNvSpPr>
            <a:spLocks noGrp="1"/>
          </p:cNvSpPr>
          <p:nvPr>
            <p:ph type="sldNum" sz="quarter" idx="5"/>
          </p:nvPr>
        </p:nvSpPr>
        <p:spPr/>
        <p:txBody>
          <a:bodyPr/>
          <a:lstStyle/>
          <a:p>
            <a:fld id="{87AC9E7E-3C25-4291-9AA9-EE0981CA7343}" type="slidenum">
              <a:t>9</a:t>
            </a:fld>
            <a:endParaRPr lang="en-US"/>
          </a:p>
        </p:txBody>
      </p:sp>
    </p:spTree>
    <p:extLst>
      <p:ext uri="{BB962C8B-B14F-4D97-AF65-F5344CB8AC3E}">
        <p14:creationId xmlns:p14="http://schemas.microsoft.com/office/powerpoint/2010/main" val="48363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may already be using Teams in Glow and can continue to use these Teams.</a:t>
            </a:r>
          </a:p>
          <a:p>
            <a:endParaRPr lang="en-GB" dirty="0"/>
          </a:p>
          <a:p>
            <a:r>
              <a:rPr lang="en-GB" dirty="0"/>
              <a:t>Clone Teams (templates) have been created to help schools to get started with Teams, these can be used by the Digital Champion to create Teams for their schools/colleagues.</a:t>
            </a:r>
          </a:p>
          <a:p>
            <a:endParaRPr lang="en-GB" dirty="0"/>
          </a:p>
          <a:p>
            <a:r>
              <a:rPr lang="en-GB" dirty="0"/>
              <a:t>Above you will see 3 Clone Teams that can be used by Primary Schools</a:t>
            </a:r>
          </a:p>
          <a:p>
            <a:endParaRPr lang="en-GB" dirty="0"/>
          </a:p>
          <a:p>
            <a:r>
              <a:rPr lang="en-GB" b="1" dirty="0"/>
              <a:t>Whole school team </a:t>
            </a:r>
            <a:r>
              <a:rPr lang="en-GB" dirty="0"/>
              <a:t>– SLT Owners, Staff Owners or Members, Pupils Members – this is a space for the whole school to have access to and can be used to share information on Events, Wider Achievements, hold whole school virtual assemblies, make announcements etc.</a:t>
            </a:r>
          </a:p>
          <a:p>
            <a:r>
              <a:rPr lang="en-GB" b="1" dirty="0"/>
              <a:t>Staff Team</a:t>
            </a:r>
            <a:r>
              <a:rPr lang="en-GB" dirty="0"/>
              <a:t> – SLT Owners, Staff Members – this is a space to hold all the learning and teaching content currently stored in the shared drives.</a:t>
            </a:r>
          </a:p>
          <a:p>
            <a:r>
              <a:rPr lang="en-GB" b="1" dirty="0"/>
              <a:t>Class Team</a:t>
            </a:r>
            <a:r>
              <a:rPr lang="en-GB" dirty="0"/>
              <a:t> – Class Teacher Owner, Stage partner Owner, SLT Owners, pupils Members – this is a space for the teacher to share learning resources with pupils, pupils to share work with their teachers, assignments to be set, communicate and collaborate.</a:t>
            </a:r>
          </a:p>
        </p:txBody>
      </p:sp>
      <p:sp>
        <p:nvSpPr>
          <p:cNvPr id="4" name="Slide Number Placeholder 3"/>
          <p:cNvSpPr>
            <a:spLocks noGrp="1"/>
          </p:cNvSpPr>
          <p:nvPr>
            <p:ph type="sldNum" sz="quarter" idx="5"/>
          </p:nvPr>
        </p:nvSpPr>
        <p:spPr/>
        <p:txBody>
          <a:bodyPr/>
          <a:lstStyle/>
          <a:p>
            <a:fld id="{87AC9E7E-3C25-4291-9AA9-EE0981CA7343}" type="slidenum">
              <a:rPr lang="en-GB" smtClean="0"/>
              <a:t>10</a:t>
            </a:fld>
            <a:endParaRPr lang="en-GB"/>
          </a:p>
        </p:txBody>
      </p:sp>
    </p:spTree>
    <p:extLst>
      <p:ext uri="{BB962C8B-B14F-4D97-AF65-F5344CB8AC3E}">
        <p14:creationId xmlns:p14="http://schemas.microsoft.com/office/powerpoint/2010/main" val="116888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may already be using Teams in Glow and can continue to use these Teams.</a:t>
            </a:r>
          </a:p>
          <a:p>
            <a:endParaRPr lang="en-GB" dirty="0"/>
          </a:p>
          <a:p>
            <a:r>
              <a:rPr lang="en-GB" dirty="0"/>
              <a:t>Clone Teams (templates) have been created to help schools to get started with Teams, these can be used by the Digital Champion to create Teams for their schools/colleagues.</a:t>
            </a:r>
          </a:p>
          <a:p>
            <a:endParaRPr lang="en-GB" dirty="0"/>
          </a:p>
          <a:p>
            <a:r>
              <a:rPr lang="en-GB" dirty="0"/>
              <a:t>Above you will see 2 Clone Teams that can be used by Secondary Schools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Department Team </a:t>
            </a:r>
            <a:r>
              <a:rPr lang="en-GB" dirty="0"/>
              <a:t>– Department staff Owners, SLT Owners – this is a space to store a departments/subjects learning and teaching content that’s currently stored in the shared drives.</a:t>
            </a:r>
          </a:p>
          <a:p>
            <a:endParaRPr lang="en-GB" dirty="0"/>
          </a:p>
          <a:p>
            <a:r>
              <a:rPr lang="en-GB" b="1" dirty="0"/>
              <a:t>Class Team </a:t>
            </a:r>
            <a:r>
              <a:rPr lang="en-GB" dirty="0"/>
              <a:t>– Class Teachers Owners, SLT Owners, pupils Members - this is a space for the teacher to share learning resources with pupils, pupils to share work with their teachers, assignments to be set, communicate and collaborate.</a:t>
            </a:r>
          </a:p>
        </p:txBody>
      </p:sp>
      <p:sp>
        <p:nvSpPr>
          <p:cNvPr id="4" name="Slide Number Placeholder 3"/>
          <p:cNvSpPr>
            <a:spLocks noGrp="1"/>
          </p:cNvSpPr>
          <p:nvPr>
            <p:ph type="sldNum" sz="quarter" idx="5"/>
          </p:nvPr>
        </p:nvSpPr>
        <p:spPr/>
        <p:txBody>
          <a:bodyPr/>
          <a:lstStyle/>
          <a:p>
            <a:fld id="{87AC9E7E-3C25-4291-9AA9-EE0981CA7343}" type="slidenum">
              <a:rPr lang="en-GB" smtClean="0"/>
              <a:t>11</a:t>
            </a:fld>
            <a:endParaRPr lang="en-GB"/>
          </a:p>
        </p:txBody>
      </p:sp>
    </p:spTree>
    <p:extLst>
      <p:ext uri="{BB962C8B-B14F-4D97-AF65-F5344CB8AC3E}">
        <p14:creationId xmlns:p14="http://schemas.microsoft.com/office/powerpoint/2010/main" val="421488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8CAB-2CA8-E3D0-E82E-4F4F1059575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CB0FC6A-9C5D-CA93-95D4-F8AE67454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992635-5361-2CAD-4050-263BCFCAD3D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91559707-AF59-43DA-5396-768E444918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1F5926-72B7-16A2-33F0-D8CB78EED5B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31626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C75D8-2ED0-D720-AC1B-8DD73FA95D0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3E8EBB6-99CF-FC6F-D7EF-067007F4E71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F37764-510C-5C9D-3643-9124F653C92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718B65D8-03B5-93B7-F110-E1023FF4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B6129-E1EE-C570-7FBD-4122AC286FE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351689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7F6209-3491-D32A-E5F0-7749D82DE6A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1C6838F-FCC0-8932-5008-2FF77E4C08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2909D3-1389-0E92-4203-182D9949879F}"/>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2B0B928E-BF1A-2957-CD2C-35C41E84B9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AC797D-4668-983D-0F24-97764814B0C2}"/>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536851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77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957705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789160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24568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200421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9999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2668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136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BA7C-48AF-FD43-85D5-CDB7F51FCD4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EB07809-A314-79B6-188D-45BC4A8913B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E98ED6-BFA7-B6E8-B322-59D4AC6F7509}"/>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A76E6B27-D4E2-4E01-8980-4E0669872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2B21C-2787-0F59-8110-1A4A23231F8E}"/>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11537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a:t>Click to edit Master title style</a:t>
            </a:r>
          </a:p>
        </p:txBody>
      </p:sp>
    </p:spTree>
    <p:extLst>
      <p:ext uri="{BB962C8B-B14F-4D97-AF65-F5344CB8AC3E}">
        <p14:creationId xmlns:p14="http://schemas.microsoft.com/office/powerpoint/2010/main" val="3876831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481823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4/23/2024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69247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3ECD-AAAE-D2B4-DAC8-1782CC0AB7A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EA9A1D8-6581-1188-0951-90FD7A9467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AF4691-E1FC-CC08-2055-A41DFA2464E6}"/>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220D0577-EF2C-F89B-8CB5-FD52555DE9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BEA47-CA5D-7810-CD5C-F13A4FFF0048}"/>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38630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42B3-2674-5846-4EA3-F60727DF734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68DF4C5-658C-2B99-F1DE-3B127DFF0B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68C1AEE-F449-310D-6FB3-97FFAB94D9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CC34E28-855F-8BA0-AAE9-1A96B28D27D1}"/>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E0DE1AEC-F176-D46F-A5D8-300DC94BE1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E81E9A-FD0B-1C41-E5D5-18AC4D72C3E9}"/>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37781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451D5-C9F4-611D-DDE7-A075B32AC2B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765C8C2-CB19-CAB5-FC1E-C5AB98F95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7B7262-58D8-9683-40ED-76545633C34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B9BF792-9F41-EEE6-B132-6C192B0B9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184FE6-B030-EE0A-29B6-887FE65B13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EA4E025-41EE-1DDE-E70A-7DB9FCFFB9E6}"/>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8" name="Footer Placeholder 7">
            <a:extLst>
              <a:ext uri="{FF2B5EF4-FFF2-40B4-BE49-F238E27FC236}">
                <a16:creationId xmlns:a16="http://schemas.microsoft.com/office/drawing/2014/main" id="{CF515541-D7C4-E344-5E1A-847C624ECC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DDD7E-E914-FC0A-A7E7-DB8447ACF22A}"/>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153008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0DF0-4AAC-9BE8-9BBE-A9E65B9CEF4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8140C67-1BF3-A278-DB95-05EE241C1AF7}"/>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4" name="Footer Placeholder 3">
            <a:extLst>
              <a:ext uri="{FF2B5EF4-FFF2-40B4-BE49-F238E27FC236}">
                <a16:creationId xmlns:a16="http://schemas.microsoft.com/office/drawing/2014/main" id="{091412C4-02C4-CD83-8A49-318D372C96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811C04-5A0B-3FD1-310E-13598F9D1A6B}"/>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82723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7AA75-DEAA-7019-E030-50518A9277CB}"/>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3" name="Footer Placeholder 2">
            <a:extLst>
              <a:ext uri="{FF2B5EF4-FFF2-40B4-BE49-F238E27FC236}">
                <a16:creationId xmlns:a16="http://schemas.microsoft.com/office/drawing/2014/main" id="{C589FAB4-D930-56B3-1CCA-72F805BD879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2F8B47-2F3B-C8A8-831E-8B0D59B10EFE}"/>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50066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7592-8625-2B67-4C65-704A84840D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8A8AF08-A59A-6143-3BB0-5858377D25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C093608E-FBFE-0229-5874-1BC5A4E8E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780F43-1353-07F1-581F-103DAACF8F45}"/>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1BE130F6-862E-7F5A-B0B8-F3EA9AA34B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98D05C-7B28-67D1-3074-7404FC0F0DFA}"/>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291190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F4025-B757-D802-C2B1-AD35AA3BA0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A74E68D-DFBA-A1E6-32EA-A13BF5925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3571F2D-76AD-70C9-8D6B-1D9E89BBA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2AA1B8-FBEE-CACB-FCC3-A0C1CA360652}"/>
              </a:ext>
            </a:extLst>
          </p:cNvPr>
          <p:cNvSpPr>
            <a:spLocks noGrp="1"/>
          </p:cNvSpPr>
          <p:nvPr>
            <p:ph type="dt" sz="half" idx="10"/>
          </p:nvPr>
        </p:nvSpPr>
        <p:spPr/>
        <p:txBody>
          <a:bodyPr/>
          <a:lstStyle/>
          <a:p>
            <a:fld id="{07761613-086E-41BB-BD7D-D6DFE84A42DA}" type="datetimeFigureOut">
              <a:rPr lang="en-GB" smtClean="0"/>
              <a:t>23/04/2024</a:t>
            </a:fld>
            <a:endParaRPr lang="en-GB"/>
          </a:p>
        </p:txBody>
      </p:sp>
      <p:sp>
        <p:nvSpPr>
          <p:cNvPr id="6" name="Footer Placeholder 5">
            <a:extLst>
              <a:ext uri="{FF2B5EF4-FFF2-40B4-BE49-F238E27FC236}">
                <a16:creationId xmlns:a16="http://schemas.microsoft.com/office/drawing/2014/main" id="{29ED3EBE-EFA2-510C-8665-4F1130B650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CA4905-6A78-7791-B612-70DF9130B3E0}"/>
              </a:ext>
            </a:extLst>
          </p:cNvPr>
          <p:cNvSpPr>
            <a:spLocks noGrp="1"/>
          </p:cNvSpPr>
          <p:nvPr>
            <p:ph type="sldNum" sz="quarter" idx="12"/>
          </p:nvPr>
        </p:nvSpPr>
        <p:spPr/>
        <p:txBody>
          <a:bodyPr/>
          <a:lstStyle/>
          <a:p>
            <a:fld id="{961B1421-6F8A-46CC-B0ED-442BDF99DC6A}" type="slidenum">
              <a:rPr lang="en-GB" smtClean="0"/>
              <a:t>‹#›</a:t>
            </a:fld>
            <a:endParaRPr lang="en-GB"/>
          </a:p>
        </p:txBody>
      </p:sp>
    </p:spTree>
    <p:extLst>
      <p:ext uri="{BB962C8B-B14F-4D97-AF65-F5344CB8AC3E}">
        <p14:creationId xmlns:p14="http://schemas.microsoft.com/office/powerpoint/2010/main" val="93864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CB9FA-56AB-4984-1D08-5C30DFB43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1D6F561-4122-029E-047D-625F900C1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757FA5D-6B40-B93E-4712-8F7E814CB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61613-086E-41BB-BD7D-D6DFE84A42DA}" type="datetimeFigureOut">
              <a:rPr lang="en-GB" smtClean="0"/>
              <a:t>23/04/2024</a:t>
            </a:fld>
            <a:endParaRPr lang="en-GB"/>
          </a:p>
        </p:txBody>
      </p:sp>
      <p:sp>
        <p:nvSpPr>
          <p:cNvPr id="5" name="Footer Placeholder 4">
            <a:extLst>
              <a:ext uri="{FF2B5EF4-FFF2-40B4-BE49-F238E27FC236}">
                <a16:creationId xmlns:a16="http://schemas.microsoft.com/office/drawing/2014/main" id="{1FF97EEE-6DFA-A19E-99EC-9023BE2F6F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C681703-2B94-C2FC-1DFA-1E3F0238CD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B1421-6F8A-46CC-B0ED-442BDF99DC6A}" type="slidenum">
              <a:rPr lang="en-GB" smtClean="0"/>
              <a:t>‹#›</a:t>
            </a:fld>
            <a:endParaRPr lang="en-GB"/>
          </a:p>
        </p:txBody>
      </p:sp>
    </p:spTree>
    <p:extLst>
      <p:ext uri="{BB962C8B-B14F-4D97-AF65-F5344CB8AC3E}">
        <p14:creationId xmlns:p14="http://schemas.microsoft.com/office/powerpoint/2010/main" val="2026372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4/23/2024</a:t>
            </a:fld>
            <a:endParaRPr lang="en-US"/>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a:p>
        </p:txBody>
      </p:sp>
    </p:spTree>
    <p:extLst>
      <p:ext uri="{BB962C8B-B14F-4D97-AF65-F5344CB8AC3E}">
        <p14:creationId xmlns:p14="http://schemas.microsoft.com/office/powerpoint/2010/main" val="3452136682"/>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pt.wikipedia.org/wiki/Microsoft_Team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elebratingfamilystories.blogspot.com/2013/12/"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6D1F4DC3-EDAB-401A-BD21-33D25AB5F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Video 34" descr="Wires Linked To Core Router">
            <a:extLst>
              <a:ext uri="{FF2B5EF4-FFF2-40B4-BE49-F238E27FC236}">
                <a16:creationId xmlns:a16="http://schemas.microsoft.com/office/drawing/2014/main" id="{C26FFF9E-AD64-EA65-E51A-6A4939F1D1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1" y="10"/>
            <a:ext cx="12192002" cy="6857989"/>
          </a:xfrm>
          <a:prstGeom prst="rect">
            <a:avLst/>
          </a:prstGeom>
        </p:spPr>
      </p:pic>
      <p:sp>
        <p:nvSpPr>
          <p:cNvPr id="36" name="Freeform: Shape 10">
            <a:extLst>
              <a:ext uri="{FF2B5EF4-FFF2-40B4-BE49-F238E27FC236}">
                <a16:creationId xmlns:a16="http://schemas.microsoft.com/office/drawing/2014/main" id="{7059D4DD-D247-47C8-B574-B36CB222C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C1485F-B0C6-770A-47A4-BAAEDCBBA027}"/>
              </a:ext>
            </a:extLst>
          </p:cNvPr>
          <p:cNvSpPr>
            <a:spLocks noGrp="1"/>
          </p:cNvSpPr>
          <p:nvPr>
            <p:ph type="ctrTitle"/>
          </p:nvPr>
        </p:nvSpPr>
        <p:spPr>
          <a:xfrm>
            <a:off x="574730" y="1181101"/>
            <a:ext cx="4953000" cy="2832404"/>
          </a:xfrm>
        </p:spPr>
        <p:txBody>
          <a:bodyPr anchor="t">
            <a:normAutofit/>
          </a:bodyPr>
          <a:lstStyle/>
          <a:p>
            <a:r>
              <a:rPr lang="en-GB">
                <a:solidFill>
                  <a:srgbClr val="FFFFFF"/>
                </a:solidFill>
              </a:rPr>
              <a:t>Removal of Network Drives</a:t>
            </a:r>
          </a:p>
        </p:txBody>
      </p:sp>
      <p:sp>
        <p:nvSpPr>
          <p:cNvPr id="3" name="Subtitle 2">
            <a:extLst>
              <a:ext uri="{FF2B5EF4-FFF2-40B4-BE49-F238E27FC236}">
                <a16:creationId xmlns:a16="http://schemas.microsoft.com/office/drawing/2014/main" id="{936AB670-82DF-939D-0D0E-507C9AC15F9C}"/>
              </a:ext>
            </a:extLst>
          </p:cNvPr>
          <p:cNvSpPr>
            <a:spLocks noGrp="1"/>
          </p:cNvSpPr>
          <p:nvPr>
            <p:ph type="subTitle" idx="1"/>
          </p:nvPr>
        </p:nvSpPr>
        <p:spPr>
          <a:xfrm>
            <a:off x="689750" y="4089595"/>
            <a:ext cx="4205375" cy="1291887"/>
          </a:xfrm>
        </p:spPr>
        <p:txBody>
          <a:bodyPr anchor="b">
            <a:noAutofit/>
          </a:bodyPr>
          <a:lstStyle/>
          <a:p>
            <a:r>
              <a:rPr lang="en-GB" sz="2400" dirty="0">
                <a:solidFill>
                  <a:srgbClr val="FFFFFF"/>
                </a:solidFill>
              </a:rPr>
              <a:t>Information for Head Teachers and SLT</a:t>
            </a:r>
          </a:p>
          <a:p>
            <a:r>
              <a:rPr lang="en-GB" sz="2400" dirty="0">
                <a:solidFill>
                  <a:srgbClr val="FFFFFF"/>
                </a:solidFill>
                <a:cs typeface="Calibri"/>
              </a:rPr>
              <a:t>March/April 2024</a:t>
            </a:r>
          </a:p>
        </p:txBody>
      </p:sp>
    </p:spTree>
    <p:extLst>
      <p:ext uri="{BB962C8B-B14F-4D97-AF65-F5344CB8AC3E}">
        <p14:creationId xmlns:p14="http://schemas.microsoft.com/office/powerpoint/2010/main" val="84941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
                                        </p:tgtEl>
                                      </p:cBhvr>
                                    </p:cmd>
                                  </p:childTnLst>
                                </p:cTn>
                              </p:par>
                            </p:childTnLst>
                          </p:cTn>
                        </p:par>
                      </p:childTnLst>
                    </p:cTn>
                  </p:par>
                </p:childTnLst>
              </p:cTn>
              <p:nextCondLst>
                <p:cond evt="onClick" delay="0">
                  <p:tgtEl>
                    <p:spTgt spid="35"/>
                  </p:tgtEl>
                </p:cond>
              </p:nextCondLst>
            </p:seq>
            <p:video>
              <p:cMediaNode mute="1">
                <p:cTn id="12" repeatCount="indefinite" fill="hold" display="0">
                  <p:stCondLst>
                    <p:cond delay="indefinite"/>
                  </p:stCondLst>
                </p:cTn>
                <p:tgtEl>
                  <p:spTgt spid="3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F7B2B5-8FB4-36D7-4F3B-C4BCB2543B96}"/>
              </a:ext>
            </a:extLst>
          </p:cNvPr>
          <p:cNvSpPr>
            <a:spLocks noGrp="1"/>
          </p:cNvSpPr>
          <p:nvPr>
            <p:ph type="title"/>
          </p:nvPr>
        </p:nvSpPr>
        <p:spPr>
          <a:xfrm>
            <a:off x="838200" y="4440602"/>
            <a:ext cx="3300663" cy="1645920"/>
          </a:xfrm>
        </p:spPr>
        <p:txBody>
          <a:bodyPr>
            <a:normAutofit/>
          </a:bodyPr>
          <a:lstStyle/>
          <a:p>
            <a:r>
              <a:rPr lang="en-GB" sz="2800"/>
              <a:t>Primary Glow Team(s)</a:t>
            </a:r>
          </a:p>
        </p:txBody>
      </p:sp>
      <p:pic>
        <p:nvPicPr>
          <p:cNvPr id="15" name="Picture 14">
            <a:extLst>
              <a:ext uri="{FF2B5EF4-FFF2-40B4-BE49-F238E27FC236}">
                <a16:creationId xmlns:a16="http://schemas.microsoft.com/office/drawing/2014/main" id="{A6D32E3D-50BB-4BB3-908D-705645DFDEDD}"/>
              </a:ext>
            </a:extLst>
          </p:cNvPr>
          <p:cNvPicPr>
            <a:picLocks noChangeAspect="1"/>
          </p:cNvPicPr>
          <p:nvPr/>
        </p:nvPicPr>
        <p:blipFill>
          <a:blip r:embed="rId3"/>
          <a:stretch>
            <a:fillRect/>
          </a:stretch>
        </p:blipFill>
        <p:spPr>
          <a:xfrm>
            <a:off x="5305504" y="379434"/>
            <a:ext cx="1665269" cy="363993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3B7AE89-178D-2907-5537-E76BA8C9505F}"/>
              </a:ext>
            </a:extLst>
          </p:cNvPr>
          <p:cNvPicPr>
            <a:picLocks noChangeAspect="1"/>
          </p:cNvPicPr>
          <p:nvPr/>
        </p:nvPicPr>
        <p:blipFill>
          <a:blip r:embed="rId4"/>
          <a:stretch>
            <a:fillRect/>
          </a:stretch>
        </p:blipFill>
        <p:spPr>
          <a:xfrm>
            <a:off x="9410938" y="380057"/>
            <a:ext cx="1792361" cy="3639312"/>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7F4C68D4-1A66-C360-E6B2-CAD5A9CEFCB0}"/>
              </a:ext>
            </a:extLst>
          </p:cNvPr>
          <p:cNvPicPr>
            <a:picLocks noChangeAspect="1"/>
          </p:cNvPicPr>
          <p:nvPr/>
        </p:nvPicPr>
        <p:blipFill>
          <a:blip r:embed="rId5"/>
          <a:stretch>
            <a:fillRect/>
          </a:stretch>
        </p:blipFill>
        <p:spPr>
          <a:xfrm>
            <a:off x="972897" y="380057"/>
            <a:ext cx="1892442" cy="3639312"/>
          </a:xfrm>
          <a:prstGeom prst="rect">
            <a:avLst/>
          </a:prstGeom>
          <a:ln>
            <a:noFill/>
          </a:ln>
          <a:effectLst>
            <a:outerShdw blurRad="292100" dist="139700" dir="2700000" algn="tl" rotWithShape="0">
              <a:srgbClr val="333333">
                <a:alpha val="65000"/>
              </a:srgbClr>
            </a:outerShdw>
          </a:effectLst>
        </p:spPr>
      </p:pic>
      <p:sp>
        <p:nvSpPr>
          <p:cNvPr id="33" name="Rectangle 32">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48DB237-86B0-2C2E-B3C7-9E18FE528657}"/>
              </a:ext>
            </a:extLst>
          </p:cNvPr>
          <p:cNvSpPr>
            <a:spLocks noGrp="1"/>
          </p:cNvSpPr>
          <p:nvPr>
            <p:ph idx="1"/>
          </p:nvPr>
        </p:nvSpPr>
        <p:spPr>
          <a:xfrm>
            <a:off x="4578824" y="4440602"/>
            <a:ext cx="6860184" cy="1645920"/>
          </a:xfrm>
        </p:spPr>
        <p:txBody>
          <a:bodyPr vert="horz" lIns="91440" tIns="45720" rIns="91440" bIns="45720" rtlCol="0" anchor="ctr">
            <a:normAutofit/>
          </a:bodyPr>
          <a:lstStyle/>
          <a:p>
            <a:pPr lvl="1"/>
            <a:r>
              <a:rPr lang="en-GB" sz="1800">
                <a:cs typeface="Calibri"/>
              </a:rPr>
              <a:t>Clone Teams</a:t>
            </a:r>
          </a:p>
          <a:p>
            <a:pPr lvl="2"/>
            <a:r>
              <a:rPr lang="en-GB" sz="1400">
                <a:cs typeface="Calibri"/>
              </a:rPr>
              <a:t>Purpose</a:t>
            </a:r>
          </a:p>
          <a:p>
            <a:pPr lvl="2"/>
            <a:r>
              <a:rPr lang="en-GB" sz="1400">
                <a:cs typeface="Calibri"/>
              </a:rPr>
              <a:t>Content</a:t>
            </a:r>
          </a:p>
          <a:p>
            <a:pPr lvl="1"/>
            <a:r>
              <a:rPr lang="en-GB" sz="1800">
                <a:cs typeface="Calibri"/>
              </a:rPr>
              <a:t>Ownership &amp; membership</a:t>
            </a:r>
          </a:p>
        </p:txBody>
      </p:sp>
    </p:spTree>
    <p:extLst>
      <p:ext uri="{BB962C8B-B14F-4D97-AF65-F5344CB8AC3E}">
        <p14:creationId xmlns:p14="http://schemas.microsoft.com/office/powerpoint/2010/main" val="903999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F7B2B5-8FB4-36D7-4F3B-C4BCB2543B96}"/>
              </a:ext>
            </a:extLst>
          </p:cNvPr>
          <p:cNvSpPr>
            <a:spLocks noGrp="1"/>
          </p:cNvSpPr>
          <p:nvPr>
            <p:ph type="title"/>
          </p:nvPr>
        </p:nvSpPr>
        <p:spPr>
          <a:xfrm>
            <a:off x="838200" y="4440602"/>
            <a:ext cx="3300663" cy="1645920"/>
          </a:xfrm>
        </p:spPr>
        <p:txBody>
          <a:bodyPr>
            <a:normAutofit/>
          </a:bodyPr>
          <a:lstStyle/>
          <a:p>
            <a:r>
              <a:rPr lang="en-GB" sz="2800"/>
              <a:t>Secondary Glow Team(s)</a:t>
            </a:r>
          </a:p>
        </p:txBody>
      </p:sp>
      <p:sp>
        <p:nvSpPr>
          <p:cNvPr id="33" name="Rectangle 32">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48DB237-86B0-2C2E-B3C7-9E18FE528657}"/>
              </a:ext>
            </a:extLst>
          </p:cNvPr>
          <p:cNvSpPr>
            <a:spLocks noGrp="1"/>
          </p:cNvSpPr>
          <p:nvPr>
            <p:ph idx="1"/>
          </p:nvPr>
        </p:nvSpPr>
        <p:spPr>
          <a:xfrm>
            <a:off x="4578824" y="4440602"/>
            <a:ext cx="6860184" cy="1645920"/>
          </a:xfrm>
        </p:spPr>
        <p:txBody>
          <a:bodyPr vert="horz" lIns="91440" tIns="45720" rIns="91440" bIns="45720" rtlCol="0" anchor="ctr">
            <a:normAutofit/>
          </a:bodyPr>
          <a:lstStyle/>
          <a:p>
            <a:pPr lvl="1"/>
            <a:r>
              <a:rPr lang="en-GB" sz="1800">
                <a:cs typeface="Calibri"/>
              </a:rPr>
              <a:t>Clone Teams</a:t>
            </a:r>
          </a:p>
          <a:p>
            <a:pPr lvl="2"/>
            <a:r>
              <a:rPr lang="en-GB" sz="1400">
                <a:cs typeface="Calibri"/>
              </a:rPr>
              <a:t>Purpose</a:t>
            </a:r>
          </a:p>
          <a:p>
            <a:pPr lvl="2"/>
            <a:r>
              <a:rPr lang="en-GB" sz="1400">
                <a:cs typeface="Calibri"/>
              </a:rPr>
              <a:t>Content</a:t>
            </a:r>
          </a:p>
          <a:p>
            <a:pPr lvl="1"/>
            <a:r>
              <a:rPr lang="en-GB" sz="1800">
                <a:cs typeface="Calibri"/>
              </a:rPr>
              <a:t>Ownership &amp; membership</a:t>
            </a:r>
          </a:p>
        </p:txBody>
      </p:sp>
      <p:pic>
        <p:nvPicPr>
          <p:cNvPr id="5" name="Picture 4">
            <a:extLst>
              <a:ext uri="{FF2B5EF4-FFF2-40B4-BE49-F238E27FC236}">
                <a16:creationId xmlns:a16="http://schemas.microsoft.com/office/drawing/2014/main" id="{8DB349E6-BA0A-91F6-4D07-EA1251EAC625}"/>
              </a:ext>
            </a:extLst>
          </p:cNvPr>
          <p:cNvPicPr>
            <a:picLocks noChangeAspect="1"/>
          </p:cNvPicPr>
          <p:nvPr/>
        </p:nvPicPr>
        <p:blipFill>
          <a:blip r:embed="rId3"/>
          <a:stretch>
            <a:fillRect/>
          </a:stretch>
        </p:blipFill>
        <p:spPr>
          <a:xfrm>
            <a:off x="7125995" y="423508"/>
            <a:ext cx="1765841" cy="348225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CE7C0E-96C7-B8F3-05EC-6CEA767D8B78}"/>
              </a:ext>
            </a:extLst>
          </p:cNvPr>
          <p:cNvPicPr>
            <a:picLocks noChangeAspect="1"/>
          </p:cNvPicPr>
          <p:nvPr/>
        </p:nvPicPr>
        <p:blipFill>
          <a:blip r:embed="rId4"/>
          <a:stretch>
            <a:fillRect/>
          </a:stretch>
        </p:blipFill>
        <p:spPr>
          <a:xfrm>
            <a:off x="2765434" y="423509"/>
            <a:ext cx="2300572" cy="3482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93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AE2A-36FB-B60F-E9FA-65FACD065445}"/>
              </a:ext>
            </a:extLst>
          </p:cNvPr>
          <p:cNvSpPr>
            <a:spLocks noGrp="1"/>
          </p:cNvSpPr>
          <p:nvPr>
            <p:ph type="title"/>
          </p:nvPr>
        </p:nvSpPr>
        <p:spPr>
          <a:xfrm>
            <a:off x="838200" y="405785"/>
            <a:ext cx="10515600" cy="1133693"/>
          </a:xfrm>
        </p:spPr>
        <p:txBody>
          <a:bodyPr>
            <a:normAutofit/>
          </a:bodyPr>
          <a:lstStyle/>
          <a:p>
            <a:r>
              <a:rPr lang="en-GB" sz="4800" b="1" dirty="0"/>
              <a:t>What next? – </a:t>
            </a:r>
            <a:r>
              <a:rPr lang="en-GB" sz="4800" b="1" dirty="0">
                <a:latin typeface="Calibri Light"/>
                <a:ea typeface="Calibri Light"/>
                <a:cs typeface="Calibri Light"/>
              </a:rPr>
              <a:t>Accessing &amp; Using Files</a:t>
            </a:r>
            <a:endParaRPr lang="en-GB" sz="4800" b="1" dirty="0">
              <a:latin typeface="Calibri"/>
              <a:ea typeface="Calibri"/>
              <a:cs typeface="Calibri"/>
            </a:endParaRPr>
          </a:p>
        </p:txBody>
      </p:sp>
      <p:sp>
        <p:nvSpPr>
          <p:cNvPr id="4" name="Content Placeholder 3">
            <a:extLst>
              <a:ext uri="{FF2B5EF4-FFF2-40B4-BE49-F238E27FC236}">
                <a16:creationId xmlns:a16="http://schemas.microsoft.com/office/drawing/2014/main" id="{E90A1EF9-5236-9451-D8C8-ADEECBD42AEC}"/>
              </a:ext>
            </a:extLst>
          </p:cNvPr>
          <p:cNvSpPr>
            <a:spLocks noGrp="1"/>
          </p:cNvSpPr>
          <p:nvPr>
            <p:ph idx="1"/>
          </p:nvPr>
        </p:nvSpPr>
        <p:spPr>
          <a:xfrm>
            <a:off x="4572000" y="1825625"/>
            <a:ext cx="6781800" cy="4351338"/>
          </a:xfrm>
        </p:spPr>
        <p:txBody>
          <a:bodyPr>
            <a:normAutofit fontScale="92500" lnSpcReduction="20000"/>
          </a:bodyPr>
          <a:lstStyle/>
          <a:p>
            <a:r>
              <a:rPr lang="en-GB" b="1" dirty="0"/>
              <a:t>Teams</a:t>
            </a:r>
          </a:p>
          <a:p>
            <a:pPr lvl="1"/>
            <a:r>
              <a:rPr lang="en-GB" dirty="0"/>
              <a:t>Channels</a:t>
            </a:r>
            <a:endParaRPr lang="en-GB" b="1" dirty="0"/>
          </a:p>
          <a:p>
            <a:endParaRPr lang="en-GB" b="1" dirty="0"/>
          </a:p>
          <a:p>
            <a:r>
              <a:rPr lang="en-GB" b="1" dirty="0"/>
              <a:t>Shortcut</a:t>
            </a:r>
            <a:r>
              <a:rPr lang="en-GB" dirty="0"/>
              <a:t> </a:t>
            </a:r>
            <a:r>
              <a:rPr lang="en-GB" b="1" dirty="0"/>
              <a:t>to OneDrive</a:t>
            </a:r>
          </a:p>
          <a:p>
            <a:pPr lvl="1"/>
            <a:r>
              <a:rPr lang="en-GB" dirty="0"/>
              <a:t>All content in a channel – folders &amp; documents</a:t>
            </a:r>
          </a:p>
          <a:p>
            <a:pPr lvl="1"/>
            <a:r>
              <a:rPr lang="en-GB" dirty="0"/>
              <a:t>Individual folders within a channel</a:t>
            </a:r>
          </a:p>
          <a:p>
            <a:endParaRPr lang="en-GB" dirty="0"/>
          </a:p>
          <a:p>
            <a:r>
              <a:rPr lang="en-GB" dirty="0">
                <a:solidFill>
                  <a:schemeClr val="bg1">
                    <a:lumMod val="65000"/>
                  </a:schemeClr>
                </a:solidFill>
              </a:rPr>
              <a:t>Sync </a:t>
            </a:r>
          </a:p>
          <a:p>
            <a:pPr lvl="1"/>
            <a:r>
              <a:rPr lang="en-GB" dirty="0">
                <a:solidFill>
                  <a:schemeClr val="bg1">
                    <a:lumMod val="65000"/>
                  </a:schemeClr>
                </a:solidFill>
              </a:rPr>
              <a:t>All content in a channel – folders &amp; documents</a:t>
            </a:r>
          </a:p>
          <a:p>
            <a:pPr lvl="1"/>
            <a:r>
              <a:rPr lang="en-GB" dirty="0">
                <a:solidFill>
                  <a:schemeClr val="bg1">
                    <a:lumMod val="65000"/>
                  </a:schemeClr>
                </a:solidFill>
              </a:rPr>
              <a:t>Individual folders within a channel</a:t>
            </a:r>
          </a:p>
          <a:p>
            <a:pPr lvl="1"/>
            <a:r>
              <a:rPr lang="en-GB" b="1" dirty="0">
                <a:solidFill>
                  <a:schemeClr val="bg1">
                    <a:lumMod val="65000"/>
                  </a:schemeClr>
                </a:solidFill>
              </a:rPr>
              <a:t>Creates a copy on the device</a:t>
            </a:r>
          </a:p>
          <a:p>
            <a:pPr lvl="1"/>
            <a:r>
              <a:rPr lang="en-GB" b="1" dirty="0">
                <a:solidFill>
                  <a:schemeClr val="bg1">
                    <a:lumMod val="65000"/>
                  </a:schemeClr>
                </a:solidFill>
              </a:rPr>
              <a:t>Storage space</a:t>
            </a:r>
          </a:p>
        </p:txBody>
      </p:sp>
      <p:pic>
        <p:nvPicPr>
          <p:cNvPr id="7" name="Picture 6">
            <a:extLst>
              <a:ext uri="{FF2B5EF4-FFF2-40B4-BE49-F238E27FC236}">
                <a16:creationId xmlns:a16="http://schemas.microsoft.com/office/drawing/2014/main" id="{18E24287-230F-DC75-50C2-834A844767C9}"/>
              </a:ext>
            </a:extLst>
          </p:cNvPr>
          <p:cNvPicPr>
            <a:picLocks noChangeAspect="1"/>
          </p:cNvPicPr>
          <p:nvPr/>
        </p:nvPicPr>
        <p:blipFill>
          <a:blip r:embed="rId3">
            <a:alphaModFix amt="35000"/>
          </a:blip>
          <a:stretch>
            <a:fillRect/>
          </a:stretch>
        </p:blipFill>
        <p:spPr>
          <a:xfrm>
            <a:off x="598113" y="4724130"/>
            <a:ext cx="3603467" cy="833059"/>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1A6AB53-E021-013B-0F44-8E1589B6D697}"/>
              </a:ext>
            </a:extLst>
          </p:cNvPr>
          <p:cNvPicPr>
            <a:picLocks noChangeAspect="1"/>
          </p:cNvPicPr>
          <p:nvPr/>
        </p:nvPicPr>
        <p:blipFill>
          <a:blip r:embed="rId4"/>
          <a:stretch>
            <a:fillRect/>
          </a:stretch>
        </p:blipFill>
        <p:spPr>
          <a:xfrm>
            <a:off x="630561" y="3201154"/>
            <a:ext cx="3599637" cy="568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Rounded Corners 9">
            <a:extLst>
              <a:ext uri="{FF2B5EF4-FFF2-40B4-BE49-F238E27FC236}">
                <a16:creationId xmlns:a16="http://schemas.microsoft.com/office/drawing/2014/main" id="{61AF23D9-6B67-7E9C-FB6D-FC690E0DE337}"/>
              </a:ext>
            </a:extLst>
          </p:cNvPr>
          <p:cNvSpPr/>
          <p:nvPr/>
        </p:nvSpPr>
        <p:spPr>
          <a:xfrm>
            <a:off x="227692" y="1300811"/>
            <a:ext cx="11333747" cy="2826021"/>
          </a:xfrm>
          <a:prstGeom prst="roundRect">
            <a:avLst/>
          </a:prstGeom>
          <a:noFill/>
          <a:ln w="127000"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logo of a company&#10;&#10;Description automatically generated">
            <a:extLst>
              <a:ext uri="{FF2B5EF4-FFF2-40B4-BE49-F238E27FC236}">
                <a16:creationId xmlns:a16="http://schemas.microsoft.com/office/drawing/2014/main" id="{1336240F-83E4-4265-CCD9-22C936A431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15793" y="1490165"/>
            <a:ext cx="1140413" cy="1060584"/>
          </a:xfrm>
          <a:prstGeom prst="rect">
            <a:avLst/>
          </a:prstGeom>
        </p:spPr>
      </p:pic>
    </p:spTree>
    <p:extLst>
      <p:ext uri="{BB962C8B-B14F-4D97-AF65-F5344CB8AC3E}">
        <p14:creationId xmlns:p14="http://schemas.microsoft.com/office/powerpoint/2010/main" val="28899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F14F82-B85D-1C49-61FC-5D354E6419D9}"/>
              </a:ext>
            </a:extLst>
          </p:cNvPr>
          <p:cNvSpPr>
            <a:spLocks noGrp="1"/>
          </p:cNvSpPr>
          <p:nvPr>
            <p:ph type="title"/>
          </p:nvPr>
        </p:nvSpPr>
        <p:spPr>
          <a:xfrm>
            <a:off x="621792" y="1161288"/>
            <a:ext cx="3602736" cy="4526280"/>
          </a:xfrm>
        </p:spPr>
        <p:txBody>
          <a:bodyPr>
            <a:normAutofit/>
          </a:bodyPr>
          <a:lstStyle/>
          <a:p>
            <a:r>
              <a:rPr lang="en-US" sz="4000" b="1">
                <a:cs typeface="Calibri Light"/>
              </a:rPr>
              <a:t>Support and Guidance</a:t>
            </a:r>
            <a:endParaRPr lang="en-US" sz="4000" b="1"/>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1EC7AB9F-35ED-65A9-F208-6FD0A323D531}"/>
              </a:ext>
            </a:extLst>
          </p:cNvPr>
          <p:cNvGraphicFramePr>
            <a:graphicFrameLocks noGrp="1"/>
          </p:cNvGraphicFramePr>
          <p:nvPr>
            <p:ph idx="1"/>
            <p:extLst>
              <p:ext uri="{D42A27DB-BD31-4B8C-83A1-F6EECF244321}">
                <p14:modId xmlns:p14="http://schemas.microsoft.com/office/powerpoint/2010/main" val="2424180764"/>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89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2" name="Rectangle 11">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DD55736-18B4-7066-B69F-C53A244BE804}"/>
              </a:ext>
            </a:extLst>
          </p:cNvPr>
          <p:cNvSpPr>
            <a:spLocks noGrp="1"/>
          </p:cNvSpPr>
          <p:nvPr>
            <p:ph type="title"/>
          </p:nvPr>
        </p:nvSpPr>
        <p:spPr>
          <a:xfrm>
            <a:off x="876691" y="301843"/>
            <a:ext cx="10477109" cy="1003532"/>
          </a:xfrm>
        </p:spPr>
        <p:txBody>
          <a:bodyPr anchor="ctr">
            <a:normAutofit/>
          </a:bodyPr>
          <a:lstStyle/>
          <a:p>
            <a:r>
              <a:rPr lang="en-GB" sz="3200" b="1">
                <a:solidFill>
                  <a:srgbClr val="FFFFFF"/>
                </a:solidFill>
              </a:rPr>
              <a:t>Support Session Dates – March/April 2024</a:t>
            </a:r>
          </a:p>
        </p:txBody>
      </p:sp>
      <p:sp>
        <p:nvSpPr>
          <p:cNvPr id="3" name="Content Placeholder 2">
            <a:extLst>
              <a:ext uri="{FF2B5EF4-FFF2-40B4-BE49-F238E27FC236}">
                <a16:creationId xmlns:a16="http://schemas.microsoft.com/office/drawing/2014/main" id="{2CD1E404-822B-DC6F-A070-302DE4A667D6}"/>
              </a:ext>
            </a:extLst>
          </p:cNvPr>
          <p:cNvSpPr>
            <a:spLocks/>
          </p:cNvSpPr>
          <p:nvPr/>
        </p:nvSpPr>
        <p:spPr>
          <a:xfrm>
            <a:off x="1892861" y="2184851"/>
            <a:ext cx="8406666" cy="3796849"/>
          </a:xfrm>
          <a:prstGeom prst="rect">
            <a:avLst/>
          </a:prstGeom>
        </p:spPr>
        <p:txBody>
          <a:bodyPr vert="horz" lIns="91440" tIns="45720" rIns="91440" bIns="45720" rtlCol="0" anchor="t">
            <a:normAutofit/>
          </a:bodyPr>
          <a:lstStyle/>
          <a:p>
            <a:pPr defTabSz="649224">
              <a:spcAft>
                <a:spcPts val="600"/>
              </a:spcAft>
            </a:pPr>
            <a:endParaRPr lang="en-GB" sz="1420" kern="1200">
              <a:solidFill>
                <a:schemeClr val="tx1"/>
              </a:solidFill>
              <a:latin typeface="+mn-lt"/>
              <a:ea typeface="+mn-ea"/>
              <a:cs typeface="Calibri"/>
            </a:endParaRPr>
          </a:p>
          <a:p>
            <a:pPr defTabSz="649224">
              <a:spcAft>
                <a:spcPts val="600"/>
              </a:spcAft>
            </a:pPr>
            <a:endParaRPr lang="en-GB" sz="1278" kern="1200">
              <a:solidFill>
                <a:srgbClr val="000000"/>
              </a:solidFill>
              <a:latin typeface="Calibri"/>
              <a:ea typeface="+mn-ea"/>
              <a:cs typeface="Calibri"/>
            </a:endParaRPr>
          </a:p>
          <a:p>
            <a:pPr>
              <a:spcAft>
                <a:spcPts val="600"/>
              </a:spcAft>
            </a:pPr>
            <a:endParaRPr lang="en-GB">
              <a:cs typeface="Calibri"/>
            </a:endParaRPr>
          </a:p>
        </p:txBody>
      </p:sp>
      <p:graphicFrame>
        <p:nvGraphicFramePr>
          <p:cNvPr id="4" name="Table 3">
            <a:extLst>
              <a:ext uri="{FF2B5EF4-FFF2-40B4-BE49-F238E27FC236}">
                <a16:creationId xmlns:a16="http://schemas.microsoft.com/office/drawing/2014/main" id="{F4607459-1886-5114-91E6-DC2188739ED6}"/>
              </a:ext>
            </a:extLst>
          </p:cNvPr>
          <p:cNvGraphicFramePr>
            <a:graphicFrameLocks noGrp="1"/>
          </p:cNvGraphicFramePr>
          <p:nvPr>
            <p:extLst>
              <p:ext uri="{D42A27DB-BD31-4B8C-83A1-F6EECF244321}">
                <p14:modId xmlns:p14="http://schemas.microsoft.com/office/powerpoint/2010/main" val="612841183"/>
              </p:ext>
            </p:extLst>
          </p:nvPr>
        </p:nvGraphicFramePr>
        <p:xfrm>
          <a:off x="1032149" y="1871451"/>
          <a:ext cx="10158714" cy="4221971"/>
        </p:xfrm>
        <a:graphic>
          <a:graphicData uri="http://schemas.openxmlformats.org/drawingml/2006/table">
            <a:tbl>
              <a:tblPr firstRow="1" bandRow="1">
                <a:tableStyleId>{5C22544A-7EE6-4342-B048-85BDC9FD1C3A}</a:tableStyleId>
              </a:tblPr>
              <a:tblGrid>
                <a:gridCol w="5079357">
                  <a:extLst>
                    <a:ext uri="{9D8B030D-6E8A-4147-A177-3AD203B41FA5}">
                      <a16:colId xmlns:a16="http://schemas.microsoft.com/office/drawing/2014/main" val="3886736206"/>
                    </a:ext>
                  </a:extLst>
                </a:gridCol>
                <a:gridCol w="5079357">
                  <a:extLst>
                    <a:ext uri="{9D8B030D-6E8A-4147-A177-3AD203B41FA5}">
                      <a16:colId xmlns:a16="http://schemas.microsoft.com/office/drawing/2014/main" val="471468516"/>
                    </a:ext>
                  </a:extLst>
                </a:gridCol>
              </a:tblGrid>
              <a:tr h="2728451">
                <a:tc>
                  <a:txBody>
                    <a:bodyPr/>
                    <a:lstStyle/>
                    <a:p>
                      <a:pPr marL="0" marR="0" lvl="0" indent="0" algn="l">
                        <a:lnSpc>
                          <a:spcPct val="90000"/>
                        </a:lnSpc>
                        <a:spcBef>
                          <a:spcPts val="1000"/>
                        </a:spcBef>
                        <a:spcAft>
                          <a:spcPts val="0"/>
                        </a:spcAft>
                        <a:buNone/>
                      </a:pPr>
                      <a:r>
                        <a:rPr lang="en-GB" sz="2400" b="1" i="0" u="none" strike="noStrike" noProof="0" dirty="0">
                          <a:solidFill>
                            <a:srgbClr val="000000"/>
                          </a:solidFill>
                          <a:latin typeface="Calibri"/>
                        </a:rPr>
                        <a:t>All Staff</a:t>
                      </a:r>
                      <a:endParaRPr lang="en-US" sz="2400" b="0" i="0" u="none" strike="noStrike" noProof="0" dirty="0">
                        <a:solidFill>
                          <a:srgbClr val="000000"/>
                        </a:solidFill>
                        <a:latin typeface="Calibri"/>
                      </a:endParaRP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Thursday 21st March - 3:30pm to 4:30pm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Wednesday 27th March – 1pm to 2pm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Tuesday 23rd April – 4pm to 5pm</a:t>
                      </a:r>
                    </a:p>
                    <a:p>
                      <a:pPr marL="285750" marR="0" lvl="0" indent="-285750" algn="l">
                        <a:lnSpc>
                          <a:spcPct val="90000"/>
                        </a:lnSpc>
                        <a:spcBef>
                          <a:spcPts val="500"/>
                        </a:spcBef>
                        <a:spcAft>
                          <a:spcPts val="0"/>
                        </a:spcAft>
                        <a:buClr>
                          <a:srgbClr val="FFFFFF"/>
                        </a:buClr>
                        <a:buFont typeface="Arial"/>
                        <a:buChar char="•"/>
                      </a:pPr>
                      <a:r>
                        <a:rPr lang="en-GB" sz="2000" b="0" i="0" u="none" strike="noStrike" noProof="0" dirty="0">
                          <a:solidFill>
                            <a:srgbClr val="000000"/>
                          </a:solidFill>
                          <a:latin typeface="Calibri"/>
                        </a:rPr>
                        <a:t>Wednesday 24th April – 9:30am to 10:30am</a:t>
                      </a:r>
                    </a:p>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l">
                        <a:lnSpc>
                          <a:spcPct val="100000"/>
                        </a:lnSpc>
                        <a:spcBef>
                          <a:spcPts val="0"/>
                        </a:spcBef>
                        <a:spcAft>
                          <a:spcPts val="0"/>
                        </a:spcAft>
                        <a:buClr>
                          <a:srgbClr val="FFFFFF"/>
                        </a:buClr>
                        <a:buNone/>
                      </a:pPr>
                      <a:r>
                        <a:rPr lang="en-GB" sz="2400" b="1" i="0" u="none" strike="noStrike" noProof="0" dirty="0">
                          <a:solidFill>
                            <a:srgbClr val="000000"/>
                          </a:solidFill>
                          <a:latin typeface="Calibri"/>
                        </a:rPr>
                        <a:t>Clerical Staff</a:t>
                      </a:r>
                      <a:r>
                        <a:rPr lang="en-US" sz="2400" b="0" i="0" u="none" strike="noStrike" noProof="0" dirty="0">
                          <a:solidFill>
                            <a:srgbClr val="000000"/>
                          </a:solidFill>
                          <a:latin typeface="Calibri"/>
                        </a:rPr>
                        <a:t> </a:t>
                      </a: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Tuesday 19th March – 1pm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2pm</a:t>
                      </a:r>
                      <a:r>
                        <a:rPr lang="en-US" sz="2000" b="0" i="0" u="none" strike="noStrike" noProof="0" dirty="0">
                          <a:solidFill>
                            <a:srgbClr val="6264A7"/>
                          </a:solidFill>
                          <a:latin typeface="Calibri"/>
                        </a:rPr>
                        <a:t> </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Friday 22nd March – 11am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12pm</a:t>
                      </a:r>
                      <a:r>
                        <a:rPr lang="en-US" sz="2000" b="0" i="0" u="none" strike="noStrike" noProof="0" dirty="0">
                          <a:solidFill>
                            <a:srgbClr val="6264A7"/>
                          </a:solidFill>
                          <a:latin typeface="Calibri"/>
                        </a:rPr>
                        <a:t> </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Friday 22nd March – 1pm to 2pm</a:t>
                      </a:r>
                      <a:r>
                        <a:rPr lang="en-US" sz="2000" b="0" i="0" u="none" strike="noStrike" noProof="0" dirty="0">
                          <a:solidFill>
                            <a:srgbClr val="252424"/>
                          </a:solidFill>
                          <a:latin typeface="Calibri"/>
                        </a:rPr>
                        <a:t> </a:t>
                      </a:r>
                      <a:r>
                        <a:rPr lang="en-GB" sz="2000" b="0" i="0" u="none" strike="noStrike" noProof="0" dirty="0">
                          <a:solidFill>
                            <a:srgbClr val="000000"/>
                          </a:solidFill>
                          <a:latin typeface="Calibri"/>
                        </a:rPr>
                        <a:t> </a:t>
                      </a:r>
                      <a:endParaRPr lang="en-US" sz="2000" b="0" i="0" u="none" strike="noStrike" noProof="0" dirty="0">
                        <a:solidFill>
                          <a:srgbClr val="000000"/>
                        </a:solidFill>
                        <a:latin typeface="Calibri"/>
                      </a:endParaRPr>
                    </a:p>
                    <a:p>
                      <a:pPr marL="228600" marR="0" lvl="1" indent="-228600" algn="l">
                        <a:lnSpc>
                          <a:spcPct val="100000"/>
                        </a:lnSpc>
                        <a:spcBef>
                          <a:spcPts val="0"/>
                        </a:spcBef>
                        <a:spcAft>
                          <a:spcPts val="0"/>
                        </a:spcAft>
                        <a:buClr>
                          <a:srgbClr val="FFFFFF"/>
                        </a:buClr>
                        <a:buFont typeface="Courier New,monospace"/>
                        <a:buChar char="o"/>
                      </a:pPr>
                      <a:r>
                        <a:rPr lang="en-US" sz="2000" b="0" i="0" u="none" strike="noStrike" noProof="0" dirty="0">
                          <a:solidFill>
                            <a:srgbClr val="000000"/>
                          </a:solidFill>
                          <a:latin typeface="Calibri"/>
                        </a:rPr>
                        <a:t>Monday 25th March – 1pm </a:t>
                      </a:r>
                      <a:r>
                        <a:rPr lang="en-US" sz="2000" b="0" i="0" u="none" strike="noStrike" noProof="0" dirty="0">
                          <a:solidFill>
                            <a:srgbClr val="6264A7"/>
                          </a:solidFill>
                          <a:latin typeface="Calibri"/>
                        </a:rPr>
                        <a:t>to </a:t>
                      </a:r>
                      <a:r>
                        <a:rPr lang="en-US" sz="2000" b="0" i="0" u="none" strike="noStrike" noProof="0" dirty="0">
                          <a:solidFill>
                            <a:srgbClr val="000000"/>
                          </a:solidFill>
                          <a:latin typeface="Calibri"/>
                        </a:rPr>
                        <a:t>2pm</a:t>
                      </a:r>
                      <a:endParaRPr lang="en-GB" dirty="0"/>
                    </a:p>
                    <a:p>
                      <a:pPr lvl="0">
                        <a:buNone/>
                      </a:pPr>
                      <a:endParaRPr lang="en-US" dirty="0"/>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768390"/>
                  </a:ext>
                </a:extLst>
              </a:tr>
              <a:tr h="1271288">
                <a:tc>
                  <a:txBody>
                    <a:bodyPr/>
                    <a:lstStyle/>
                    <a:p>
                      <a:pPr marL="0" marR="0" lvl="0" indent="0" algn="l">
                        <a:lnSpc>
                          <a:spcPct val="90000"/>
                        </a:lnSpc>
                        <a:spcBef>
                          <a:spcPts val="1000"/>
                        </a:spcBef>
                        <a:spcAft>
                          <a:spcPts val="0"/>
                        </a:spcAft>
                        <a:buClr>
                          <a:srgbClr val="000000"/>
                        </a:buClr>
                        <a:buNone/>
                      </a:pPr>
                      <a:r>
                        <a:rPr lang="en-GB" sz="2400" b="1" i="0" u="none" strike="noStrike" noProof="0" dirty="0">
                          <a:solidFill>
                            <a:srgbClr val="000000"/>
                          </a:solidFill>
                          <a:latin typeface="Calibri"/>
                        </a:rPr>
                        <a:t>HT/SLT</a:t>
                      </a:r>
                      <a:r>
                        <a:rPr lang="en-GB" sz="2400" b="0" i="0" u="none" strike="noStrike" noProof="0" dirty="0">
                          <a:solidFill>
                            <a:srgbClr val="000000"/>
                          </a:solidFill>
                          <a:latin typeface="Calibri"/>
                        </a:rPr>
                        <a:t> </a:t>
                      </a:r>
                      <a:endParaRPr lang="en-US" dirty="0"/>
                    </a:p>
                    <a:p>
                      <a:pPr marL="457200" marR="0" lvl="1" indent="0" algn="l">
                        <a:lnSpc>
                          <a:spcPct val="90000"/>
                        </a:lnSpc>
                        <a:spcBef>
                          <a:spcPts val="1000"/>
                        </a:spcBef>
                        <a:spcAft>
                          <a:spcPts val="0"/>
                        </a:spcAft>
                        <a:buNone/>
                      </a:pPr>
                      <a:r>
                        <a:rPr lang="en-GB" sz="2000" b="0" i="0" u="none" strike="noStrike" noProof="0" dirty="0">
                          <a:solidFill>
                            <a:schemeClr val="tx1"/>
                          </a:solidFill>
                          <a:latin typeface="Calibri"/>
                        </a:rPr>
                        <a:t>Monday 22nd April 11am to 12pm</a:t>
                      </a:r>
                      <a:endParaRPr lang="en-US" dirty="0">
                        <a:solidFill>
                          <a:schemeClr val="tx1"/>
                        </a:solidFill>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lvl="0" indent="0">
                        <a:buNone/>
                      </a:pPr>
                      <a:r>
                        <a:rPr lang="en-US" sz="2400" b="1" i="0" u="none" strike="noStrike" kern="1200" dirty="0">
                          <a:solidFill>
                            <a:srgbClr val="000000"/>
                          </a:solidFill>
                          <a:latin typeface="Calibri"/>
                          <a:ea typeface="+mn-ea"/>
                          <a:cs typeface="+mn-cs"/>
                        </a:rPr>
                        <a:t>EYC SLT</a:t>
                      </a:r>
                    </a:p>
                    <a:p>
                      <a:pPr lvl="0" algn="l">
                        <a:lnSpc>
                          <a:spcPct val="100000"/>
                        </a:lnSpc>
                        <a:spcBef>
                          <a:spcPts val="0"/>
                        </a:spcBef>
                        <a:spcAft>
                          <a:spcPts val="0"/>
                        </a:spcAft>
                        <a:buNone/>
                      </a:pPr>
                      <a:r>
                        <a:rPr lang="en-US" sz="2000" b="0" i="0" u="none" strike="noStrike" kern="1200" noProof="0" dirty="0">
                          <a:solidFill>
                            <a:srgbClr val="000000"/>
                          </a:solidFill>
                          <a:latin typeface="+mn-lt"/>
                          <a:ea typeface="+mn-ea"/>
                          <a:cs typeface="+mn-cs"/>
                        </a:rPr>
                        <a:t> Tuesday 19th March – 11am to 12pm</a:t>
                      </a:r>
                      <a:endParaRPr lang="en-US" sz="2000" b="0" i="0" u="none" strike="noStrike" kern="1200" dirty="0">
                        <a:solidFill>
                          <a:srgbClr val="000000"/>
                        </a:solidFill>
                        <a:latin typeface="+mn-lt"/>
                        <a:ea typeface="+mn-ea"/>
                        <a:cs typeface="+mn-cs"/>
                      </a:endParaRPr>
                    </a:p>
                    <a:p>
                      <a:pPr lvl="0" algn="l">
                        <a:lnSpc>
                          <a:spcPct val="100000"/>
                        </a:lnSpc>
                        <a:spcBef>
                          <a:spcPts val="0"/>
                        </a:spcBef>
                        <a:spcAft>
                          <a:spcPts val="0"/>
                        </a:spcAft>
                        <a:buNone/>
                      </a:pPr>
                      <a:r>
                        <a:rPr lang="en-US" sz="2400" b="0" i="0" u="none" strike="noStrike" kern="1200" noProof="0" dirty="0">
                          <a:solidFill>
                            <a:srgbClr val="000000"/>
                          </a:solidFill>
                        </a:rPr>
                        <a:t> </a:t>
                      </a:r>
                      <a:r>
                        <a:rPr lang="en-US" sz="2000" b="0" i="0" u="none" strike="noStrike" kern="1200" noProof="0" dirty="0">
                          <a:solidFill>
                            <a:srgbClr val="000000"/>
                          </a:solidFill>
                        </a:rPr>
                        <a:t>Monday 25th March – 9:30am to 10:30am </a:t>
                      </a:r>
                      <a:endParaRPr lang="en-US" sz="2000" dirty="0"/>
                    </a:p>
                    <a:p>
                      <a:pPr marL="0" lvl="0" indent="0">
                        <a:buNone/>
                      </a:pPr>
                      <a:endParaRPr lang="en-US" sz="2400" b="1" i="0" u="none" strike="noStrike" kern="1200" dirty="0">
                        <a:solidFill>
                          <a:srgbClr val="000000"/>
                        </a:solidFill>
                        <a:latin typeface="Calibri"/>
                        <a:ea typeface="+mn-ea"/>
                        <a:cs typeface="+mn-cs"/>
                      </a:endParaRP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6468724"/>
                  </a:ext>
                </a:extLst>
              </a:tr>
            </a:tbl>
          </a:graphicData>
        </a:graphic>
      </p:graphicFrame>
    </p:spTree>
    <p:extLst>
      <p:ext uri="{BB962C8B-B14F-4D97-AF65-F5344CB8AC3E}">
        <p14:creationId xmlns:p14="http://schemas.microsoft.com/office/powerpoint/2010/main" val="759564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ABBC01-7D34-5B1A-D0F1-9B85AE1EDF8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a:solidFill>
                  <a:srgbClr val="FFFFFF"/>
                </a:solidFill>
                <a:latin typeface="+mj-lt"/>
                <a:ea typeface="+mj-ea"/>
                <a:cs typeface="+mj-cs"/>
              </a:rPr>
              <a:t>Questions?</a:t>
            </a:r>
          </a:p>
        </p:txBody>
      </p:sp>
      <p:pic>
        <p:nvPicPr>
          <p:cNvPr id="12" name="Content Placeholder 11" descr="A white figure with red question marks above his head&#10;&#10;Description automatically generated">
            <a:extLst>
              <a:ext uri="{FF2B5EF4-FFF2-40B4-BE49-F238E27FC236}">
                <a16:creationId xmlns:a16="http://schemas.microsoft.com/office/drawing/2014/main" id="{0900C604-2996-0F50-A6A6-691213B713C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084232" y="640080"/>
            <a:ext cx="5594939" cy="5578816"/>
          </a:xfrm>
          <a:prstGeom prst="rect">
            <a:avLst/>
          </a:prstGeom>
        </p:spPr>
      </p:pic>
    </p:spTree>
    <p:extLst>
      <p:ext uri="{BB962C8B-B14F-4D97-AF65-F5344CB8AC3E}">
        <p14:creationId xmlns:p14="http://schemas.microsoft.com/office/powerpoint/2010/main" val="260234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2BBE5-F90C-BA3E-F382-86FDE3BE1160}"/>
              </a:ext>
            </a:extLst>
          </p:cNvPr>
          <p:cNvSpPr>
            <a:spLocks noGrp="1"/>
          </p:cNvSpPr>
          <p:nvPr>
            <p:ph type="title"/>
          </p:nvPr>
        </p:nvSpPr>
        <p:spPr>
          <a:xfrm>
            <a:off x="686834" y="1153572"/>
            <a:ext cx="3200400" cy="4461163"/>
          </a:xfrm>
        </p:spPr>
        <p:txBody>
          <a:bodyPr>
            <a:normAutofit/>
          </a:bodyPr>
          <a:lstStyle/>
          <a:p>
            <a:r>
              <a:rPr lang="en-GB">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0BBD52-9109-4B97-08F6-1AF52DBBE7AF}"/>
              </a:ext>
            </a:extLst>
          </p:cNvPr>
          <p:cNvSpPr>
            <a:spLocks noGrp="1"/>
          </p:cNvSpPr>
          <p:nvPr>
            <p:ph idx="1"/>
          </p:nvPr>
        </p:nvSpPr>
        <p:spPr>
          <a:xfrm>
            <a:off x="4999628" y="636190"/>
            <a:ext cx="6906491" cy="5585619"/>
          </a:xfrm>
        </p:spPr>
        <p:txBody>
          <a:bodyPr vert="horz" lIns="91440" tIns="45720" rIns="91440" bIns="45720" rtlCol="0" anchor="ctr">
            <a:normAutofit lnSpcReduction="10000"/>
          </a:bodyPr>
          <a:lstStyle/>
          <a:p>
            <a:endParaRPr lang="en-GB" sz="2400"/>
          </a:p>
          <a:p>
            <a:r>
              <a:rPr lang="en-GB" sz="2400"/>
              <a:t>Network to Cloud</a:t>
            </a:r>
            <a:endParaRPr lang="en-US" sz="2400"/>
          </a:p>
          <a:p>
            <a:endParaRPr lang="en-GB" sz="2400"/>
          </a:p>
          <a:p>
            <a:r>
              <a:rPr lang="en-GB" sz="2400"/>
              <a:t>Accessing Teams</a:t>
            </a:r>
            <a:endParaRPr lang="en-US" sz="2400">
              <a:cs typeface="Calibri"/>
            </a:endParaRPr>
          </a:p>
          <a:p>
            <a:pPr marL="457200" lvl="1" indent="0">
              <a:buNone/>
            </a:pPr>
            <a:endParaRPr lang="en-GB">
              <a:cs typeface="Calibri"/>
            </a:endParaRPr>
          </a:p>
          <a:p>
            <a:r>
              <a:rPr lang="en-GB" sz="2400"/>
              <a:t>Using Glow &amp; Corporate Teams</a:t>
            </a:r>
            <a:endParaRPr lang="en-GB" sz="2400">
              <a:cs typeface="Calibri"/>
            </a:endParaRPr>
          </a:p>
          <a:p>
            <a:pPr lvl="1"/>
            <a:endParaRPr lang="en-GB">
              <a:cs typeface="Calibri"/>
            </a:endParaRPr>
          </a:p>
          <a:p>
            <a:r>
              <a:rPr lang="en-GB" sz="2400"/>
              <a:t>Corporate Team </a:t>
            </a:r>
            <a:endParaRPr lang="en-GB" sz="2400">
              <a:cs typeface="Calibri"/>
            </a:endParaRPr>
          </a:p>
          <a:p>
            <a:pPr lvl="1"/>
            <a:endParaRPr lang="en-GB">
              <a:cs typeface="Calibri"/>
            </a:endParaRPr>
          </a:p>
          <a:p>
            <a:r>
              <a:rPr lang="en-GB" sz="2400"/>
              <a:t>Glow Team(s)</a:t>
            </a:r>
            <a:endParaRPr lang="en-GB" sz="2400">
              <a:cs typeface="Calibri"/>
            </a:endParaRPr>
          </a:p>
          <a:p>
            <a:pPr lvl="1"/>
            <a:endParaRPr lang="en-GB">
              <a:cs typeface="Calibri"/>
            </a:endParaRPr>
          </a:p>
          <a:p>
            <a:r>
              <a:rPr lang="en-GB" sz="2400"/>
              <a:t>What next?</a:t>
            </a:r>
          </a:p>
          <a:p>
            <a:endParaRPr lang="en-GB" sz="2400"/>
          </a:p>
          <a:p>
            <a:r>
              <a:rPr lang="en-GB" sz="2400">
                <a:cs typeface="Calibri"/>
              </a:rPr>
              <a:t>Questions</a:t>
            </a:r>
          </a:p>
          <a:p>
            <a:pPr lvl="1"/>
            <a:endParaRPr lang="en-GB" sz="1300">
              <a:cs typeface="Calibri"/>
            </a:endParaRPr>
          </a:p>
          <a:p>
            <a:endParaRPr lang="en-GB" sz="1300"/>
          </a:p>
        </p:txBody>
      </p:sp>
    </p:spTree>
    <p:extLst>
      <p:ext uri="{BB962C8B-B14F-4D97-AF65-F5344CB8AC3E}">
        <p14:creationId xmlns:p14="http://schemas.microsoft.com/office/powerpoint/2010/main" val="376920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screenshot of a video game&#10;&#10;Description automatically generated">
            <a:extLst>
              <a:ext uri="{FF2B5EF4-FFF2-40B4-BE49-F238E27FC236}">
                <a16:creationId xmlns:a16="http://schemas.microsoft.com/office/drawing/2014/main" id="{26FFBDC1-DAE0-D8F6-65F3-D62602FEE719}"/>
              </a:ext>
            </a:extLst>
          </p:cNvPr>
          <p:cNvPicPr>
            <a:picLocks noChangeAspect="1"/>
          </p:cNvPicPr>
          <p:nvPr/>
        </p:nvPicPr>
        <p:blipFill>
          <a:blip r:embed="rId3"/>
          <a:stretch>
            <a:fillRect/>
          </a:stretch>
        </p:blipFill>
        <p:spPr>
          <a:xfrm>
            <a:off x="841422" y="658777"/>
            <a:ext cx="410761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848A2C73-D6BA-827E-021B-D12D41CF35CE}"/>
              </a:ext>
            </a:extLst>
          </p:cNvPr>
          <p:cNvSpPr>
            <a:spLocks noGrp="1"/>
          </p:cNvSpPr>
          <p:nvPr>
            <p:ph idx="1"/>
          </p:nvPr>
        </p:nvSpPr>
        <p:spPr>
          <a:xfrm>
            <a:off x="5894962" y="1984443"/>
            <a:ext cx="5458838" cy="4192520"/>
          </a:xfrm>
        </p:spPr>
        <p:txBody>
          <a:bodyPr vert="horz" lIns="91440" tIns="45720" rIns="91440" bIns="45720" rtlCol="0" anchor="t">
            <a:normAutofit/>
          </a:bodyPr>
          <a:lstStyle/>
          <a:p>
            <a:r>
              <a:rPr lang="en-US">
                <a:cs typeface="Calibri"/>
              </a:rPr>
              <a:t>Content on servers moving to cloud-based storage</a:t>
            </a:r>
          </a:p>
          <a:p>
            <a:endParaRPr lang="en-US">
              <a:cs typeface="Calibri"/>
            </a:endParaRPr>
          </a:p>
          <a:p>
            <a:r>
              <a:rPr lang="en-US">
                <a:cs typeface="Calibri"/>
              </a:rPr>
              <a:t>Using Microsoft Teams</a:t>
            </a:r>
          </a:p>
          <a:p>
            <a:endParaRPr lang="en-US">
              <a:cs typeface="Calibri"/>
            </a:endParaRPr>
          </a:p>
          <a:p>
            <a:r>
              <a:rPr lang="en-US">
                <a:cs typeface="Calibri"/>
              </a:rPr>
              <a:t>Multiple Teams in Glow </a:t>
            </a:r>
          </a:p>
          <a:p>
            <a:endParaRPr lang="en-US">
              <a:cs typeface="Calibri"/>
            </a:endParaRPr>
          </a:p>
          <a:p>
            <a:r>
              <a:rPr lang="en-US">
                <a:cs typeface="Calibri"/>
              </a:rPr>
              <a:t>One school Team in Corporate</a:t>
            </a:r>
            <a:endParaRPr lang="en-US"/>
          </a:p>
        </p:txBody>
      </p:sp>
      <p:sp>
        <p:nvSpPr>
          <p:cNvPr id="6" name="Title 1">
            <a:extLst>
              <a:ext uri="{FF2B5EF4-FFF2-40B4-BE49-F238E27FC236}">
                <a16:creationId xmlns:a16="http://schemas.microsoft.com/office/drawing/2014/main" id="{5C73878A-B4A3-2053-A1DD-0A25F53E4910}"/>
              </a:ext>
            </a:extLst>
          </p:cNvPr>
          <p:cNvSpPr>
            <a:spLocks noGrp="1"/>
          </p:cNvSpPr>
          <p:nvPr>
            <p:ph type="title"/>
          </p:nvPr>
        </p:nvSpPr>
        <p:spPr>
          <a:xfrm>
            <a:off x="6172201" y="651558"/>
            <a:ext cx="5257800" cy="1325563"/>
          </a:xfrm>
        </p:spPr>
        <p:txBody>
          <a:bodyPr>
            <a:normAutofit/>
          </a:bodyPr>
          <a:lstStyle/>
          <a:p>
            <a:r>
              <a:rPr lang="en-GB" b="1">
                <a:latin typeface="Calibri"/>
                <a:cs typeface="Calibri"/>
              </a:rPr>
              <a:t>Network to Cloud</a:t>
            </a:r>
          </a:p>
        </p:txBody>
      </p:sp>
    </p:spTree>
    <p:extLst>
      <p:ext uri="{BB962C8B-B14F-4D97-AF65-F5344CB8AC3E}">
        <p14:creationId xmlns:p14="http://schemas.microsoft.com/office/powerpoint/2010/main" val="194431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0B14-78DD-F74B-F563-579C0FA37424}"/>
              </a:ext>
            </a:extLst>
          </p:cNvPr>
          <p:cNvSpPr>
            <a:spLocks noGrp="1"/>
          </p:cNvSpPr>
          <p:nvPr>
            <p:ph type="title"/>
          </p:nvPr>
        </p:nvSpPr>
        <p:spPr>
          <a:xfrm>
            <a:off x="2893919" y="-4056"/>
            <a:ext cx="5842959" cy="1325563"/>
          </a:xfrm>
        </p:spPr>
        <p:txBody>
          <a:bodyPr/>
          <a:lstStyle/>
          <a:p>
            <a:r>
              <a:rPr lang="en-GB" b="1"/>
              <a:t>Glow &amp; Corporate Teams</a:t>
            </a:r>
            <a:endParaRPr lang="en-GB" b="1">
              <a:cs typeface="Calibri Light"/>
            </a:endParaRPr>
          </a:p>
        </p:txBody>
      </p:sp>
      <p:pic>
        <p:nvPicPr>
          <p:cNvPr id="4" name="Content Placeholder 3" descr="A table with text on it&#10;&#10;Description automatically generated">
            <a:extLst>
              <a:ext uri="{FF2B5EF4-FFF2-40B4-BE49-F238E27FC236}">
                <a16:creationId xmlns:a16="http://schemas.microsoft.com/office/drawing/2014/main" id="{D15A0288-F85A-7B67-5FF3-4A729B479160}"/>
              </a:ext>
            </a:extLst>
          </p:cNvPr>
          <p:cNvPicPr>
            <a:picLocks noGrp="1" noChangeAspect="1"/>
          </p:cNvPicPr>
          <p:nvPr>
            <p:ph idx="1"/>
          </p:nvPr>
        </p:nvPicPr>
        <p:blipFill>
          <a:blip r:embed="rId3"/>
          <a:stretch>
            <a:fillRect/>
          </a:stretch>
        </p:blipFill>
        <p:spPr>
          <a:xfrm>
            <a:off x="114389" y="1701006"/>
            <a:ext cx="11937879" cy="4399291"/>
          </a:xfrm>
        </p:spPr>
      </p:pic>
      <p:sp>
        <p:nvSpPr>
          <p:cNvPr id="3" name="TextBox 2">
            <a:extLst>
              <a:ext uri="{FF2B5EF4-FFF2-40B4-BE49-F238E27FC236}">
                <a16:creationId xmlns:a16="http://schemas.microsoft.com/office/drawing/2014/main" id="{1D566A97-C0CE-A45F-F4A0-BB9DE98B3DC1}"/>
              </a:ext>
            </a:extLst>
          </p:cNvPr>
          <p:cNvSpPr txBox="1"/>
          <p:nvPr/>
        </p:nvSpPr>
        <p:spPr>
          <a:xfrm>
            <a:off x="4113362" y="1131683"/>
            <a:ext cx="38215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t>What goes where &amp; why?</a:t>
            </a:r>
            <a:endParaRPr lang="en-US" sz="2000" b="1"/>
          </a:p>
        </p:txBody>
      </p:sp>
    </p:spTree>
    <p:extLst>
      <p:ext uri="{BB962C8B-B14F-4D97-AF65-F5344CB8AC3E}">
        <p14:creationId xmlns:p14="http://schemas.microsoft.com/office/powerpoint/2010/main" val="1787991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FC70-260B-D35C-CD4B-F789221CA508}"/>
              </a:ext>
            </a:extLst>
          </p:cNvPr>
          <p:cNvSpPr>
            <a:spLocks noGrp="1"/>
          </p:cNvSpPr>
          <p:nvPr>
            <p:ph type="title"/>
          </p:nvPr>
        </p:nvSpPr>
        <p:spPr>
          <a:xfrm>
            <a:off x="479394" y="1070800"/>
            <a:ext cx="3939688" cy="5583126"/>
          </a:xfrm>
        </p:spPr>
        <p:txBody>
          <a:bodyPr>
            <a:normAutofit/>
          </a:bodyPr>
          <a:lstStyle/>
          <a:p>
            <a:pPr algn="r"/>
            <a:r>
              <a:rPr lang="en-GB" sz="8000" b="1"/>
              <a:t>What every staff member needs</a:t>
            </a:r>
          </a:p>
        </p:txBody>
      </p:sp>
      <p:graphicFrame>
        <p:nvGraphicFramePr>
          <p:cNvPr id="5" name="Content Placeholder 2">
            <a:extLst>
              <a:ext uri="{FF2B5EF4-FFF2-40B4-BE49-F238E27FC236}">
                <a16:creationId xmlns:a16="http://schemas.microsoft.com/office/drawing/2014/main" id="{AEB2678F-4EE9-E08F-C53C-8C0E56082ED2}"/>
              </a:ext>
            </a:extLst>
          </p:cNvPr>
          <p:cNvGraphicFramePr>
            <a:graphicFrameLocks noGrp="1"/>
          </p:cNvGraphicFramePr>
          <p:nvPr>
            <p:ph idx="1"/>
            <p:extLst>
              <p:ext uri="{D42A27DB-BD31-4B8C-83A1-F6EECF244321}">
                <p14:modId xmlns:p14="http://schemas.microsoft.com/office/powerpoint/2010/main" val="188374288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2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onitor">
            <a:extLst>
              <a:ext uri="{FF2B5EF4-FFF2-40B4-BE49-F238E27FC236}">
                <a16:creationId xmlns:a16="http://schemas.microsoft.com/office/drawing/2014/main" id="{91879930-E301-947C-747F-65A51649BF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1053" y="953955"/>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B059BA-A0CE-8752-A3B0-E26DB21C5BD1}"/>
              </a:ext>
            </a:extLst>
          </p:cNvPr>
          <p:cNvSpPr>
            <a:spLocks noGrp="1"/>
          </p:cNvSpPr>
          <p:nvPr>
            <p:ph type="title"/>
          </p:nvPr>
        </p:nvSpPr>
        <p:spPr>
          <a:xfrm>
            <a:off x="838201" y="479493"/>
            <a:ext cx="5257800" cy="1325563"/>
          </a:xfrm>
        </p:spPr>
        <p:txBody>
          <a:bodyPr>
            <a:normAutofit/>
          </a:bodyPr>
          <a:lstStyle/>
          <a:p>
            <a:r>
              <a:rPr lang="en-GB" b="1">
                <a:latin typeface="Calibri"/>
                <a:cs typeface="Calibri"/>
              </a:rPr>
              <a:t>Accessing Teams</a:t>
            </a:r>
          </a:p>
        </p:txBody>
      </p:sp>
      <p:sp>
        <p:nvSpPr>
          <p:cNvPr id="3" name="Content Placeholder 2">
            <a:extLst>
              <a:ext uri="{FF2B5EF4-FFF2-40B4-BE49-F238E27FC236}">
                <a16:creationId xmlns:a16="http://schemas.microsoft.com/office/drawing/2014/main" id="{0CDF19F0-06B6-3B63-1342-97E16BAD3D2C}"/>
              </a:ext>
            </a:extLst>
          </p:cNvPr>
          <p:cNvSpPr>
            <a:spLocks noGrp="1"/>
          </p:cNvSpPr>
          <p:nvPr>
            <p:ph idx="1"/>
          </p:nvPr>
        </p:nvSpPr>
        <p:spPr>
          <a:xfrm>
            <a:off x="786540" y="1700308"/>
            <a:ext cx="5503189" cy="4450825"/>
          </a:xfrm>
        </p:spPr>
        <p:txBody>
          <a:bodyPr vert="horz" lIns="91440" tIns="45720" rIns="91440" bIns="45720" rtlCol="0" anchor="t">
            <a:noAutofit/>
          </a:bodyPr>
          <a:lstStyle/>
          <a:p>
            <a:r>
              <a:rPr lang="en-GB" dirty="0">
                <a:ea typeface="Calibri"/>
                <a:cs typeface="Calibri"/>
              </a:rPr>
              <a:t>Multiple options available</a:t>
            </a:r>
            <a:endParaRPr lang="en-US" dirty="0"/>
          </a:p>
          <a:p>
            <a:endParaRPr lang="en-GB" dirty="0">
              <a:ea typeface="Calibri"/>
              <a:cs typeface="Calibri"/>
            </a:endParaRPr>
          </a:p>
          <a:p>
            <a:pPr lvl="1">
              <a:buFont typeface="Courier New" panose="020B0604020202020204" pitchFamily="34" charset="0"/>
              <a:buChar char="o"/>
            </a:pPr>
            <a:r>
              <a:rPr lang="en-GB" dirty="0">
                <a:ea typeface="Calibri"/>
                <a:cs typeface="Calibri"/>
              </a:rPr>
              <a:t>Office.com (Corporate – Edge and Glow - Chrome)</a:t>
            </a:r>
          </a:p>
          <a:p>
            <a:pPr lvl="1">
              <a:buFont typeface="Courier New" panose="020B0604020202020204" pitchFamily="34" charset="0"/>
              <a:buChar char="o"/>
            </a:pPr>
            <a:endParaRPr lang="en-GB" dirty="0">
              <a:ea typeface="Calibri"/>
              <a:cs typeface="Calibri"/>
            </a:endParaRPr>
          </a:p>
          <a:p>
            <a:pPr lvl="1">
              <a:buFont typeface="Courier New" panose="020B0604020202020204" pitchFamily="34" charset="0"/>
              <a:buChar char="o"/>
            </a:pPr>
            <a:r>
              <a:rPr lang="en-GB" dirty="0">
                <a:ea typeface="Calibri"/>
                <a:cs typeface="Calibri"/>
              </a:rPr>
              <a:t>Sign in to Glow in Google Chrome</a:t>
            </a:r>
          </a:p>
          <a:p>
            <a:pPr lvl="1">
              <a:buFont typeface="Courier New" panose="020B0604020202020204" pitchFamily="34" charset="0"/>
              <a:buChar char="o"/>
            </a:pPr>
            <a:endParaRPr lang="en-GB" dirty="0">
              <a:ea typeface="Calibri"/>
              <a:cs typeface="Calibri"/>
            </a:endParaRPr>
          </a:p>
          <a:p>
            <a:pPr lvl="1">
              <a:buFont typeface="Courier New" panose="020B0604020202020204" pitchFamily="34" charset="0"/>
              <a:buChar char="o"/>
            </a:pPr>
            <a:r>
              <a:rPr lang="en-GB" dirty="0">
                <a:ea typeface="Calibri"/>
                <a:cs typeface="Calibri"/>
              </a:rPr>
              <a:t>Teams app </a:t>
            </a:r>
          </a:p>
          <a:p>
            <a:pPr lvl="2">
              <a:buFont typeface="Courier New" panose="020B0604020202020204" pitchFamily="34" charset="0"/>
              <a:buChar char="o"/>
            </a:pPr>
            <a:r>
              <a:rPr lang="en-GB" dirty="0">
                <a:ea typeface="Calibri"/>
                <a:cs typeface="Calibri"/>
              </a:rPr>
              <a:t>Desktop and Browser apps</a:t>
            </a:r>
          </a:p>
          <a:p>
            <a:pPr lvl="2">
              <a:buFont typeface="Courier New" panose="020B0604020202020204" pitchFamily="34" charset="0"/>
              <a:buChar char="o"/>
            </a:pPr>
            <a:r>
              <a:rPr lang="en-GB" dirty="0">
                <a:ea typeface="Calibri"/>
                <a:cs typeface="Calibri"/>
              </a:rPr>
              <a:t>Desktop app only and switch between Glow and Corporate (New Teams)</a:t>
            </a:r>
          </a:p>
          <a:p>
            <a:pPr marL="457200" lvl="1" indent="0">
              <a:buNone/>
            </a:pPr>
            <a:endParaRPr lang="en-GB" dirty="0">
              <a:ea typeface="Calibri"/>
              <a:cs typeface="Calibri"/>
            </a:endParaRPr>
          </a:p>
          <a:p>
            <a:pPr lvl="1">
              <a:buFont typeface="Courier New" panose="020B0604020202020204" pitchFamily="34" charset="0"/>
              <a:buChar char="o"/>
            </a:pPr>
            <a:endParaRPr lang="en-GB" dirty="0">
              <a:ea typeface="Calibri"/>
              <a:cs typeface="Calibri"/>
            </a:endParaRPr>
          </a:p>
          <a:p>
            <a:pPr marL="0" indent="0">
              <a:buNone/>
            </a:pPr>
            <a:endParaRPr lang="en-GB" sz="1300" dirty="0">
              <a:ea typeface="Calibri"/>
              <a:cs typeface="Calibri"/>
            </a:endParaRPr>
          </a:p>
          <a:p>
            <a:pPr marL="0" indent="0">
              <a:buNone/>
            </a:pPr>
            <a:endParaRPr lang="en-GB" sz="1300" dirty="0">
              <a:cs typeface="Calibri"/>
            </a:endParaRPr>
          </a:p>
          <a:p>
            <a:endParaRPr lang="en-GB" sz="1300" dirty="0">
              <a:ea typeface="Calibri"/>
              <a:cs typeface="Calibri"/>
            </a:endParaRPr>
          </a:p>
        </p:txBody>
      </p:sp>
    </p:spTree>
    <p:extLst>
      <p:ext uri="{BB962C8B-B14F-4D97-AF65-F5344CB8AC3E}">
        <p14:creationId xmlns:p14="http://schemas.microsoft.com/office/powerpoint/2010/main" val="1376884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2887901" y="-5440"/>
            <a:ext cx="6799517" cy="1337853"/>
          </a:xfrm>
        </p:spPr>
        <p:txBody>
          <a:bodyPr/>
          <a:lstStyle/>
          <a:p>
            <a:r>
              <a:rPr lang="en-GB" b="1"/>
              <a:t>Corporate Team - Structures</a:t>
            </a:r>
            <a:endParaRPr lang="en-GB" b="1">
              <a:ea typeface="Calibri Light"/>
              <a:cs typeface="Calibri Light"/>
            </a:endParaRPr>
          </a:p>
        </p:txBody>
      </p:sp>
      <p:pic>
        <p:nvPicPr>
          <p:cNvPr id="4" name="Content Placeholder 3" descr="A screenshot of a computer&#10;&#10;Description automatically generated">
            <a:extLst>
              <a:ext uri="{FF2B5EF4-FFF2-40B4-BE49-F238E27FC236}">
                <a16:creationId xmlns:a16="http://schemas.microsoft.com/office/drawing/2014/main" id="{8B419482-D6A1-C0C4-9062-F770121863E0}"/>
              </a:ext>
            </a:extLst>
          </p:cNvPr>
          <p:cNvPicPr>
            <a:picLocks noGrp="1" noChangeAspect="1"/>
          </p:cNvPicPr>
          <p:nvPr>
            <p:ph idx="1"/>
          </p:nvPr>
        </p:nvPicPr>
        <p:blipFill>
          <a:blip r:embed="rId3"/>
          <a:stretch>
            <a:fillRect/>
          </a:stretch>
        </p:blipFill>
        <p:spPr>
          <a:xfrm>
            <a:off x="301992" y="1465031"/>
            <a:ext cx="3421675" cy="4351338"/>
          </a:xfrm>
          <a:ln>
            <a:solidFill>
              <a:schemeClr val="tx1">
                <a:lumMod val="50000"/>
                <a:lumOff val="50000"/>
              </a:schemeClr>
            </a:solidFill>
          </a:ln>
        </p:spPr>
      </p:pic>
      <p:pic>
        <p:nvPicPr>
          <p:cNvPr id="5" name="Picture 4" descr="A screenshot of a phone&#10;&#10;Description automatically generated">
            <a:extLst>
              <a:ext uri="{FF2B5EF4-FFF2-40B4-BE49-F238E27FC236}">
                <a16:creationId xmlns:a16="http://schemas.microsoft.com/office/drawing/2014/main" id="{962514C3-20AA-1612-B9AE-05B0E196655B}"/>
              </a:ext>
            </a:extLst>
          </p:cNvPr>
          <p:cNvPicPr>
            <a:picLocks noChangeAspect="1"/>
          </p:cNvPicPr>
          <p:nvPr/>
        </p:nvPicPr>
        <p:blipFill>
          <a:blip r:embed="rId4"/>
          <a:stretch>
            <a:fillRect/>
          </a:stretch>
        </p:blipFill>
        <p:spPr>
          <a:xfrm>
            <a:off x="4204479" y="1466947"/>
            <a:ext cx="3725534" cy="4353106"/>
          </a:xfrm>
          <a:prstGeom prst="rect">
            <a:avLst/>
          </a:prstGeom>
          <a:ln>
            <a:solidFill>
              <a:schemeClr val="tx1">
                <a:lumMod val="50000"/>
                <a:lumOff val="50000"/>
              </a:schemeClr>
            </a:solidFill>
          </a:ln>
        </p:spPr>
      </p:pic>
      <p:pic>
        <p:nvPicPr>
          <p:cNvPr id="6" name="Picture 5" descr="A screenshot of a phone&#10;&#10;Description automatically generated">
            <a:extLst>
              <a:ext uri="{FF2B5EF4-FFF2-40B4-BE49-F238E27FC236}">
                <a16:creationId xmlns:a16="http://schemas.microsoft.com/office/drawing/2014/main" id="{E5B28849-90A8-B857-7F1A-CEE11BB554D4}"/>
              </a:ext>
            </a:extLst>
          </p:cNvPr>
          <p:cNvPicPr>
            <a:picLocks noChangeAspect="1"/>
          </p:cNvPicPr>
          <p:nvPr/>
        </p:nvPicPr>
        <p:blipFill>
          <a:blip r:embed="rId5"/>
          <a:stretch>
            <a:fillRect/>
          </a:stretch>
        </p:blipFill>
        <p:spPr>
          <a:xfrm>
            <a:off x="8340395" y="1458772"/>
            <a:ext cx="3519399" cy="4369460"/>
          </a:xfrm>
          <a:prstGeom prst="rect">
            <a:avLst/>
          </a:prstGeom>
          <a:ln>
            <a:solidFill>
              <a:schemeClr val="tx1">
                <a:lumMod val="50000"/>
                <a:lumOff val="50000"/>
              </a:schemeClr>
            </a:solidFill>
          </a:ln>
        </p:spPr>
      </p:pic>
    </p:spTree>
    <p:extLst>
      <p:ext uri="{BB962C8B-B14F-4D97-AF65-F5344CB8AC3E}">
        <p14:creationId xmlns:p14="http://schemas.microsoft.com/office/powerpoint/2010/main" val="4028523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1226389" y="-166838"/>
            <a:ext cx="10228053" cy="1339940"/>
          </a:xfrm>
        </p:spPr>
        <p:txBody>
          <a:bodyPr>
            <a:normAutofit/>
          </a:bodyPr>
          <a:lstStyle/>
          <a:p>
            <a:r>
              <a:rPr lang="en-GB" b="1"/>
              <a:t>Corporate Team – Channels vs Files Sections</a:t>
            </a:r>
            <a:endParaRPr lang="en-GB" b="1">
              <a:ea typeface="Calibri Light"/>
              <a:cs typeface="Calibri Light"/>
            </a:endParaRPr>
          </a:p>
        </p:txBody>
      </p:sp>
      <p:pic>
        <p:nvPicPr>
          <p:cNvPr id="6" name="Picture 5" descr="A screenshot of a phone&#10;&#10;Description automatically generated">
            <a:extLst>
              <a:ext uri="{FF2B5EF4-FFF2-40B4-BE49-F238E27FC236}">
                <a16:creationId xmlns:a16="http://schemas.microsoft.com/office/drawing/2014/main" id="{E5B28849-90A8-B857-7F1A-CEE11BB554D4}"/>
              </a:ext>
            </a:extLst>
          </p:cNvPr>
          <p:cNvPicPr>
            <a:picLocks noChangeAspect="1"/>
          </p:cNvPicPr>
          <p:nvPr/>
        </p:nvPicPr>
        <p:blipFill rotWithShape="1">
          <a:blip r:embed="rId3"/>
          <a:srcRect l="-463" t="46642" r="463" b="-3358"/>
          <a:stretch/>
        </p:blipFill>
        <p:spPr>
          <a:xfrm>
            <a:off x="4022318" y="2199815"/>
            <a:ext cx="4655212" cy="3277332"/>
          </a:xfrm>
          <a:prstGeom prst="rect">
            <a:avLst/>
          </a:prstGeom>
          <a:ln>
            <a:solidFill>
              <a:schemeClr val="tx1">
                <a:lumMod val="50000"/>
                <a:lumOff val="50000"/>
              </a:schemeClr>
            </a:solidFill>
          </a:ln>
        </p:spPr>
      </p:pic>
      <p:pic>
        <p:nvPicPr>
          <p:cNvPr id="8" name="Picture 7" descr="A screenshot of a computer&#10;&#10;Description automatically generated">
            <a:extLst>
              <a:ext uri="{FF2B5EF4-FFF2-40B4-BE49-F238E27FC236}">
                <a16:creationId xmlns:a16="http://schemas.microsoft.com/office/drawing/2014/main" id="{BA867305-F333-2EBE-BD4F-4C9951E89298}"/>
              </a:ext>
            </a:extLst>
          </p:cNvPr>
          <p:cNvPicPr>
            <a:picLocks noChangeAspect="1"/>
          </p:cNvPicPr>
          <p:nvPr/>
        </p:nvPicPr>
        <p:blipFill>
          <a:blip r:embed="rId4"/>
          <a:stretch>
            <a:fillRect/>
          </a:stretch>
        </p:blipFill>
        <p:spPr>
          <a:xfrm>
            <a:off x="145749" y="1179572"/>
            <a:ext cx="3432235" cy="5160214"/>
          </a:xfrm>
          <a:prstGeom prst="rect">
            <a:avLst/>
          </a:prstGeom>
          <a:ln>
            <a:solidFill>
              <a:schemeClr val="tx1">
                <a:lumMod val="50000"/>
                <a:lumOff val="50000"/>
              </a:schemeClr>
            </a:solidFill>
          </a:ln>
        </p:spPr>
      </p:pic>
      <p:pic>
        <p:nvPicPr>
          <p:cNvPr id="9" name="Picture 8" descr="A screenshot of a computer&#10;&#10;Description automatically generated">
            <a:extLst>
              <a:ext uri="{FF2B5EF4-FFF2-40B4-BE49-F238E27FC236}">
                <a16:creationId xmlns:a16="http://schemas.microsoft.com/office/drawing/2014/main" id="{CA19454B-FB5D-2BAD-04B7-9084FD482870}"/>
              </a:ext>
            </a:extLst>
          </p:cNvPr>
          <p:cNvPicPr>
            <a:picLocks noChangeAspect="1"/>
          </p:cNvPicPr>
          <p:nvPr/>
        </p:nvPicPr>
        <p:blipFill>
          <a:blip r:embed="rId5"/>
          <a:stretch>
            <a:fillRect/>
          </a:stretch>
        </p:blipFill>
        <p:spPr>
          <a:xfrm>
            <a:off x="9002204" y="1258289"/>
            <a:ext cx="3044047" cy="5175311"/>
          </a:xfrm>
          <a:prstGeom prst="rect">
            <a:avLst/>
          </a:prstGeom>
          <a:ln>
            <a:solidFill>
              <a:schemeClr val="tx1">
                <a:lumMod val="50000"/>
                <a:lumOff val="50000"/>
              </a:schemeClr>
            </a:solidFill>
          </a:ln>
        </p:spPr>
      </p:pic>
    </p:spTree>
    <p:extLst>
      <p:ext uri="{BB962C8B-B14F-4D97-AF65-F5344CB8AC3E}">
        <p14:creationId xmlns:p14="http://schemas.microsoft.com/office/powerpoint/2010/main" val="744365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4D6-9AE5-A390-F6FD-E2A97D131E1B}"/>
              </a:ext>
            </a:extLst>
          </p:cNvPr>
          <p:cNvSpPr>
            <a:spLocks noGrp="1"/>
          </p:cNvSpPr>
          <p:nvPr>
            <p:ph type="title"/>
          </p:nvPr>
        </p:nvSpPr>
        <p:spPr>
          <a:xfrm>
            <a:off x="1226389" y="-166838"/>
            <a:ext cx="10228053" cy="1339940"/>
          </a:xfrm>
        </p:spPr>
        <p:txBody>
          <a:bodyPr>
            <a:normAutofit/>
          </a:bodyPr>
          <a:lstStyle/>
          <a:p>
            <a:r>
              <a:rPr lang="en-GB" b="1"/>
              <a:t>Corporate Team – Channels vs Files Sections</a:t>
            </a:r>
            <a:endParaRPr lang="en-GB" b="1">
              <a:ea typeface="Calibri Light"/>
              <a:cs typeface="Calibri Light"/>
            </a:endParaRPr>
          </a:p>
        </p:txBody>
      </p:sp>
      <p:pic>
        <p:nvPicPr>
          <p:cNvPr id="3" name="Picture 2" descr="A screenshot of a computer&#10;&#10;Description automatically generated">
            <a:extLst>
              <a:ext uri="{FF2B5EF4-FFF2-40B4-BE49-F238E27FC236}">
                <a16:creationId xmlns:a16="http://schemas.microsoft.com/office/drawing/2014/main" id="{D3460C59-BC6B-EFA9-C965-AB7DA08F5988}"/>
              </a:ext>
            </a:extLst>
          </p:cNvPr>
          <p:cNvPicPr>
            <a:picLocks noChangeAspect="1"/>
          </p:cNvPicPr>
          <p:nvPr/>
        </p:nvPicPr>
        <p:blipFill>
          <a:blip r:embed="rId3"/>
          <a:stretch>
            <a:fillRect/>
          </a:stretch>
        </p:blipFill>
        <p:spPr>
          <a:xfrm>
            <a:off x="190963" y="1710816"/>
            <a:ext cx="4191000" cy="3781425"/>
          </a:xfrm>
          <a:prstGeom prst="rect">
            <a:avLst/>
          </a:prstGeom>
          <a:ln>
            <a:solidFill>
              <a:schemeClr val="tx1">
                <a:lumMod val="50000"/>
                <a:lumOff val="50000"/>
              </a:schemeClr>
            </a:solidFill>
          </a:ln>
        </p:spPr>
      </p:pic>
      <p:pic>
        <p:nvPicPr>
          <p:cNvPr id="4" name="Picture 3" descr="A screenshot of a phone&#10;&#10;Description automatically generated">
            <a:extLst>
              <a:ext uri="{FF2B5EF4-FFF2-40B4-BE49-F238E27FC236}">
                <a16:creationId xmlns:a16="http://schemas.microsoft.com/office/drawing/2014/main" id="{D54E5438-1ED9-53B3-6CE1-C32067492624}"/>
              </a:ext>
            </a:extLst>
          </p:cNvPr>
          <p:cNvPicPr>
            <a:picLocks noChangeAspect="1"/>
          </p:cNvPicPr>
          <p:nvPr/>
        </p:nvPicPr>
        <p:blipFill>
          <a:blip r:embed="rId4"/>
          <a:stretch>
            <a:fillRect/>
          </a:stretch>
        </p:blipFill>
        <p:spPr>
          <a:xfrm>
            <a:off x="4808281" y="1273892"/>
            <a:ext cx="3067050" cy="4457700"/>
          </a:xfrm>
          <a:prstGeom prst="rect">
            <a:avLst/>
          </a:prstGeom>
          <a:ln>
            <a:solidFill>
              <a:schemeClr val="tx1">
                <a:lumMod val="50000"/>
                <a:lumOff val="50000"/>
              </a:schemeClr>
            </a:solidFill>
          </a:ln>
        </p:spPr>
      </p:pic>
      <p:pic>
        <p:nvPicPr>
          <p:cNvPr id="5" name="Picture 4" descr="A screenshot of a phone&#10;&#10;Description automatically generated">
            <a:extLst>
              <a:ext uri="{FF2B5EF4-FFF2-40B4-BE49-F238E27FC236}">
                <a16:creationId xmlns:a16="http://schemas.microsoft.com/office/drawing/2014/main" id="{BEC91B04-06EC-D994-8095-FE3A5B170398}"/>
              </a:ext>
            </a:extLst>
          </p:cNvPr>
          <p:cNvPicPr>
            <a:picLocks noChangeAspect="1"/>
          </p:cNvPicPr>
          <p:nvPr/>
        </p:nvPicPr>
        <p:blipFill>
          <a:blip r:embed="rId5"/>
          <a:stretch>
            <a:fillRect/>
          </a:stretch>
        </p:blipFill>
        <p:spPr>
          <a:xfrm>
            <a:off x="8217617" y="1696065"/>
            <a:ext cx="3524250" cy="3810000"/>
          </a:xfrm>
          <a:prstGeom prst="rect">
            <a:avLst/>
          </a:prstGeom>
          <a:ln>
            <a:solidFill>
              <a:schemeClr val="tx1">
                <a:lumMod val="50000"/>
                <a:lumOff val="50000"/>
              </a:schemeClr>
            </a:solidFill>
          </a:ln>
        </p:spPr>
      </p:pic>
    </p:spTree>
    <p:extLst>
      <p:ext uri="{BB962C8B-B14F-4D97-AF65-F5344CB8AC3E}">
        <p14:creationId xmlns:p14="http://schemas.microsoft.com/office/powerpoint/2010/main" val="1977144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attaVTI">
  <a:themeElements>
    <a:clrScheme name="AnalogousFromRegularSeedRightStep">
      <a:dk1>
        <a:srgbClr val="000000"/>
      </a:dk1>
      <a:lt1>
        <a:srgbClr val="FFFFFF"/>
      </a:lt1>
      <a:dk2>
        <a:srgbClr val="2B301B"/>
      </a:dk2>
      <a:lt2>
        <a:srgbClr val="F3F0F3"/>
      </a:lt2>
      <a:accent1>
        <a:srgbClr val="48B75D"/>
      </a:accent1>
      <a:accent2>
        <a:srgbClr val="3BB183"/>
      </a:accent2>
      <a:accent3>
        <a:srgbClr val="45AFB1"/>
      </a:accent3>
      <a:accent4>
        <a:srgbClr val="3B7DB1"/>
      </a:accent4>
      <a:accent5>
        <a:srgbClr val="4D5EC3"/>
      </a:accent5>
      <a:accent6>
        <a:srgbClr val="6648B6"/>
      </a:accent6>
      <a:hlink>
        <a:srgbClr val="BF3FA7"/>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4189BCD64E09488692EBB93BFFD7F6" ma:contentTypeVersion="21" ma:contentTypeDescription="Create a new document." ma:contentTypeScope="" ma:versionID="01bfca258529112da5b25688defcfc72">
  <xsd:schema xmlns:xsd="http://www.w3.org/2001/XMLSchema" xmlns:xs="http://www.w3.org/2001/XMLSchema" xmlns:p="http://schemas.microsoft.com/office/2006/metadata/properties" xmlns:ns2="9a97d0da-72b9-4699-b1d9-9cd49eaab14c" xmlns:ns3="c2ce3a9b-f9ed-4c4a-9f0c-9e7a936a2e2e" targetNamespace="http://schemas.microsoft.com/office/2006/metadata/properties" ma:root="true" ma:fieldsID="9a2c32a9e87ece230f4822ff58a7b020" ns2:_="" ns3:_="">
    <xsd:import namespace="9a97d0da-72b9-4699-b1d9-9cd49eaab14c"/>
    <xsd:import namespace="c2ce3a9b-f9ed-4c4a-9f0c-9e7a936a2e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TaxCatchAll" minOccurs="0"/>
                <xsd:element ref="ns2:lcf76f155ced4ddcb4097134ff3c332f" minOccurs="0"/>
                <xsd:element ref="ns2:MediaLengthInSeconds" minOccurs="0"/>
                <xsd:element ref="ns2:Thumbnail" minOccurs="0"/>
                <xsd:element ref="ns2:preview"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97d0da-72b9-4699-b1d9-9cd49eaab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Thumbnail" ma:index="22" nillable="true" ma:displayName="Thumbnail" ma:format="Thumbnail" ma:internalName="Thumbnail">
      <xsd:simpleType>
        <xsd:restriction base="dms:Unknown"/>
      </xsd:simpleType>
    </xsd:element>
    <xsd:element name="preview" ma:index="23" nillable="true" ma:displayName="preview" ma:format="Thumbnail" ma:internalName="preview">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ce3a9b-f9ed-4c4a-9f0c-9e7a936a2e2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7ef8295-a5b5-4166-9d62-14d0f760c65d}" ma:internalName="TaxCatchAll" ma:showField="CatchAllData" ma:web="c2ce3a9b-f9ed-4c4a-9f0c-9e7a936a2e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6FFC77-4FCC-4F7B-9A1F-047D3A6A982A}">
  <ds:schemaRefs>
    <ds:schemaRef ds:uri="9a97d0da-72b9-4699-b1d9-9cd49eaab14c"/>
    <ds:schemaRef ds:uri="c2ce3a9b-f9ed-4c4a-9f0c-9e7a936a2e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8BE1DA-CA06-4DE4-8EDC-D32FE3C5E5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1383</Words>
  <Application>Microsoft Office PowerPoint</Application>
  <PresentationFormat>Widescreen</PresentationFormat>
  <Paragraphs>162</Paragraphs>
  <Slides>15</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Courier New</vt:lpstr>
      <vt:lpstr>Courier New,monospace</vt:lpstr>
      <vt:lpstr>Office Theme</vt:lpstr>
      <vt:lpstr>RegattaVTI</vt:lpstr>
      <vt:lpstr>Removal of Network Drives</vt:lpstr>
      <vt:lpstr>Agenda</vt:lpstr>
      <vt:lpstr>Network to Cloud</vt:lpstr>
      <vt:lpstr>Glow &amp; Corporate Teams</vt:lpstr>
      <vt:lpstr>What every staff member needs</vt:lpstr>
      <vt:lpstr>Accessing Teams</vt:lpstr>
      <vt:lpstr>Corporate Team - Structures</vt:lpstr>
      <vt:lpstr>Corporate Team – Channels vs Files Sections</vt:lpstr>
      <vt:lpstr>Corporate Team – Channels vs Files Sections</vt:lpstr>
      <vt:lpstr>Primary Glow Team(s)</vt:lpstr>
      <vt:lpstr>Secondary Glow Team(s)</vt:lpstr>
      <vt:lpstr>What next? – Accessing &amp; Using Files</vt:lpstr>
      <vt:lpstr>Support and Guidance</vt:lpstr>
      <vt:lpstr>Support Session Dates – March/April 2024</vt:lpstr>
      <vt:lpstr>Questions?</vt:lpstr>
    </vt:vector>
  </TitlesOfParts>
  <Company>South Ayrshire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Removal of Shared Network Drives</dc:title>
  <dc:creator>Pickard, Amanda</dc:creator>
  <cp:lastModifiedBy>Robertson, Lynn</cp:lastModifiedBy>
  <cp:revision>35</cp:revision>
  <dcterms:created xsi:type="dcterms:W3CDTF">2024-03-15T15:32:38Z</dcterms:created>
  <dcterms:modified xsi:type="dcterms:W3CDTF">2024-04-23T09:00:33Z</dcterms:modified>
</cp:coreProperties>
</file>