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18"/>
  </p:notesMasterIdLst>
  <p:sldIdLst>
    <p:sldId id="285" r:id="rId5"/>
    <p:sldId id="257" r:id="rId6"/>
    <p:sldId id="286" r:id="rId7"/>
    <p:sldId id="259" r:id="rId8"/>
    <p:sldId id="295" r:id="rId9"/>
    <p:sldId id="296" r:id="rId10"/>
    <p:sldId id="260" r:id="rId11"/>
    <p:sldId id="292" r:id="rId12"/>
    <p:sldId id="294" r:id="rId13"/>
    <p:sldId id="299" r:id="rId14"/>
    <p:sldId id="289" r:id="rId15"/>
    <p:sldId id="300"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14477-F1A9-4160-B94A-9B4D4126AD70}" v="400" dt="2024-03-18T21:08:57.837"/>
    <p1510:client id="{2AFBB216-9487-41B9-97A5-9B35FC3CDD30}" v="111" dt="2024-03-19T09:23:10.114"/>
    <p1510:client id="{4548E7A9-246B-4CD7-B5D8-671255CF2946}" v="16" dt="2024-03-17T18:46:32.519"/>
    <p1510:client id="{4753C562-B258-4F9A-B58E-F8573EC52BFC}" v="435" dt="2024-03-19T09:09:51.200"/>
    <p1510:client id="{7ADF6E49-6476-45A5-BE82-A7F35B0CFB73}" v="595" dt="2024-03-18T10:43:09.399"/>
    <p1510:client id="{966C955B-F1F4-4666-B5BB-B31670284C27}" v="326" dt="2024-03-17T21:44:30.942"/>
    <p1510:client id="{D2081CE6-499E-48CF-8A07-7AE0A58A5C22}" v="962" dt="2024-03-18T10:47:23.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88" autoAdjust="0"/>
  </p:normalViewPr>
  <p:slideViewPr>
    <p:cSldViewPr snapToGrid="0">
      <p:cViewPr varScale="1">
        <p:scale>
          <a:sx n="91" d="100"/>
          <a:sy n="91" d="100"/>
        </p:scale>
        <p:origin x="13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Robertson" userId="S::sa99lrobertson@glowmail.org.uk::bbe3dd19-0fb8-4d3c-a21f-a2d6aaed0a72" providerId="AD" clId="Web-{2AFBB216-9487-41B9-97A5-9B35FC3CDD30}"/>
    <pc:docChg chg="addSld modSld">
      <pc:chgData name="Lynn Robertson" userId="S::sa99lrobertson@glowmail.org.uk::bbe3dd19-0fb8-4d3c-a21f-a2d6aaed0a72" providerId="AD" clId="Web-{2AFBB216-9487-41B9-97A5-9B35FC3CDD30}" dt="2024-03-19T09:23:10.114" v="99" actId="20577"/>
      <pc:docMkLst>
        <pc:docMk/>
      </pc:docMkLst>
      <pc:sldChg chg="modSp">
        <pc:chgData name="Lynn Robertson" userId="S::sa99lrobertson@glowmail.org.uk::bbe3dd19-0fb8-4d3c-a21f-a2d6aaed0a72" providerId="AD" clId="Web-{2AFBB216-9487-41B9-97A5-9B35FC3CDD30}" dt="2024-03-19T09:23:10.114" v="99" actId="20577"/>
        <pc:sldMkLst>
          <pc:docMk/>
          <pc:sldMk cId="4028523705" sldId="260"/>
        </pc:sldMkLst>
        <pc:spChg chg="mod">
          <ac:chgData name="Lynn Robertson" userId="S::sa99lrobertson@glowmail.org.uk::bbe3dd19-0fb8-4d3c-a21f-a2d6aaed0a72" providerId="AD" clId="Web-{2AFBB216-9487-41B9-97A5-9B35FC3CDD30}" dt="2024-03-19T09:23:10.114" v="99" actId="20577"/>
          <ac:spMkLst>
            <pc:docMk/>
            <pc:sldMk cId="4028523705" sldId="260"/>
            <ac:spMk id="13" creationId="{FF437827-8ECF-3806-2B2F-EC73E0ED628F}"/>
          </ac:spMkLst>
        </pc:spChg>
      </pc:sldChg>
      <pc:sldChg chg="modSp">
        <pc:chgData name="Lynn Robertson" userId="S::sa99lrobertson@glowmail.org.uk::bbe3dd19-0fb8-4d3c-a21f-a2d6aaed0a72" providerId="AD" clId="Web-{2AFBB216-9487-41B9-97A5-9B35FC3CDD30}" dt="2024-03-19T09:11:17.092" v="3" actId="20577"/>
        <pc:sldMkLst>
          <pc:docMk/>
          <pc:sldMk cId="849413378" sldId="285"/>
        </pc:sldMkLst>
        <pc:spChg chg="mod">
          <ac:chgData name="Lynn Robertson" userId="S::sa99lrobertson@glowmail.org.uk::bbe3dd19-0fb8-4d3c-a21f-a2d6aaed0a72" providerId="AD" clId="Web-{2AFBB216-9487-41B9-97A5-9B35FC3CDD30}" dt="2024-03-19T09:11:17.092" v="3" actId="20577"/>
          <ac:spMkLst>
            <pc:docMk/>
            <pc:sldMk cId="849413378" sldId="285"/>
            <ac:spMk id="3" creationId="{936AB670-82DF-939D-0D0E-507C9AC15F9C}"/>
          </ac:spMkLst>
        </pc:spChg>
      </pc:sldChg>
      <pc:sldChg chg="addSp delSp modSp">
        <pc:chgData name="Lynn Robertson" userId="S::sa99lrobertson@glowmail.org.uk::bbe3dd19-0fb8-4d3c-a21f-a2d6aaed0a72" providerId="AD" clId="Web-{2AFBB216-9487-41B9-97A5-9B35FC3CDD30}" dt="2024-03-19T09:15:26.131" v="52" actId="1076"/>
        <pc:sldMkLst>
          <pc:docMk/>
          <pc:sldMk cId="2563175291" sldId="292"/>
        </pc:sldMkLst>
        <pc:picChg chg="add mod">
          <ac:chgData name="Lynn Robertson" userId="S::sa99lrobertson@glowmail.org.uk::bbe3dd19-0fb8-4d3c-a21f-a2d6aaed0a72" providerId="AD" clId="Web-{2AFBB216-9487-41B9-97A5-9B35FC3CDD30}" dt="2024-03-19T09:15:20.631" v="49" actId="1076"/>
          <ac:picMkLst>
            <pc:docMk/>
            <pc:sldMk cId="2563175291" sldId="292"/>
            <ac:picMk id="3" creationId="{97554134-B57F-B71E-800C-0553DC0E11A6}"/>
          </ac:picMkLst>
        </pc:picChg>
        <pc:picChg chg="add mod">
          <ac:chgData name="Lynn Robertson" userId="S::sa99lrobertson@glowmail.org.uk::bbe3dd19-0fb8-4d3c-a21f-a2d6aaed0a72" providerId="AD" clId="Web-{2AFBB216-9487-41B9-97A5-9B35FC3CDD30}" dt="2024-03-19T09:15:21.959" v="50" actId="1076"/>
          <ac:picMkLst>
            <pc:docMk/>
            <pc:sldMk cId="2563175291" sldId="292"/>
            <ac:picMk id="4" creationId="{2830A6EA-9560-A9CA-9D3E-AFC53DA36C56}"/>
          </ac:picMkLst>
        </pc:picChg>
        <pc:picChg chg="del">
          <ac:chgData name="Lynn Robertson" userId="S::sa99lrobertson@glowmail.org.uk::bbe3dd19-0fb8-4d3c-a21f-a2d6aaed0a72" providerId="AD" clId="Web-{2AFBB216-9487-41B9-97A5-9B35FC3CDD30}" dt="2024-03-19T09:12:23.813" v="19"/>
          <ac:picMkLst>
            <pc:docMk/>
            <pc:sldMk cId="2563175291" sldId="292"/>
            <ac:picMk id="5" creationId="{962514C3-20AA-1612-B9AE-05B0E196655B}"/>
          </ac:picMkLst>
        </pc:picChg>
        <pc:picChg chg="add mod">
          <ac:chgData name="Lynn Robertson" userId="S::sa99lrobertson@glowmail.org.uk::bbe3dd19-0fb8-4d3c-a21f-a2d6aaed0a72" providerId="AD" clId="Web-{2AFBB216-9487-41B9-97A5-9B35FC3CDD30}" dt="2024-03-19T09:15:26.131" v="52" actId="1076"/>
          <ac:picMkLst>
            <pc:docMk/>
            <pc:sldMk cId="2563175291" sldId="292"/>
            <ac:picMk id="6" creationId="{BF39140C-34BA-AC56-F196-9A5B47555C31}"/>
          </ac:picMkLst>
        </pc:picChg>
        <pc:picChg chg="add mod">
          <ac:chgData name="Lynn Robertson" userId="S::sa99lrobertson@glowmail.org.uk::bbe3dd19-0fb8-4d3c-a21f-a2d6aaed0a72" providerId="AD" clId="Web-{2AFBB216-9487-41B9-97A5-9B35FC3CDD30}" dt="2024-03-19T09:15:18.506" v="48" actId="1076"/>
          <ac:picMkLst>
            <pc:docMk/>
            <pc:sldMk cId="2563175291" sldId="292"/>
            <ac:picMk id="7" creationId="{C1F80E7A-874A-F65F-49D0-66EC2982B0DD}"/>
          </ac:picMkLst>
        </pc:picChg>
        <pc:picChg chg="del">
          <ac:chgData name="Lynn Robertson" userId="S::sa99lrobertson@glowmail.org.uk::bbe3dd19-0fb8-4d3c-a21f-a2d6aaed0a72" providerId="AD" clId="Web-{2AFBB216-9487-41B9-97A5-9B35FC3CDD30}" dt="2024-03-19T09:12:23.969" v="20"/>
          <ac:picMkLst>
            <pc:docMk/>
            <pc:sldMk cId="2563175291" sldId="292"/>
            <ac:picMk id="8" creationId="{83F2D0EA-4509-6936-21C3-7511FEA9AA67}"/>
          </ac:picMkLst>
        </pc:picChg>
        <pc:picChg chg="del">
          <ac:chgData name="Lynn Robertson" userId="S::sa99lrobertson@glowmail.org.uk::bbe3dd19-0fb8-4d3c-a21f-a2d6aaed0a72" providerId="AD" clId="Web-{2AFBB216-9487-41B9-97A5-9B35FC3CDD30}" dt="2024-03-19T09:12:27.985" v="21"/>
          <ac:picMkLst>
            <pc:docMk/>
            <pc:sldMk cId="2563175291" sldId="292"/>
            <ac:picMk id="9" creationId="{1403C8BD-C584-78A8-54D8-A7B846450F81}"/>
          </ac:picMkLst>
        </pc:picChg>
        <pc:picChg chg="del">
          <ac:chgData name="Lynn Robertson" userId="S::sa99lrobertson@glowmail.org.uk::bbe3dd19-0fb8-4d3c-a21f-a2d6aaed0a72" providerId="AD" clId="Web-{2AFBB216-9487-41B9-97A5-9B35FC3CDD30}" dt="2024-03-19T09:12:28.001" v="22"/>
          <ac:picMkLst>
            <pc:docMk/>
            <pc:sldMk cId="2563175291" sldId="292"/>
            <ac:picMk id="10" creationId="{B2C9BE02-954F-6715-474B-E30B1EE07067}"/>
          </ac:picMkLst>
        </pc:picChg>
        <pc:picChg chg="add mod">
          <ac:chgData name="Lynn Robertson" userId="S::sa99lrobertson@glowmail.org.uk::bbe3dd19-0fb8-4d3c-a21f-a2d6aaed0a72" providerId="AD" clId="Web-{2AFBB216-9487-41B9-97A5-9B35FC3CDD30}" dt="2024-03-19T09:15:24.678" v="51" actId="1076"/>
          <ac:picMkLst>
            <pc:docMk/>
            <pc:sldMk cId="2563175291" sldId="292"/>
            <ac:picMk id="11" creationId="{41B75819-1153-FED6-AF60-90BC48721722}"/>
          </ac:picMkLst>
        </pc:picChg>
      </pc:sldChg>
      <pc:sldChg chg="addSp delSp modSp add replId">
        <pc:chgData name="Lynn Robertson" userId="S::sa99lrobertson@glowmail.org.uk::bbe3dd19-0fb8-4d3c-a21f-a2d6aaed0a72" providerId="AD" clId="Web-{2AFBB216-9487-41B9-97A5-9B35FC3CDD30}" dt="2024-03-19T09:18:23.168" v="83" actId="1076"/>
        <pc:sldMkLst>
          <pc:docMk/>
          <pc:sldMk cId="44856333" sldId="294"/>
        </pc:sldMkLst>
        <pc:picChg chg="del">
          <ac:chgData name="Lynn Robertson" userId="S::sa99lrobertson@glowmail.org.uk::bbe3dd19-0fb8-4d3c-a21f-a2d6aaed0a72" providerId="AD" clId="Web-{2AFBB216-9487-41B9-97A5-9B35FC3CDD30}" dt="2024-03-19T09:15:45.319" v="54"/>
          <ac:picMkLst>
            <pc:docMk/>
            <pc:sldMk cId="44856333" sldId="294"/>
            <ac:picMk id="3" creationId="{97554134-B57F-B71E-800C-0553DC0E11A6}"/>
          </ac:picMkLst>
        </pc:picChg>
        <pc:picChg chg="del">
          <ac:chgData name="Lynn Robertson" userId="S::sa99lrobertson@glowmail.org.uk::bbe3dd19-0fb8-4d3c-a21f-a2d6aaed0a72" providerId="AD" clId="Web-{2AFBB216-9487-41B9-97A5-9B35FC3CDD30}" dt="2024-03-19T09:15:46.835" v="55"/>
          <ac:picMkLst>
            <pc:docMk/>
            <pc:sldMk cId="44856333" sldId="294"/>
            <ac:picMk id="4" creationId="{2830A6EA-9560-A9CA-9D3E-AFC53DA36C56}"/>
          </ac:picMkLst>
        </pc:picChg>
        <pc:picChg chg="add del mod">
          <ac:chgData name="Lynn Robertson" userId="S::sa99lrobertson@glowmail.org.uk::bbe3dd19-0fb8-4d3c-a21f-a2d6aaed0a72" providerId="AD" clId="Web-{2AFBB216-9487-41B9-97A5-9B35FC3CDD30}" dt="2024-03-19T09:16:30.883" v="65"/>
          <ac:picMkLst>
            <pc:docMk/>
            <pc:sldMk cId="44856333" sldId="294"/>
            <ac:picMk id="5" creationId="{96EA7CCB-073E-718C-0324-1566E22BD9F9}"/>
          </ac:picMkLst>
        </pc:picChg>
        <pc:picChg chg="del">
          <ac:chgData name="Lynn Robertson" userId="S::sa99lrobertson@glowmail.org.uk::bbe3dd19-0fb8-4d3c-a21f-a2d6aaed0a72" providerId="AD" clId="Web-{2AFBB216-9487-41B9-97A5-9B35FC3CDD30}" dt="2024-03-19T09:15:49.101" v="58"/>
          <ac:picMkLst>
            <pc:docMk/>
            <pc:sldMk cId="44856333" sldId="294"/>
            <ac:picMk id="6" creationId="{BF39140C-34BA-AC56-F196-9A5B47555C31}"/>
          </ac:picMkLst>
        </pc:picChg>
        <pc:picChg chg="del">
          <ac:chgData name="Lynn Robertson" userId="S::sa99lrobertson@glowmail.org.uk::bbe3dd19-0fb8-4d3c-a21f-a2d6aaed0a72" providerId="AD" clId="Web-{2AFBB216-9487-41B9-97A5-9B35FC3CDD30}" dt="2024-03-19T09:15:47.585" v="56"/>
          <ac:picMkLst>
            <pc:docMk/>
            <pc:sldMk cId="44856333" sldId="294"/>
            <ac:picMk id="7" creationId="{C1F80E7A-874A-F65F-49D0-66EC2982B0DD}"/>
          </ac:picMkLst>
        </pc:picChg>
        <pc:picChg chg="add mod">
          <ac:chgData name="Lynn Robertson" userId="S::sa99lrobertson@glowmail.org.uk::bbe3dd19-0fb8-4d3c-a21f-a2d6aaed0a72" providerId="AD" clId="Web-{2AFBB216-9487-41B9-97A5-9B35FC3CDD30}" dt="2024-03-19T09:18:20.340" v="81" actId="1076"/>
          <ac:picMkLst>
            <pc:docMk/>
            <pc:sldMk cId="44856333" sldId="294"/>
            <ac:picMk id="8" creationId="{FEEF561A-65E5-E17F-BBE6-ED817D2DF8E9}"/>
          </ac:picMkLst>
        </pc:picChg>
        <pc:picChg chg="add mod">
          <ac:chgData name="Lynn Robertson" userId="S::sa99lrobertson@glowmail.org.uk::bbe3dd19-0fb8-4d3c-a21f-a2d6aaed0a72" providerId="AD" clId="Web-{2AFBB216-9487-41B9-97A5-9B35FC3CDD30}" dt="2024-03-19T09:18:21.246" v="82" actId="1076"/>
          <ac:picMkLst>
            <pc:docMk/>
            <pc:sldMk cId="44856333" sldId="294"/>
            <ac:picMk id="9" creationId="{1BE08D9E-BD12-B005-3F66-4E0B7CB9CB4E}"/>
          </ac:picMkLst>
        </pc:picChg>
        <pc:picChg chg="add mod">
          <ac:chgData name="Lynn Robertson" userId="S::sa99lrobertson@glowmail.org.uk::bbe3dd19-0fb8-4d3c-a21f-a2d6aaed0a72" providerId="AD" clId="Web-{2AFBB216-9487-41B9-97A5-9B35FC3CDD30}" dt="2024-03-19T09:18:23.168" v="83" actId="1076"/>
          <ac:picMkLst>
            <pc:docMk/>
            <pc:sldMk cId="44856333" sldId="294"/>
            <ac:picMk id="10" creationId="{FBFD2C1F-041B-D6D0-378C-E7FA58A0F7C7}"/>
          </ac:picMkLst>
        </pc:picChg>
        <pc:picChg chg="del">
          <ac:chgData name="Lynn Robertson" userId="S::sa99lrobertson@glowmail.org.uk::bbe3dd19-0fb8-4d3c-a21f-a2d6aaed0a72" providerId="AD" clId="Web-{2AFBB216-9487-41B9-97A5-9B35FC3CDD30}" dt="2024-03-19T09:15:48.398" v="57"/>
          <ac:picMkLst>
            <pc:docMk/>
            <pc:sldMk cId="44856333" sldId="294"/>
            <ac:picMk id="11" creationId="{41B75819-1153-FED6-AF60-90BC48721722}"/>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hyperlink" Target="https://www.thinglink.com/scene/1769364654930264932" TargetMode="External"/><Relationship Id="rId1" Type="http://schemas.openxmlformats.org/officeDocument/2006/relationships/hyperlink" Target="https://www.thinglink.com/view/scenario/1814347611570700965" TargetMode="Externa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thinglink.com/scene/1769364654930264932" TargetMode="External"/><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2.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svg"/><Relationship Id="rId9" Type="http://schemas.openxmlformats.org/officeDocument/2006/relationships/hyperlink" Target="https://www.thinglink.com/view/scenario/1814347611570700965"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0A7F56C-64BE-48C5-9C71-792082A59D0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2BE7DD6-7B1D-4A3B-A093-A3E9DEFB36CA}">
      <dgm:prSet/>
      <dgm:spPr/>
      <dgm:t>
        <a:bodyPr/>
        <a:lstStyle/>
        <a:p>
          <a:r>
            <a:rPr lang="en-GB"/>
            <a:t>OneDrive Glow in File Explorer</a:t>
          </a:r>
          <a:endParaRPr lang="en-US"/>
        </a:p>
      </dgm:t>
    </dgm:pt>
    <dgm:pt modelId="{34F059ED-AD44-42D9-80C2-280A6648F2F6}" type="parTrans" cxnId="{E11E5869-E283-4FF7-B1DC-1D1B19EC0E23}">
      <dgm:prSet/>
      <dgm:spPr/>
      <dgm:t>
        <a:bodyPr/>
        <a:lstStyle/>
        <a:p>
          <a:endParaRPr lang="en-US"/>
        </a:p>
      </dgm:t>
    </dgm:pt>
    <dgm:pt modelId="{3FD90332-944B-46A8-A0BF-0C2272DAA736}" type="sibTrans" cxnId="{E11E5869-E283-4FF7-B1DC-1D1B19EC0E23}">
      <dgm:prSet/>
      <dgm:spPr/>
      <dgm:t>
        <a:bodyPr/>
        <a:lstStyle/>
        <a:p>
          <a:endParaRPr lang="en-US"/>
        </a:p>
      </dgm:t>
    </dgm:pt>
    <dgm:pt modelId="{ED4934E3-26B1-4FC6-86C0-D011A0E76F35}">
      <dgm:prSet/>
      <dgm:spPr/>
      <dgm:t>
        <a:bodyPr/>
        <a:lstStyle/>
        <a:p>
          <a:r>
            <a:rPr lang="en-GB"/>
            <a:t>OneDrive Corporate in File Explorer</a:t>
          </a:r>
          <a:endParaRPr lang="en-US"/>
        </a:p>
      </dgm:t>
    </dgm:pt>
    <dgm:pt modelId="{EC3B7BB1-9F2C-4BEA-9269-8D160AEA926C}" type="parTrans" cxnId="{EC5135FE-6CB2-48A5-954D-8F8627733190}">
      <dgm:prSet/>
      <dgm:spPr/>
      <dgm:t>
        <a:bodyPr/>
        <a:lstStyle/>
        <a:p>
          <a:endParaRPr lang="en-US"/>
        </a:p>
      </dgm:t>
    </dgm:pt>
    <dgm:pt modelId="{D8472D5D-3081-4338-9236-576B7E3227FF}" type="sibTrans" cxnId="{EC5135FE-6CB2-48A5-954D-8F8627733190}">
      <dgm:prSet/>
      <dgm:spPr/>
      <dgm:t>
        <a:bodyPr/>
        <a:lstStyle/>
        <a:p>
          <a:endParaRPr lang="en-US"/>
        </a:p>
      </dgm:t>
    </dgm:pt>
    <dgm:pt modelId="{30F672C8-9F9F-41B7-9273-141BD6AAB50C}">
      <dgm:prSet/>
      <dgm:spPr/>
      <dgm:t>
        <a:bodyPr/>
        <a:lstStyle/>
        <a:p>
          <a:r>
            <a:rPr lang="en-GB" dirty="0"/>
            <a:t>Access to Microsoft Teams</a:t>
          </a:r>
          <a:endParaRPr lang="en-US" dirty="0"/>
        </a:p>
      </dgm:t>
    </dgm:pt>
    <dgm:pt modelId="{A5DD71C7-981B-444D-A288-7849A5BC28EA}" type="parTrans" cxnId="{2CF8F509-4C46-4199-8446-444DE929E187}">
      <dgm:prSet/>
      <dgm:spPr/>
      <dgm:t>
        <a:bodyPr/>
        <a:lstStyle/>
        <a:p>
          <a:endParaRPr lang="en-US"/>
        </a:p>
      </dgm:t>
    </dgm:pt>
    <dgm:pt modelId="{41152D76-A614-4678-9D28-00620348276B}" type="sibTrans" cxnId="{2CF8F509-4C46-4199-8446-444DE929E187}">
      <dgm:prSet/>
      <dgm:spPr/>
      <dgm:t>
        <a:bodyPr/>
        <a:lstStyle/>
        <a:p>
          <a:endParaRPr lang="en-US"/>
        </a:p>
      </dgm:t>
    </dgm:pt>
    <dgm:pt modelId="{0CA7AC77-BF9A-4C39-A256-73134B152AB6}" type="pres">
      <dgm:prSet presAssocID="{C0A7F56C-64BE-48C5-9C71-792082A59D0F}" presName="root" presStyleCnt="0">
        <dgm:presLayoutVars>
          <dgm:dir/>
          <dgm:resizeHandles val="exact"/>
        </dgm:presLayoutVars>
      </dgm:prSet>
      <dgm:spPr/>
    </dgm:pt>
    <dgm:pt modelId="{5CF8F2AA-263C-469A-B094-C826F9F3EA26}" type="pres">
      <dgm:prSet presAssocID="{52BE7DD6-7B1D-4A3B-A093-A3E9DEFB36CA}" presName="compNode" presStyleCnt="0"/>
      <dgm:spPr/>
    </dgm:pt>
    <dgm:pt modelId="{A769849C-267D-40DC-968A-9CCFBA6A774D}" type="pres">
      <dgm:prSet presAssocID="{52BE7DD6-7B1D-4A3B-A093-A3E9DEFB36CA}" presName="bgRect" presStyleLbl="bgShp" presStyleIdx="0" presStyleCnt="3"/>
      <dgm:spPr/>
    </dgm:pt>
    <dgm:pt modelId="{55426DDF-BAC7-48B0-A32E-6C4EC60742D9}" type="pres">
      <dgm:prSet presAssocID="{52BE7DD6-7B1D-4A3B-A093-A3E9DEFB36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wer"/>
        </a:ext>
      </dgm:extLst>
    </dgm:pt>
    <dgm:pt modelId="{6DA04F9B-C19A-4EB0-BC23-A703D5AE6D27}" type="pres">
      <dgm:prSet presAssocID="{52BE7DD6-7B1D-4A3B-A093-A3E9DEFB36CA}" presName="spaceRect" presStyleCnt="0"/>
      <dgm:spPr/>
    </dgm:pt>
    <dgm:pt modelId="{93367118-3AFF-45D6-A54F-517EDFF6900C}" type="pres">
      <dgm:prSet presAssocID="{52BE7DD6-7B1D-4A3B-A093-A3E9DEFB36CA}" presName="parTx" presStyleLbl="revTx" presStyleIdx="0" presStyleCnt="3">
        <dgm:presLayoutVars>
          <dgm:chMax val="0"/>
          <dgm:chPref val="0"/>
        </dgm:presLayoutVars>
      </dgm:prSet>
      <dgm:spPr/>
    </dgm:pt>
    <dgm:pt modelId="{75E29068-CC86-4744-BF85-99B45E1A248C}" type="pres">
      <dgm:prSet presAssocID="{3FD90332-944B-46A8-A0BF-0C2272DAA736}" presName="sibTrans" presStyleCnt="0"/>
      <dgm:spPr/>
    </dgm:pt>
    <dgm:pt modelId="{0BFD71F7-6161-4496-9D96-BE333D838166}" type="pres">
      <dgm:prSet presAssocID="{ED4934E3-26B1-4FC6-86C0-D011A0E76F35}" presName="compNode" presStyleCnt="0"/>
      <dgm:spPr/>
    </dgm:pt>
    <dgm:pt modelId="{CDD46EB0-4E6B-408B-9BBD-0DC8790582E7}" type="pres">
      <dgm:prSet presAssocID="{ED4934E3-26B1-4FC6-86C0-D011A0E76F35}" presName="bgRect" presStyleLbl="bgShp" presStyleIdx="1" presStyleCnt="3"/>
      <dgm:spPr/>
    </dgm:pt>
    <dgm:pt modelId="{E945973E-F628-44F1-BAA9-AD0E777370BE}" type="pres">
      <dgm:prSet presAssocID="{ED4934E3-26B1-4FC6-86C0-D011A0E76F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8E6A5650-2B94-40ED-A259-30CCE0EE5926}" type="pres">
      <dgm:prSet presAssocID="{ED4934E3-26B1-4FC6-86C0-D011A0E76F35}" presName="spaceRect" presStyleCnt="0"/>
      <dgm:spPr/>
    </dgm:pt>
    <dgm:pt modelId="{5398C3DA-204B-429C-9012-CCFED85B7D7A}" type="pres">
      <dgm:prSet presAssocID="{ED4934E3-26B1-4FC6-86C0-D011A0E76F35}" presName="parTx" presStyleLbl="revTx" presStyleIdx="1" presStyleCnt="3">
        <dgm:presLayoutVars>
          <dgm:chMax val="0"/>
          <dgm:chPref val="0"/>
        </dgm:presLayoutVars>
      </dgm:prSet>
      <dgm:spPr/>
    </dgm:pt>
    <dgm:pt modelId="{1A851825-A99A-4A52-AE9F-AAC04D7B17B5}" type="pres">
      <dgm:prSet presAssocID="{D8472D5D-3081-4338-9236-576B7E3227FF}" presName="sibTrans" presStyleCnt="0"/>
      <dgm:spPr/>
    </dgm:pt>
    <dgm:pt modelId="{E931A84F-CC00-47EA-B1DB-50C7B24536C3}" type="pres">
      <dgm:prSet presAssocID="{30F672C8-9F9F-41B7-9273-141BD6AAB50C}" presName="compNode" presStyleCnt="0"/>
      <dgm:spPr/>
    </dgm:pt>
    <dgm:pt modelId="{9D7677C8-1133-45EC-A398-C95396AFD7CA}" type="pres">
      <dgm:prSet presAssocID="{30F672C8-9F9F-41B7-9273-141BD6AAB50C}" presName="bgRect" presStyleLbl="bgShp" presStyleIdx="2" presStyleCnt="3"/>
      <dgm:spPr/>
    </dgm:pt>
    <dgm:pt modelId="{AFA1CA40-6AB8-4F42-973D-C1FAF71BD57F}" type="pres">
      <dgm:prSet presAssocID="{30F672C8-9F9F-41B7-9273-141BD6AAB5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DB749F9E-06C9-4ED3-9F7F-9411D9AE6C51}" type="pres">
      <dgm:prSet presAssocID="{30F672C8-9F9F-41B7-9273-141BD6AAB50C}" presName="spaceRect" presStyleCnt="0"/>
      <dgm:spPr/>
    </dgm:pt>
    <dgm:pt modelId="{6EACCA96-F1D9-4E6F-9A62-B1DA7E60E9E2}" type="pres">
      <dgm:prSet presAssocID="{30F672C8-9F9F-41B7-9273-141BD6AAB50C}" presName="parTx" presStyleLbl="revTx" presStyleIdx="2" presStyleCnt="3">
        <dgm:presLayoutVars>
          <dgm:chMax val="0"/>
          <dgm:chPref val="0"/>
        </dgm:presLayoutVars>
      </dgm:prSet>
      <dgm:spPr/>
    </dgm:pt>
  </dgm:ptLst>
  <dgm:cxnLst>
    <dgm:cxn modelId="{2CF8F509-4C46-4199-8446-444DE929E187}" srcId="{C0A7F56C-64BE-48C5-9C71-792082A59D0F}" destId="{30F672C8-9F9F-41B7-9273-141BD6AAB50C}" srcOrd="2" destOrd="0" parTransId="{A5DD71C7-981B-444D-A288-7849A5BC28EA}" sibTransId="{41152D76-A614-4678-9D28-00620348276B}"/>
    <dgm:cxn modelId="{F1EBE410-28F1-4AEA-93EE-2006247A5728}" type="presOf" srcId="{C0A7F56C-64BE-48C5-9C71-792082A59D0F}" destId="{0CA7AC77-BF9A-4C39-A256-73134B152AB6}" srcOrd="0" destOrd="0" presId="urn:microsoft.com/office/officeart/2018/2/layout/IconVerticalSolidList"/>
    <dgm:cxn modelId="{8D63D831-9FFD-40A2-AEA7-E72E7EA0FE69}" type="presOf" srcId="{30F672C8-9F9F-41B7-9273-141BD6AAB50C}" destId="{6EACCA96-F1D9-4E6F-9A62-B1DA7E60E9E2}" srcOrd="0" destOrd="0" presId="urn:microsoft.com/office/officeart/2018/2/layout/IconVerticalSolidList"/>
    <dgm:cxn modelId="{E11E5869-E283-4FF7-B1DC-1D1B19EC0E23}" srcId="{C0A7F56C-64BE-48C5-9C71-792082A59D0F}" destId="{52BE7DD6-7B1D-4A3B-A093-A3E9DEFB36CA}" srcOrd="0" destOrd="0" parTransId="{34F059ED-AD44-42D9-80C2-280A6648F2F6}" sibTransId="{3FD90332-944B-46A8-A0BF-0C2272DAA736}"/>
    <dgm:cxn modelId="{31C0FECC-D825-4D31-932A-D7A1E5590377}" type="presOf" srcId="{52BE7DD6-7B1D-4A3B-A093-A3E9DEFB36CA}" destId="{93367118-3AFF-45D6-A54F-517EDFF6900C}" srcOrd="0" destOrd="0" presId="urn:microsoft.com/office/officeart/2018/2/layout/IconVerticalSolidList"/>
    <dgm:cxn modelId="{833012E8-58FF-461A-948E-520BD19EBB67}" type="presOf" srcId="{ED4934E3-26B1-4FC6-86C0-D011A0E76F35}" destId="{5398C3DA-204B-429C-9012-CCFED85B7D7A}" srcOrd="0" destOrd="0" presId="urn:microsoft.com/office/officeart/2018/2/layout/IconVerticalSolidList"/>
    <dgm:cxn modelId="{EC5135FE-6CB2-48A5-954D-8F8627733190}" srcId="{C0A7F56C-64BE-48C5-9C71-792082A59D0F}" destId="{ED4934E3-26B1-4FC6-86C0-D011A0E76F35}" srcOrd="1" destOrd="0" parTransId="{EC3B7BB1-9F2C-4BEA-9269-8D160AEA926C}" sibTransId="{D8472D5D-3081-4338-9236-576B7E3227FF}"/>
    <dgm:cxn modelId="{ADDEA842-A326-4B6C-9F02-D20B73305D2A}" type="presParOf" srcId="{0CA7AC77-BF9A-4C39-A256-73134B152AB6}" destId="{5CF8F2AA-263C-469A-B094-C826F9F3EA26}" srcOrd="0" destOrd="0" presId="urn:microsoft.com/office/officeart/2018/2/layout/IconVerticalSolidList"/>
    <dgm:cxn modelId="{95D11CF4-AA19-4091-A13C-D73401ACBB53}" type="presParOf" srcId="{5CF8F2AA-263C-469A-B094-C826F9F3EA26}" destId="{A769849C-267D-40DC-968A-9CCFBA6A774D}" srcOrd="0" destOrd="0" presId="urn:microsoft.com/office/officeart/2018/2/layout/IconVerticalSolidList"/>
    <dgm:cxn modelId="{20C05609-7D51-41F0-B7DF-C1A4F15DB5D5}" type="presParOf" srcId="{5CF8F2AA-263C-469A-B094-C826F9F3EA26}" destId="{55426DDF-BAC7-48B0-A32E-6C4EC60742D9}" srcOrd="1" destOrd="0" presId="urn:microsoft.com/office/officeart/2018/2/layout/IconVerticalSolidList"/>
    <dgm:cxn modelId="{531E8531-C0FF-4448-8844-8CEE103B1BF7}" type="presParOf" srcId="{5CF8F2AA-263C-469A-B094-C826F9F3EA26}" destId="{6DA04F9B-C19A-4EB0-BC23-A703D5AE6D27}" srcOrd="2" destOrd="0" presId="urn:microsoft.com/office/officeart/2018/2/layout/IconVerticalSolidList"/>
    <dgm:cxn modelId="{069FD795-34D5-4F4E-BF27-C55D1614F7FE}" type="presParOf" srcId="{5CF8F2AA-263C-469A-B094-C826F9F3EA26}" destId="{93367118-3AFF-45D6-A54F-517EDFF6900C}" srcOrd="3" destOrd="0" presId="urn:microsoft.com/office/officeart/2018/2/layout/IconVerticalSolidList"/>
    <dgm:cxn modelId="{87143046-0C7A-409E-8874-5AA31D7C1CB2}" type="presParOf" srcId="{0CA7AC77-BF9A-4C39-A256-73134B152AB6}" destId="{75E29068-CC86-4744-BF85-99B45E1A248C}" srcOrd="1" destOrd="0" presId="urn:microsoft.com/office/officeart/2018/2/layout/IconVerticalSolidList"/>
    <dgm:cxn modelId="{E706D387-92CC-4754-ABAC-5E847044513A}" type="presParOf" srcId="{0CA7AC77-BF9A-4C39-A256-73134B152AB6}" destId="{0BFD71F7-6161-4496-9D96-BE333D838166}" srcOrd="2" destOrd="0" presId="urn:microsoft.com/office/officeart/2018/2/layout/IconVerticalSolidList"/>
    <dgm:cxn modelId="{20EF6041-F548-48D0-A341-3EF9B049E6CD}" type="presParOf" srcId="{0BFD71F7-6161-4496-9D96-BE333D838166}" destId="{CDD46EB0-4E6B-408B-9BBD-0DC8790582E7}" srcOrd="0" destOrd="0" presId="urn:microsoft.com/office/officeart/2018/2/layout/IconVerticalSolidList"/>
    <dgm:cxn modelId="{BD8A83B8-68E6-4999-9FDA-A870CDA8239F}" type="presParOf" srcId="{0BFD71F7-6161-4496-9D96-BE333D838166}" destId="{E945973E-F628-44F1-BAA9-AD0E777370BE}" srcOrd="1" destOrd="0" presId="urn:microsoft.com/office/officeart/2018/2/layout/IconVerticalSolidList"/>
    <dgm:cxn modelId="{2F5E0F2F-41F9-4C4F-895F-31B933C4DFD2}" type="presParOf" srcId="{0BFD71F7-6161-4496-9D96-BE333D838166}" destId="{8E6A5650-2B94-40ED-A259-30CCE0EE5926}" srcOrd="2" destOrd="0" presId="urn:microsoft.com/office/officeart/2018/2/layout/IconVerticalSolidList"/>
    <dgm:cxn modelId="{F105042D-6F01-49E3-B25C-D3F358EB5C63}" type="presParOf" srcId="{0BFD71F7-6161-4496-9D96-BE333D838166}" destId="{5398C3DA-204B-429C-9012-CCFED85B7D7A}" srcOrd="3" destOrd="0" presId="urn:microsoft.com/office/officeart/2018/2/layout/IconVerticalSolidList"/>
    <dgm:cxn modelId="{0F98710C-1BFB-4BD3-AE2C-0A08D3B7F7DE}" type="presParOf" srcId="{0CA7AC77-BF9A-4C39-A256-73134B152AB6}" destId="{1A851825-A99A-4A52-AE9F-AAC04D7B17B5}" srcOrd="3" destOrd="0" presId="urn:microsoft.com/office/officeart/2018/2/layout/IconVerticalSolidList"/>
    <dgm:cxn modelId="{61B96A7F-C962-4958-BF52-8039C96C0E2C}" type="presParOf" srcId="{0CA7AC77-BF9A-4C39-A256-73134B152AB6}" destId="{E931A84F-CC00-47EA-B1DB-50C7B24536C3}" srcOrd="4" destOrd="0" presId="urn:microsoft.com/office/officeart/2018/2/layout/IconVerticalSolidList"/>
    <dgm:cxn modelId="{B3B8D142-3F61-430B-81CD-A4478F564B40}" type="presParOf" srcId="{E931A84F-CC00-47EA-B1DB-50C7B24536C3}" destId="{9D7677C8-1133-45EC-A398-C95396AFD7CA}" srcOrd="0" destOrd="0" presId="urn:microsoft.com/office/officeart/2018/2/layout/IconVerticalSolidList"/>
    <dgm:cxn modelId="{A38D5C03-744D-41D2-BFFB-0994589CAE4A}" type="presParOf" srcId="{E931A84F-CC00-47EA-B1DB-50C7B24536C3}" destId="{AFA1CA40-6AB8-4F42-973D-C1FAF71BD57F}" srcOrd="1" destOrd="0" presId="urn:microsoft.com/office/officeart/2018/2/layout/IconVerticalSolidList"/>
    <dgm:cxn modelId="{5C0C8939-044B-46EC-9775-CD96F9E77E7C}" type="presParOf" srcId="{E931A84F-CC00-47EA-B1DB-50C7B24536C3}" destId="{DB749F9E-06C9-4ED3-9F7F-9411D9AE6C51}" srcOrd="2" destOrd="0" presId="urn:microsoft.com/office/officeart/2018/2/layout/IconVerticalSolidList"/>
    <dgm:cxn modelId="{81B87EBC-E304-4A78-99BA-140B688BBEAB}" type="presParOf" srcId="{E931A84F-CC00-47EA-B1DB-50C7B24536C3}" destId="{6EACCA96-F1D9-4E6F-9A62-B1DA7E60E9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B8B135-EAB5-4489-935E-45B33369EDB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738FFA1-FFE2-4C61-9CBD-82AEF464E1AC}">
      <dgm:prSet/>
      <dgm:spPr/>
      <dgm:t>
        <a:bodyPr/>
        <a:lstStyle/>
        <a:p>
          <a:r>
            <a:rPr lang="en-US"/>
            <a:t>Online Support Sessions</a:t>
          </a:r>
        </a:p>
      </dgm:t>
    </dgm:pt>
    <dgm:pt modelId="{A25A62C9-0B00-4289-9291-9949B7BE7911}" type="parTrans" cxnId="{5F9F6999-81A0-424E-8B20-2430FBEA5865}">
      <dgm:prSet/>
      <dgm:spPr/>
      <dgm:t>
        <a:bodyPr/>
        <a:lstStyle/>
        <a:p>
          <a:endParaRPr lang="en-US"/>
        </a:p>
      </dgm:t>
    </dgm:pt>
    <dgm:pt modelId="{2D22771E-CD87-4C02-9CD6-392C2B861701}" type="sibTrans" cxnId="{5F9F6999-81A0-424E-8B20-2430FBEA5865}">
      <dgm:prSet/>
      <dgm:spPr/>
      <dgm:t>
        <a:bodyPr/>
        <a:lstStyle/>
        <a:p>
          <a:endParaRPr lang="en-US"/>
        </a:p>
      </dgm:t>
    </dgm:pt>
    <dgm:pt modelId="{202F34FB-E232-4815-BC57-C043A180C8D7}">
      <dgm:prSet/>
      <dgm:spPr/>
      <dgm:t>
        <a:bodyPr/>
        <a:lstStyle/>
        <a:p>
          <a:r>
            <a:rPr lang="en-US"/>
            <a:t>HT/SLT Sessions</a:t>
          </a:r>
        </a:p>
      </dgm:t>
    </dgm:pt>
    <dgm:pt modelId="{2B534D56-C5E6-471F-95FB-ECAA4759A4A3}" type="parTrans" cxnId="{32EB922F-DB7E-4060-861F-1CD11BC8FC5E}">
      <dgm:prSet/>
      <dgm:spPr/>
      <dgm:t>
        <a:bodyPr/>
        <a:lstStyle/>
        <a:p>
          <a:endParaRPr lang="en-US"/>
        </a:p>
      </dgm:t>
    </dgm:pt>
    <dgm:pt modelId="{05C8E074-9429-4258-A96E-BC9C0C4103B1}" type="sibTrans" cxnId="{32EB922F-DB7E-4060-861F-1CD11BC8FC5E}">
      <dgm:prSet/>
      <dgm:spPr/>
      <dgm:t>
        <a:bodyPr/>
        <a:lstStyle/>
        <a:p>
          <a:endParaRPr lang="en-US"/>
        </a:p>
      </dgm:t>
    </dgm:pt>
    <dgm:pt modelId="{9CDDB596-39EE-4372-8845-87463F218CDD}">
      <dgm:prSet/>
      <dgm:spPr/>
      <dgm:t>
        <a:bodyPr/>
        <a:lstStyle/>
        <a:p>
          <a:r>
            <a:rPr lang="en-US"/>
            <a:t>School Office sessions</a:t>
          </a:r>
        </a:p>
      </dgm:t>
    </dgm:pt>
    <dgm:pt modelId="{10942400-2F26-4B0C-9C38-92D7E00CE2FE}" type="parTrans" cxnId="{568F31C3-6906-4C8C-97AE-D9B9A8B96A8A}">
      <dgm:prSet/>
      <dgm:spPr/>
      <dgm:t>
        <a:bodyPr/>
        <a:lstStyle/>
        <a:p>
          <a:endParaRPr lang="en-US"/>
        </a:p>
      </dgm:t>
    </dgm:pt>
    <dgm:pt modelId="{F37272F0-92E7-451F-90B9-576732C6F960}" type="sibTrans" cxnId="{568F31C3-6906-4C8C-97AE-D9B9A8B96A8A}">
      <dgm:prSet/>
      <dgm:spPr/>
      <dgm:t>
        <a:bodyPr/>
        <a:lstStyle/>
        <a:p>
          <a:endParaRPr lang="en-US"/>
        </a:p>
      </dgm:t>
    </dgm:pt>
    <dgm:pt modelId="{9670F313-4552-457E-A72D-B1ECC14C4ADE}">
      <dgm:prSet/>
      <dgm:spPr/>
      <dgm:t>
        <a:bodyPr/>
        <a:lstStyle/>
        <a:p>
          <a:r>
            <a:rPr lang="en-US"/>
            <a:t>EYC SLT sessions</a:t>
          </a:r>
        </a:p>
      </dgm:t>
    </dgm:pt>
    <dgm:pt modelId="{59FDF477-52C9-4F78-BEF2-EA7D139F3A3F}" type="parTrans" cxnId="{C90069A6-7A30-4BC2-9491-EB9C82EC05CC}">
      <dgm:prSet/>
      <dgm:spPr/>
      <dgm:t>
        <a:bodyPr/>
        <a:lstStyle/>
        <a:p>
          <a:endParaRPr lang="en-US"/>
        </a:p>
      </dgm:t>
    </dgm:pt>
    <dgm:pt modelId="{C6C117A4-EE86-4403-B8D5-349763FEB8E7}" type="sibTrans" cxnId="{C90069A6-7A30-4BC2-9491-EB9C82EC05CC}">
      <dgm:prSet/>
      <dgm:spPr/>
      <dgm:t>
        <a:bodyPr/>
        <a:lstStyle/>
        <a:p>
          <a:endParaRPr lang="en-US"/>
        </a:p>
      </dgm:t>
    </dgm:pt>
    <dgm:pt modelId="{2684921F-B228-4B00-B8D8-4D74469F893D}">
      <dgm:prSet/>
      <dgm:spPr/>
      <dgm:t>
        <a:bodyPr/>
        <a:lstStyle/>
        <a:p>
          <a:r>
            <a:rPr lang="en-US"/>
            <a:t>All Staff Sessions</a:t>
          </a:r>
        </a:p>
      </dgm:t>
    </dgm:pt>
    <dgm:pt modelId="{A5D4967C-DE9E-48B9-8AAF-DDD2E26D3FE0}" type="parTrans" cxnId="{0D11B956-203E-4DE8-ACA6-0996293D484D}">
      <dgm:prSet/>
      <dgm:spPr/>
      <dgm:t>
        <a:bodyPr/>
        <a:lstStyle/>
        <a:p>
          <a:endParaRPr lang="en-US"/>
        </a:p>
      </dgm:t>
    </dgm:pt>
    <dgm:pt modelId="{14DB42C7-25F7-4DCB-A809-6A89254A2B1C}" type="sibTrans" cxnId="{0D11B956-203E-4DE8-ACA6-0996293D484D}">
      <dgm:prSet/>
      <dgm:spPr/>
      <dgm:t>
        <a:bodyPr/>
        <a:lstStyle/>
        <a:p>
          <a:endParaRPr lang="en-US"/>
        </a:p>
      </dgm:t>
    </dgm:pt>
    <dgm:pt modelId="{11A0BA95-0CDE-4972-AD32-0AE07F845274}">
      <dgm:prSet/>
      <dgm:spPr/>
      <dgm:t>
        <a:bodyPr/>
        <a:lstStyle/>
        <a:p>
          <a:r>
            <a:rPr lang="en-US"/>
            <a:t>Digital Champion/Nominated Person Monthly Catch Ups</a:t>
          </a:r>
        </a:p>
      </dgm:t>
    </dgm:pt>
    <dgm:pt modelId="{799C7185-DF95-41B6-930E-0A4568C71F0A}" type="parTrans" cxnId="{8885356B-6EA2-44D3-B675-4AE3D1671249}">
      <dgm:prSet/>
      <dgm:spPr/>
      <dgm:t>
        <a:bodyPr/>
        <a:lstStyle/>
        <a:p>
          <a:endParaRPr lang="en-US"/>
        </a:p>
      </dgm:t>
    </dgm:pt>
    <dgm:pt modelId="{B306ECDE-FA75-414D-A632-D1406E54B392}" type="sibTrans" cxnId="{8885356B-6EA2-44D3-B675-4AE3D1671249}">
      <dgm:prSet/>
      <dgm:spPr/>
      <dgm:t>
        <a:bodyPr/>
        <a:lstStyle/>
        <a:p>
          <a:endParaRPr lang="en-US"/>
        </a:p>
      </dgm:t>
    </dgm:pt>
    <dgm:pt modelId="{53724B6E-6933-4870-8756-75D02A9ECF4D}">
      <dgm:prSet/>
      <dgm:spPr/>
      <dgm:t>
        <a:bodyPr/>
        <a:lstStyle/>
        <a:p>
          <a:r>
            <a:rPr lang="en-US"/>
            <a:t>Adhoc support requested by schools</a:t>
          </a:r>
        </a:p>
      </dgm:t>
    </dgm:pt>
    <dgm:pt modelId="{7B15899B-E7D0-4297-9A78-32FE271D3B84}" type="parTrans" cxnId="{990B022A-D463-4509-91FE-381DA695BF8B}">
      <dgm:prSet/>
      <dgm:spPr/>
      <dgm:t>
        <a:bodyPr/>
        <a:lstStyle/>
        <a:p>
          <a:endParaRPr lang="en-US"/>
        </a:p>
      </dgm:t>
    </dgm:pt>
    <dgm:pt modelId="{043A4CBC-5550-4EE2-8595-F28EFBF16696}" type="sibTrans" cxnId="{990B022A-D463-4509-91FE-381DA695BF8B}">
      <dgm:prSet/>
      <dgm:spPr/>
      <dgm:t>
        <a:bodyPr/>
        <a:lstStyle/>
        <a:p>
          <a:endParaRPr lang="en-US"/>
        </a:p>
      </dgm:t>
    </dgm:pt>
    <dgm:pt modelId="{83FA5CD4-6E55-4A2E-94E4-F8E6D697975C}">
      <dgm:prSet/>
      <dgm:spPr/>
      <dgm:t>
        <a:bodyPr/>
        <a:lstStyle/>
        <a:p>
          <a:r>
            <a:rPr lang="en-US">
              <a:hlinkClick xmlns:r="http://schemas.openxmlformats.org/officeDocument/2006/relationships" r:id="rId1"/>
            </a:rPr>
            <a:t>Step by Step Guide – work in progress</a:t>
          </a:r>
          <a:endParaRPr lang="en-US"/>
        </a:p>
      </dgm:t>
    </dgm:pt>
    <dgm:pt modelId="{CF8154D8-0B1E-4602-B3C4-DA03B9EF8634}" type="parTrans" cxnId="{5AB579E2-96F6-4C92-B3AF-033EFAC36D03}">
      <dgm:prSet/>
      <dgm:spPr/>
      <dgm:t>
        <a:bodyPr/>
        <a:lstStyle/>
        <a:p>
          <a:endParaRPr lang="en-US"/>
        </a:p>
      </dgm:t>
    </dgm:pt>
    <dgm:pt modelId="{6F7FA499-9521-4450-9EBE-4CC3A2CFEA32}" type="sibTrans" cxnId="{5AB579E2-96F6-4C92-B3AF-033EFAC36D03}">
      <dgm:prSet/>
      <dgm:spPr/>
      <dgm:t>
        <a:bodyPr/>
        <a:lstStyle/>
        <a:p>
          <a:endParaRPr lang="en-US"/>
        </a:p>
      </dgm:t>
    </dgm:pt>
    <dgm:pt modelId="{E6C3D09E-6184-40FC-A6C0-47BE5923E0E7}">
      <dgm:prSet/>
      <dgm:spPr/>
      <dgm:t>
        <a:bodyPr/>
        <a:lstStyle/>
        <a:p>
          <a:r>
            <a:rPr lang="en-US">
              <a:hlinkClick xmlns:r="http://schemas.openxmlformats.org/officeDocument/2006/relationships" r:id="rId2"/>
            </a:rPr>
            <a:t>Full Guidance – work in progress</a:t>
          </a:r>
          <a:endParaRPr lang="en-US"/>
        </a:p>
      </dgm:t>
    </dgm:pt>
    <dgm:pt modelId="{EA720B79-74A6-462C-87D9-08C56DFC314F}" type="parTrans" cxnId="{7876CDE3-F9BC-4AE1-8E45-D02C905E410A}">
      <dgm:prSet/>
      <dgm:spPr/>
      <dgm:t>
        <a:bodyPr/>
        <a:lstStyle/>
        <a:p>
          <a:endParaRPr lang="en-US"/>
        </a:p>
      </dgm:t>
    </dgm:pt>
    <dgm:pt modelId="{226A38ED-3671-4B7C-B955-1AF12FBF3442}" type="sibTrans" cxnId="{7876CDE3-F9BC-4AE1-8E45-D02C905E410A}">
      <dgm:prSet/>
      <dgm:spPr/>
      <dgm:t>
        <a:bodyPr/>
        <a:lstStyle/>
        <a:p>
          <a:endParaRPr lang="en-US"/>
        </a:p>
      </dgm:t>
    </dgm:pt>
    <dgm:pt modelId="{2836576B-453B-4040-9612-A3BC60F2D80B}" type="pres">
      <dgm:prSet presAssocID="{81B8B135-EAB5-4489-935E-45B33369EDB5}" presName="root" presStyleCnt="0">
        <dgm:presLayoutVars>
          <dgm:dir/>
          <dgm:resizeHandles val="exact"/>
        </dgm:presLayoutVars>
      </dgm:prSet>
      <dgm:spPr/>
    </dgm:pt>
    <dgm:pt modelId="{A06E31BD-CA78-40BA-9DD9-8E45223ED5B4}" type="pres">
      <dgm:prSet presAssocID="{D738FFA1-FFE2-4C61-9CBD-82AEF464E1AC}" presName="compNode" presStyleCnt="0"/>
      <dgm:spPr/>
    </dgm:pt>
    <dgm:pt modelId="{4787E058-4E88-4A62-A8D8-03B65B3AA127}" type="pres">
      <dgm:prSet presAssocID="{D738FFA1-FFE2-4C61-9CBD-82AEF464E1AC}" presName="bgRect" presStyleLbl="bgShp" presStyleIdx="0" presStyleCnt="5"/>
      <dgm:spPr/>
    </dgm:pt>
    <dgm:pt modelId="{29194C78-304E-43D2-915D-27677A61FF21}" type="pres">
      <dgm:prSet presAssocID="{D738FFA1-FFE2-4C61-9CBD-82AEF464E1AC}"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EBF5D2FD-9EAF-4032-887B-1674EA674830}" type="pres">
      <dgm:prSet presAssocID="{D738FFA1-FFE2-4C61-9CBD-82AEF464E1AC}" presName="spaceRect" presStyleCnt="0"/>
      <dgm:spPr/>
    </dgm:pt>
    <dgm:pt modelId="{924BF2AA-2184-4289-ABAB-B36CFDDEFDBC}" type="pres">
      <dgm:prSet presAssocID="{D738FFA1-FFE2-4C61-9CBD-82AEF464E1AC}" presName="parTx" presStyleLbl="revTx" presStyleIdx="0" presStyleCnt="6">
        <dgm:presLayoutVars>
          <dgm:chMax val="0"/>
          <dgm:chPref val="0"/>
        </dgm:presLayoutVars>
      </dgm:prSet>
      <dgm:spPr/>
    </dgm:pt>
    <dgm:pt modelId="{9A364F1C-D4F6-4CE5-A091-9A74C050B649}" type="pres">
      <dgm:prSet presAssocID="{D738FFA1-FFE2-4C61-9CBD-82AEF464E1AC}" presName="desTx" presStyleLbl="revTx" presStyleIdx="1" presStyleCnt="6">
        <dgm:presLayoutVars/>
      </dgm:prSet>
      <dgm:spPr/>
    </dgm:pt>
    <dgm:pt modelId="{F75A0D62-BB15-461C-95E1-7036DD0E3E22}" type="pres">
      <dgm:prSet presAssocID="{2D22771E-CD87-4C02-9CD6-392C2B861701}" presName="sibTrans" presStyleCnt="0"/>
      <dgm:spPr/>
    </dgm:pt>
    <dgm:pt modelId="{16686381-E589-4D8F-8CEA-4689B8CC6DF8}" type="pres">
      <dgm:prSet presAssocID="{11A0BA95-0CDE-4972-AD32-0AE07F845274}" presName="compNode" presStyleCnt="0"/>
      <dgm:spPr/>
    </dgm:pt>
    <dgm:pt modelId="{F0EF5C64-89C8-4C84-B5C1-BBC9BED31745}" type="pres">
      <dgm:prSet presAssocID="{11A0BA95-0CDE-4972-AD32-0AE07F845274}" presName="bgRect" presStyleLbl="bgShp" presStyleIdx="1" presStyleCnt="5"/>
      <dgm:spPr/>
    </dgm:pt>
    <dgm:pt modelId="{07587287-16A2-47E9-AD31-407F0FD5F334}" type="pres">
      <dgm:prSet presAssocID="{11A0BA95-0CDE-4972-AD32-0AE07F845274}"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ophy"/>
        </a:ext>
      </dgm:extLst>
    </dgm:pt>
    <dgm:pt modelId="{700082E7-0B32-41ED-99ED-5E65BC3C03A0}" type="pres">
      <dgm:prSet presAssocID="{11A0BA95-0CDE-4972-AD32-0AE07F845274}" presName="spaceRect" presStyleCnt="0"/>
      <dgm:spPr/>
    </dgm:pt>
    <dgm:pt modelId="{6C69DF2D-A171-4BB2-8A07-0F21B51AC5F0}" type="pres">
      <dgm:prSet presAssocID="{11A0BA95-0CDE-4972-AD32-0AE07F845274}" presName="parTx" presStyleLbl="revTx" presStyleIdx="2" presStyleCnt="6">
        <dgm:presLayoutVars>
          <dgm:chMax val="0"/>
          <dgm:chPref val="0"/>
        </dgm:presLayoutVars>
      </dgm:prSet>
      <dgm:spPr/>
    </dgm:pt>
    <dgm:pt modelId="{F3747E6E-2E37-4D0F-81D5-73606FC0B961}" type="pres">
      <dgm:prSet presAssocID="{B306ECDE-FA75-414D-A632-D1406E54B392}" presName="sibTrans" presStyleCnt="0"/>
      <dgm:spPr/>
    </dgm:pt>
    <dgm:pt modelId="{054146A8-5065-4878-85EE-C270E50909D2}" type="pres">
      <dgm:prSet presAssocID="{53724B6E-6933-4870-8756-75D02A9ECF4D}" presName="compNode" presStyleCnt="0"/>
      <dgm:spPr/>
    </dgm:pt>
    <dgm:pt modelId="{8959D883-433C-4445-8189-B7594718EA5D}" type="pres">
      <dgm:prSet presAssocID="{53724B6E-6933-4870-8756-75D02A9ECF4D}" presName="bgRect" presStyleLbl="bgShp" presStyleIdx="2" presStyleCnt="5"/>
      <dgm:spPr/>
    </dgm:pt>
    <dgm:pt modelId="{C4F161EA-857F-4872-9100-67D73E1B0C35}" type="pres">
      <dgm:prSet presAssocID="{53724B6E-6933-4870-8756-75D02A9ECF4D}"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hoolhouse"/>
        </a:ext>
      </dgm:extLst>
    </dgm:pt>
    <dgm:pt modelId="{176A638A-2B50-4AF7-9D63-41180EA7D6E9}" type="pres">
      <dgm:prSet presAssocID="{53724B6E-6933-4870-8756-75D02A9ECF4D}" presName="spaceRect" presStyleCnt="0"/>
      <dgm:spPr/>
    </dgm:pt>
    <dgm:pt modelId="{B7719FC1-53E6-41F2-82ED-9A862D522703}" type="pres">
      <dgm:prSet presAssocID="{53724B6E-6933-4870-8756-75D02A9ECF4D}" presName="parTx" presStyleLbl="revTx" presStyleIdx="3" presStyleCnt="6">
        <dgm:presLayoutVars>
          <dgm:chMax val="0"/>
          <dgm:chPref val="0"/>
        </dgm:presLayoutVars>
      </dgm:prSet>
      <dgm:spPr/>
    </dgm:pt>
    <dgm:pt modelId="{E24B57F5-EDF4-44DF-90B1-BA02B89D1AAA}" type="pres">
      <dgm:prSet presAssocID="{043A4CBC-5550-4EE2-8595-F28EFBF16696}" presName="sibTrans" presStyleCnt="0"/>
      <dgm:spPr/>
    </dgm:pt>
    <dgm:pt modelId="{D975244D-2C51-4E5D-8AC7-0DED0904E33A}" type="pres">
      <dgm:prSet presAssocID="{83FA5CD4-6E55-4A2E-94E4-F8E6D697975C}" presName="compNode" presStyleCnt="0"/>
      <dgm:spPr/>
    </dgm:pt>
    <dgm:pt modelId="{88C3473E-FCD9-4075-94E8-5D96DC268FDE}" type="pres">
      <dgm:prSet presAssocID="{83FA5CD4-6E55-4A2E-94E4-F8E6D697975C}" presName="bgRect" presStyleLbl="bgShp" presStyleIdx="3" presStyleCnt="5"/>
      <dgm:spPr/>
    </dgm:pt>
    <dgm:pt modelId="{67CBD7E7-F8F3-422E-A2B2-3F3DB730A920}" type="pres">
      <dgm:prSet presAssocID="{83FA5CD4-6E55-4A2E-94E4-F8E6D697975C}"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ootprints"/>
        </a:ext>
      </dgm:extLst>
    </dgm:pt>
    <dgm:pt modelId="{BBFEBBA9-5657-4A28-A0D5-4B72148E0DFB}" type="pres">
      <dgm:prSet presAssocID="{83FA5CD4-6E55-4A2E-94E4-F8E6D697975C}" presName="spaceRect" presStyleCnt="0"/>
      <dgm:spPr/>
    </dgm:pt>
    <dgm:pt modelId="{02141D0D-F9A8-4333-8638-0E1799C7CAF9}" type="pres">
      <dgm:prSet presAssocID="{83FA5CD4-6E55-4A2E-94E4-F8E6D697975C}" presName="parTx" presStyleLbl="revTx" presStyleIdx="4" presStyleCnt="6">
        <dgm:presLayoutVars>
          <dgm:chMax val="0"/>
          <dgm:chPref val="0"/>
        </dgm:presLayoutVars>
      </dgm:prSet>
      <dgm:spPr/>
    </dgm:pt>
    <dgm:pt modelId="{96A8C769-C71E-4F73-8574-21AAB67CE5D9}" type="pres">
      <dgm:prSet presAssocID="{6F7FA499-9521-4450-9EBE-4CC3A2CFEA32}" presName="sibTrans" presStyleCnt="0"/>
      <dgm:spPr/>
    </dgm:pt>
    <dgm:pt modelId="{B2C7EC2C-0CE2-4932-86C8-E3BF7ECF21A9}" type="pres">
      <dgm:prSet presAssocID="{E6C3D09E-6184-40FC-A6C0-47BE5923E0E7}" presName="compNode" presStyleCnt="0"/>
      <dgm:spPr/>
    </dgm:pt>
    <dgm:pt modelId="{6AB785C5-8B0C-4235-9ED2-591177A7D990}" type="pres">
      <dgm:prSet presAssocID="{E6C3D09E-6184-40FC-A6C0-47BE5923E0E7}" presName="bgRect" presStyleLbl="bgShp" presStyleIdx="4" presStyleCnt="5"/>
      <dgm:spPr/>
    </dgm:pt>
    <dgm:pt modelId="{C6591510-52C5-48A6-B8A7-56BB20E0A706}" type="pres">
      <dgm:prSet presAssocID="{E6C3D09E-6184-40FC-A6C0-47BE5923E0E7}"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440D6528-CFBB-41BD-A42C-EF1DF1277455}" type="pres">
      <dgm:prSet presAssocID="{E6C3D09E-6184-40FC-A6C0-47BE5923E0E7}" presName="spaceRect" presStyleCnt="0"/>
      <dgm:spPr/>
    </dgm:pt>
    <dgm:pt modelId="{4A571800-3C5A-4454-95DF-92B156E4DF5F}" type="pres">
      <dgm:prSet presAssocID="{E6C3D09E-6184-40FC-A6C0-47BE5923E0E7}" presName="parTx" presStyleLbl="revTx" presStyleIdx="5" presStyleCnt="6">
        <dgm:presLayoutVars>
          <dgm:chMax val="0"/>
          <dgm:chPref val="0"/>
        </dgm:presLayoutVars>
      </dgm:prSet>
      <dgm:spPr/>
    </dgm:pt>
  </dgm:ptLst>
  <dgm:cxnLst>
    <dgm:cxn modelId="{40BA0815-5C94-4240-A71C-D04D4B2CFBE9}" type="presOf" srcId="{9670F313-4552-457E-A72D-B1ECC14C4ADE}" destId="{9A364F1C-D4F6-4CE5-A091-9A74C050B649}" srcOrd="0" destOrd="2" presId="urn:microsoft.com/office/officeart/2018/2/layout/IconVerticalSolidList"/>
    <dgm:cxn modelId="{990B022A-D463-4509-91FE-381DA695BF8B}" srcId="{81B8B135-EAB5-4489-935E-45B33369EDB5}" destId="{53724B6E-6933-4870-8756-75D02A9ECF4D}" srcOrd="2" destOrd="0" parTransId="{7B15899B-E7D0-4297-9A78-32FE271D3B84}" sibTransId="{043A4CBC-5550-4EE2-8595-F28EFBF16696}"/>
    <dgm:cxn modelId="{383EC32A-06B7-4B1E-A649-67BD6FF1413E}" type="presOf" srcId="{83FA5CD4-6E55-4A2E-94E4-F8E6D697975C}" destId="{02141D0D-F9A8-4333-8638-0E1799C7CAF9}" srcOrd="0" destOrd="0" presId="urn:microsoft.com/office/officeart/2018/2/layout/IconVerticalSolidList"/>
    <dgm:cxn modelId="{32EB922F-DB7E-4060-861F-1CD11BC8FC5E}" srcId="{D738FFA1-FFE2-4C61-9CBD-82AEF464E1AC}" destId="{202F34FB-E232-4815-BC57-C043A180C8D7}" srcOrd="0" destOrd="0" parTransId="{2B534D56-C5E6-471F-95FB-ECAA4759A4A3}" sibTransId="{05C8E074-9429-4258-A96E-BC9C0C4103B1}"/>
    <dgm:cxn modelId="{19EC9037-75F0-4EBA-9896-141CB59F2738}" type="presOf" srcId="{81B8B135-EAB5-4489-935E-45B33369EDB5}" destId="{2836576B-453B-4040-9612-A3BC60F2D80B}" srcOrd="0" destOrd="0" presId="urn:microsoft.com/office/officeart/2018/2/layout/IconVerticalSolidList"/>
    <dgm:cxn modelId="{1B525F3F-8401-4C2B-84D1-DD5DEF7A5147}" type="presOf" srcId="{D738FFA1-FFE2-4C61-9CBD-82AEF464E1AC}" destId="{924BF2AA-2184-4289-ABAB-B36CFDDEFDBC}" srcOrd="0" destOrd="0" presId="urn:microsoft.com/office/officeart/2018/2/layout/IconVerticalSolidList"/>
    <dgm:cxn modelId="{8885356B-6EA2-44D3-B675-4AE3D1671249}" srcId="{81B8B135-EAB5-4489-935E-45B33369EDB5}" destId="{11A0BA95-0CDE-4972-AD32-0AE07F845274}" srcOrd="1" destOrd="0" parTransId="{799C7185-DF95-41B6-930E-0A4568C71F0A}" sibTransId="{B306ECDE-FA75-414D-A632-D1406E54B392}"/>
    <dgm:cxn modelId="{FF15DB4D-B6F5-4501-821D-9464D6056C24}" type="presOf" srcId="{9CDDB596-39EE-4372-8845-87463F218CDD}" destId="{9A364F1C-D4F6-4CE5-A091-9A74C050B649}" srcOrd="0" destOrd="1" presId="urn:microsoft.com/office/officeart/2018/2/layout/IconVerticalSolidList"/>
    <dgm:cxn modelId="{519A8F6E-552B-4329-BC6E-75A78CA1114F}" type="presOf" srcId="{11A0BA95-0CDE-4972-AD32-0AE07F845274}" destId="{6C69DF2D-A171-4BB2-8A07-0F21B51AC5F0}" srcOrd="0" destOrd="0" presId="urn:microsoft.com/office/officeart/2018/2/layout/IconVerticalSolidList"/>
    <dgm:cxn modelId="{0D11B956-203E-4DE8-ACA6-0996293D484D}" srcId="{D738FFA1-FFE2-4C61-9CBD-82AEF464E1AC}" destId="{2684921F-B228-4B00-B8D8-4D74469F893D}" srcOrd="3" destOrd="0" parTransId="{A5D4967C-DE9E-48B9-8AAF-DDD2E26D3FE0}" sibTransId="{14DB42C7-25F7-4DCB-A809-6A89254A2B1C}"/>
    <dgm:cxn modelId="{5F9F6999-81A0-424E-8B20-2430FBEA5865}" srcId="{81B8B135-EAB5-4489-935E-45B33369EDB5}" destId="{D738FFA1-FFE2-4C61-9CBD-82AEF464E1AC}" srcOrd="0" destOrd="0" parTransId="{A25A62C9-0B00-4289-9291-9949B7BE7911}" sibTransId="{2D22771E-CD87-4C02-9CD6-392C2B861701}"/>
    <dgm:cxn modelId="{C90069A6-7A30-4BC2-9491-EB9C82EC05CC}" srcId="{D738FFA1-FFE2-4C61-9CBD-82AEF464E1AC}" destId="{9670F313-4552-457E-A72D-B1ECC14C4ADE}" srcOrd="2" destOrd="0" parTransId="{59FDF477-52C9-4F78-BEF2-EA7D139F3A3F}" sibTransId="{C6C117A4-EE86-4403-B8D5-349763FEB8E7}"/>
    <dgm:cxn modelId="{EA1827B6-82D1-4CAD-AE2E-DA14173C0DBF}" type="presOf" srcId="{2684921F-B228-4B00-B8D8-4D74469F893D}" destId="{9A364F1C-D4F6-4CE5-A091-9A74C050B649}" srcOrd="0" destOrd="3" presId="urn:microsoft.com/office/officeart/2018/2/layout/IconVerticalSolidList"/>
    <dgm:cxn modelId="{568F31C3-6906-4C8C-97AE-D9B9A8B96A8A}" srcId="{D738FFA1-FFE2-4C61-9CBD-82AEF464E1AC}" destId="{9CDDB596-39EE-4372-8845-87463F218CDD}" srcOrd="1" destOrd="0" parTransId="{10942400-2F26-4B0C-9C38-92D7E00CE2FE}" sibTransId="{F37272F0-92E7-451F-90B9-576732C6F960}"/>
    <dgm:cxn modelId="{214F21D6-40B2-44FA-808A-93B98679E38D}" type="presOf" srcId="{53724B6E-6933-4870-8756-75D02A9ECF4D}" destId="{B7719FC1-53E6-41F2-82ED-9A862D522703}" srcOrd="0" destOrd="0" presId="urn:microsoft.com/office/officeart/2018/2/layout/IconVerticalSolidList"/>
    <dgm:cxn modelId="{5AB579E2-96F6-4C92-B3AF-033EFAC36D03}" srcId="{81B8B135-EAB5-4489-935E-45B33369EDB5}" destId="{83FA5CD4-6E55-4A2E-94E4-F8E6D697975C}" srcOrd="3" destOrd="0" parTransId="{CF8154D8-0B1E-4602-B3C4-DA03B9EF8634}" sibTransId="{6F7FA499-9521-4450-9EBE-4CC3A2CFEA32}"/>
    <dgm:cxn modelId="{7876CDE3-F9BC-4AE1-8E45-D02C905E410A}" srcId="{81B8B135-EAB5-4489-935E-45B33369EDB5}" destId="{E6C3D09E-6184-40FC-A6C0-47BE5923E0E7}" srcOrd="4" destOrd="0" parTransId="{EA720B79-74A6-462C-87D9-08C56DFC314F}" sibTransId="{226A38ED-3671-4B7C-B955-1AF12FBF3442}"/>
    <dgm:cxn modelId="{F20C1FFD-4825-4237-B217-0C735DAF00FE}" type="presOf" srcId="{E6C3D09E-6184-40FC-A6C0-47BE5923E0E7}" destId="{4A571800-3C5A-4454-95DF-92B156E4DF5F}" srcOrd="0" destOrd="0" presId="urn:microsoft.com/office/officeart/2018/2/layout/IconVerticalSolidList"/>
    <dgm:cxn modelId="{5E6541FE-786C-48AB-BBB1-2E094AEEFA85}" type="presOf" srcId="{202F34FB-E232-4815-BC57-C043A180C8D7}" destId="{9A364F1C-D4F6-4CE5-A091-9A74C050B649}" srcOrd="0" destOrd="0" presId="urn:microsoft.com/office/officeart/2018/2/layout/IconVerticalSolidList"/>
    <dgm:cxn modelId="{2968C684-03FA-4A29-9E7C-20EAEE655A1C}" type="presParOf" srcId="{2836576B-453B-4040-9612-A3BC60F2D80B}" destId="{A06E31BD-CA78-40BA-9DD9-8E45223ED5B4}" srcOrd="0" destOrd="0" presId="urn:microsoft.com/office/officeart/2018/2/layout/IconVerticalSolidList"/>
    <dgm:cxn modelId="{D0B84E8C-73B1-4AEB-B93E-6E178D42A385}" type="presParOf" srcId="{A06E31BD-CA78-40BA-9DD9-8E45223ED5B4}" destId="{4787E058-4E88-4A62-A8D8-03B65B3AA127}" srcOrd="0" destOrd="0" presId="urn:microsoft.com/office/officeart/2018/2/layout/IconVerticalSolidList"/>
    <dgm:cxn modelId="{DEF8EBA8-5B90-49FC-AB10-1E495D689E9A}" type="presParOf" srcId="{A06E31BD-CA78-40BA-9DD9-8E45223ED5B4}" destId="{29194C78-304E-43D2-915D-27677A61FF21}" srcOrd="1" destOrd="0" presId="urn:microsoft.com/office/officeart/2018/2/layout/IconVerticalSolidList"/>
    <dgm:cxn modelId="{392EFC6A-715D-47F4-B2CA-672998A6E01F}" type="presParOf" srcId="{A06E31BD-CA78-40BA-9DD9-8E45223ED5B4}" destId="{EBF5D2FD-9EAF-4032-887B-1674EA674830}" srcOrd="2" destOrd="0" presId="urn:microsoft.com/office/officeart/2018/2/layout/IconVerticalSolidList"/>
    <dgm:cxn modelId="{4F4F549F-7DB8-4DD1-9848-C8638AB8A29A}" type="presParOf" srcId="{A06E31BD-CA78-40BA-9DD9-8E45223ED5B4}" destId="{924BF2AA-2184-4289-ABAB-B36CFDDEFDBC}" srcOrd="3" destOrd="0" presId="urn:microsoft.com/office/officeart/2018/2/layout/IconVerticalSolidList"/>
    <dgm:cxn modelId="{9D5006D3-69DC-4B65-943F-29A669221022}" type="presParOf" srcId="{A06E31BD-CA78-40BA-9DD9-8E45223ED5B4}" destId="{9A364F1C-D4F6-4CE5-A091-9A74C050B649}" srcOrd="4" destOrd="0" presId="urn:microsoft.com/office/officeart/2018/2/layout/IconVerticalSolidList"/>
    <dgm:cxn modelId="{30165970-AEA1-4401-BA08-0DBE03272E77}" type="presParOf" srcId="{2836576B-453B-4040-9612-A3BC60F2D80B}" destId="{F75A0D62-BB15-461C-95E1-7036DD0E3E22}" srcOrd="1" destOrd="0" presId="urn:microsoft.com/office/officeart/2018/2/layout/IconVerticalSolidList"/>
    <dgm:cxn modelId="{7EBCD264-6C06-4828-9FAB-2088F83BCE79}" type="presParOf" srcId="{2836576B-453B-4040-9612-A3BC60F2D80B}" destId="{16686381-E589-4D8F-8CEA-4689B8CC6DF8}" srcOrd="2" destOrd="0" presId="urn:microsoft.com/office/officeart/2018/2/layout/IconVerticalSolidList"/>
    <dgm:cxn modelId="{87E91503-FD3C-4557-8923-DEEED0317051}" type="presParOf" srcId="{16686381-E589-4D8F-8CEA-4689B8CC6DF8}" destId="{F0EF5C64-89C8-4C84-B5C1-BBC9BED31745}" srcOrd="0" destOrd="0" presId="urn:microsoft.com/office/officeart/2018/2/layout/IconVerticalSolidList"/>
    <dgm:cxn modelId="{827BC476-4A2F-4433-893A-3CA60CF351A1}" type="presParOf" srcId="{16686381-E589-4D8F-8CEA-4689B8CC6DF8}" destId="{07587287-16A2-47E9-AD31-407F0FD5F334}" srcOrd="1" destOrd="0" presId="urn:microsoft.com/office/officeart/2018/2/layout/IconVerticalSolidList"/>
    <dgm:cxn modelId="{0AB8D0C5-6329-4825-8872-FB5F9EFA252E}" type="presParOf" srcId="{16686381-E589-4D8F-8CEA-4689B8CC6DF8}" destId="{700082E7-0B32-41ED-99ED-5E65BC3C03A0}" srcOrd="2" destOrd="0" presId="urn:microsoft.com/office/officeart/2018/2/layout/IconVerticalSolidList"/>
    <dgm:cxn modelId="{EEEBF29B-AC4C-4A33-89AC-DB3BC628D43F}" type="presParOf" srcId="{16686381-E589-4D8F-8CEA-4689B8CC6DF8}" destId="{6C69DF2D-A171-4BB2-8A07-0F21B51AC5F0}" srcOrd="3" destOrd="0" presId="urn:microsoft.com/office/officeart/2018/2/layout/IconVerticalSolidList"/>
    <dgm:cxn modelId="{09AB1655-DCEA-4B0C-B374-B27A2C819231}" type="presParOf" srcId="{2836576B-453B-4040-9612-A3BC60F2D80B}" destId="{F3747E6E-2E37-4D0F-81D5-73606FC0B961}" srcOrd="3" destOrd="0" presId="urn:microsoft.com/office/officeart/2018/2/layout/IconVerticalSolidList"/>
    <dgm:cxn modelId="{C81C12B6-2F4A-4BA1-BAA1-F4AD6E3D4200}" type="presParOf" srcId="{2836576B-453B-4040-9612-A3BC60F2D80B}" destId="{054146A8-5065-4878-85EE-C270E50909D2}" srcOrd="4" destOrd="0" presId="urn:microsoft.com/office/officeart/2018/2/layout/IconVerticalSolidList"/>
    <dgm:cxn modelId="{F591E628-56B7-40D6-B75F-37C8BEA85D04}" type="presParOf" srcId="{054146A8-5065-4878-85EE-C270E50909D2}" destId="{8959D883-433C-4445-8189-B7594718EA5D}" srcOrd="0" destOrd="0" presId="urn:microsoft.com/office/officeart/2018/2/layout/IconVerticalSolidList"/>
    <dgm:cxn modelId="{19BB5FC1-10CE-4A77-8802-282A048C3FCB}" type="presParOf" srcId="{054146A8-5065-4878-85EE-C270E50909D2}" destId="{C4F161EA-857F-4872-9100-67D73E1B0C35}" srcOrd="1" destOrd="0" presId="urn:microsoft.com/office/officeart/2018/2/layout/IconVerticalSolidList"/>
    <dgm:cxn modelId="{CA29D9FF-1E8D-4FAE-B8A0-F47CBB6E2646}" type="presParOf" srcId="{054146A8-5065-4878-85EE-C270E50909D2}" destId="{176A638A-2B50-4AF7-9D63-41180EA7D6E9}" srcOrd="2" destOrd="0" presId="urn:microsoft.com/office/officeart/2018/2/layout/IconVerticalSolidList"/>
    <dgm:cxn modelId="{6B073C9A-B7D7-41F0-83FA-64305CE8A09E}" type="presParOf" srcId="{054146A8-5065-4878-85EE-C270E50909D2}" destId="{B7719FC1-53E6-41F2-82ED-9A862D522703}" srcOrd="3" destOrd="0" presId="urn:microsoft.com/office/officeart/2018/2/layout/IconVerticalSolidList"/>
    <dgm:cxn modelId="{BFEDD58B-3719-495D-BD63-7174B8F3FB6F}" type="presParOf" srcId="{2836576B-453B-4040-9612-A3BC60F2D80B}" destId="{E24B57F5-EDF4-44DF-90B1-BA02B89D1AAA}" srcOrd="5" destOrd="0" presId="urn:microsoft.com/office/officeart/2018/2/layout/IconVerticalSolidList"/>
    <dgm:cxn modelId="{B47278F7-D6E3-49DA-8CAF-7F2EE222D04B}" type="presParOf" srcId="{2836576B-453B-4040-9612-A3BC60F2D80B}" destId="{D975244D-2C51-4E5D-8AC7-0DED0904E33A}" srcOrd="6" destOrd="0" presId="urn:microsoft.com/office/officeart/2018/2/layout/IconVerticalSolidList"/>
    <dgm:cxn modelId="{6C2FF5C2-92D8-4F03-8806-0BCB4E6B8D94}" type="presParOf" srcId="{D975244D-2C51-4E5D-8AC7-0DED0904E33A}" destId="{88C3473E-FCD9-4075-94E8-5D96DC268FDE}" srcOrd="0" destOrd="0" presId="urn:microsoft.com/office/officeart/2018/2/layout/IconVerticalSolidList"/>
    <dgm:cxn modelId="{69EC71DF-11A1-4364-A0A7-AA4F46F94F28}" type="presParOf" srcId="{D975244D-2C51-4E5D-8AC7-0DED0904E33A}" destId="{67CBD7E7-F8F3-422E-A2B2-3F3DB730A920}" srcOrd="1" destOrd="0" presId="urn:microsoft.com/office/officeart/2018/2/layout/IconVerticalSolidList"/>
    <dgm:cxn modelId="{61E8ED72-B20B-418D-B3E0-245CD724F8FE}" type="presParOf" srcId="{D975244D-2C51-4E5D-8AC7-0DED0904E33A}" destId="{BBFEBBA9-5657-4A28-A0D5-4B72148E0DFB}" srcOrd="2" destOrd="0" presId="urn:microsoft.com/office/officeart/2018/2/layout/IconVerticalSolidList"/>
    <dgm:cxn modelId="{79077606-22A6-47FE-B611-3B079E7569EB}" type="presParOf" srcId="{D975244D-2C51-4E5D-8AC7-0DED0904E33A}" destId="{02141D0D-F9A8-4333-8638-0E1799C7CAF9}" srcOrd="3" destOrd="0" presId="urn:microsoft.com/office/officeart/2018/2/layout/IconVerticalSolidList"/>
    <dgm:cxn modelId="{2D1DBE94-A7DB-4360-9A3A-FAB68708D516}" type="presParOf" srcId="{2836576B-453B-4040-9612-A3BC60F2D80B}" destId="{96A8C769-C71E-4F73-8574-21AAB67CE5D9}" srcOrd="7" destOrd="0" presId="urn:microsoft.com/office/officeart/2018/2/layout/IconVerticalSolidList"/>
    <dgm:cxn modelId="{B2336716-292C-49C6-B925-EA764C62B530}" type="presParOf" srcId="{2836576B-453B-4040-9612-A3BC60F2D80B}" destId="{B2C7EC2C-0CE2-4932-86C8-E3BF7ECF21A9}" srcOrd="8" destOrd="0" presId="urn:microsoft.com/office/officeart/2018/2/layout/IconVerticalSolidList"/>
    <dgm:cxn modelId="{D9FE813F-3ED2-445C-A000-023986D8065D}" type="presParOf" srcId="{B2C7EC2C-0CE2-4932-86C8-E3BF7ECF21A9}" destId="{6AB785C5-8B0C-4235-9ED2-591177A7D990}" srcOrd="0" destOrd="0" presId="urn:microsoft.com/office/officeart/2018/2/layout/IconVerticalSolidList"/>
    <dgm:cxn modelId="{0A668AB6-00B8-4B0C-AA44-533C726B3478}" type="presParOf" srcId="{B2C7EC2C-0CE2-4932-86C8-E3BF7ECF21A9}" destId="{C6591510-52C5-48A6-B8A7-56BB20E0A706}" srcOrd="1" destOrd="0" presId="urn:microsoft.com/office/officeart/2018/2/layout/IconVerticalSolidList"/>
    <dgm:cxn modelId="{295CFE3F-B761-40CC-A8BE-DC47E281031C}" type="presParOf" srcId="{B2C7EC2C-0CE2-4932-86C8-E3BF7ECF21A9}" destId="{440D6528-CFBB-41BD-A42C-EF1DF1277455}" srcOrd="2" destOrd="0" presId="urn:microsoft.com/office/officeart/2018/2/layout/IconVerticalSolidList"/>
    <dgm:cxn modelId="{CCB7AE96-463A-4223-BA4E-95D51AD0B7C2}" type="presParOf" srcId="{B2C7EC2C-0CE2-4932-86C8-E3BF7ECF21A9}" destId="{4A571800-3C5A-4454-95DF-92B156E4DF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9849C-267D-40DC-968A-9CCFBA6A774D}">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26DDF-BAC7-48B0-A32E-6C4EC60742D9}">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367118-3AFF-45D6-A54F-517EDFF6900C}">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a:t>OneDrive Glow in File Explorer</a:t>
          </a:r>
          <a:endParaRPr lang="en-US" sz="2500" kern="1200"/>
        </a:p>
      </dsp:txBody>
      <dsp:txXfrm>
        <a:off x="1844034" y="682"/>
        <a:ext cx="4401230" cy="1596566"/>
      </dsp:txXfrm>
    </dsp:sp>
    <dsp:sp modelId="{CDD46EB0-4E6B-408B-9BBD-0DC8790582E7}">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5973E-F628-44F1-BAA9-AD0E777370BE}">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98C3DA-204B-429C-9012-CCFED85B7D7A}">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a:t>OneDrive Corporate in File Explorer</a:t>
          </a:r>
          <a:endParaRPr lang="en-US" sz="2500" kern="1200"/>
        </a:p>
      </dsp:txBody>
      <dsp:txXfrm>
        <a:off x="1844034" y="1996390"/>
        <a:ext cx="4401230" cy="1596566"/>
      </dsp:txXfrm>
    </dsp:sp>
    <dsp:sp modelId="{9D7677C8-1133-45EC-A398-C95396AFD7CA}">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A1CA40-6AB8-4F42-973D-C1FAF71BD57F}">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ACCA96-F1D9-4E6F-9A62-B1DA7E60E9E2}">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dirty="0"/>
            <a:t>Access to Microsoft Teams</a:t>
          </a:r>
          <a:endParaRPr lang="en-US" sz="2500" kern="1200" dirty="0"/>
        </a:p>
      </dsp:txBody>
      <dsp:txXfrm>
        <a:off x="1844034" y="3992098"/>
        <a:ext cx="4401230" cy="1596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7E058-4E88-4A62-A8D8-03B65B3AA127}">
      <dsp:nvSpPr>
        <dsp:cNvPr id="0" name=""/>
        <dsp:cNvSpPr/>
      </dsp:nvSpPr>
      <dsp:spPr>
        <a:xfrm>
          <a:off x="0" y="6995"/>
          <a:ext cx="6364224" cy="9166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94C78-304E-43D2-915D-27677A61FF21}">
      <dsp:nvSpPr>
        <dsp:cNvPr id="0" name=""/>
        <dsp:cNvSpPr/>
      </dsp:nvSpPr>
      <dsp:spPr>
        <a:xfrm>
          <a:off x="277283" y="213239"/>
          <a:ext cx="504152" cy="504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4BF2AA-2184-4289-ABAB-B36CFDDEFDBC}">
      <dsp:nvSpPr>
        <dsp:cNvPr id="0" name=""/>
        <dsp:cNvSpPr/>
      </dsp:nvSpPr>
      <dsp:spPr>
        <a:xfrm>
          <a:off x="1058719" y="6995"/>
          <a:ext cx="2863900"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t>Online Support Sessions</a:t>
          </a:r>
        </a:p>
      </dsp:txBody>
      <dsp:txXfrm>
        <a:off x="1058719" y="6995"/>
        <a:ext cx="2863900" cy="916640"/>
      </dsp:txXfrm>
    </dsp:sp>
    <dsp:sp modelId="{9A364F1C-D4F6-4CE5-A091-9A74C050B649}">
      <dsp:nvSpPr>
        <dsp:cNvPr id="0" name=""/>
        <dsp:cNvSpPr/>
      </dsp:nvSpPr>
      <dsp:spPr>
        <a:xfrm>
          <a:off x="3922620" y="6995"/>
          <a:ext cx="2440568"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488950">
            <a:lnSpc>
              <a:spcPct val="90000"/>
            </a:lnSpc>
            <a:spcBef>
              <a:spcPct val="0"/>
            </a:spcBef>
            <a:spcAft>
              <a:spcPct val="35000"/>
            </a:spcAft>
            <a:buNone/>
          </a:pPr>
          <a:r>
            <a:rPr lang="en-US" sz="1100" kern="1200"/>
            <a:t>HT/SLT Sessions</a:t>
          </a:r>
        </a:p>
        <a:p>
          <a:pPr marL="0" lvl="0" indent="0" algn="l" defTabSz="488950">
            <a:lnSpc>
              <a:spcPct val="90000"/>
            </a:lnSpc>
            <a:spcBef>
              <a:spcPct val="0"/>
            </a:spcBef>
            <a:spcAft>
              <a:spcPct val="35000"/>
            </a:spcAft>
            <a:buNone/>
          </a:pPr>
          <a:r>
            <a:rPr lang="en-US" sz="1100" kern="1200"/>
            <a:t>School Office sessions</a:t>
          </a:r>
        </a:p>
        <a:p>
          <a:pPr marL="0" lvl="0" indent="0" algn="l" defTabSz="488950">
            <a:lnSpc>
              <a:spcPct val="90000"/>
            </a:lnSpc>
            <a:spcBef>
              <a:spcPct val="0"/>
            </a:spcBef>
            <a:spcAft>
              <a:spcPct val="35000"/>
            </a:spcAft>
            <a:buNone/>
          </a:pPr>
          <a:r>
            <a:rPr lang="en-US" sz="1100" kern="1200"/>
            <a:t>EYC SLT sessions</a:t>
          </a:r>
        </a:p>
        <a:p>
          <a:pPr marL="0" lvl="0" indent="0" algn="l" defTabSz="488950">
            <a:lnSpc>
              <a:spcPct val="90000"/>
            </a:lnSpc>
            <a:spcBef>
              <a:spcPct val="0"/>
            </a:spcBef>
            <a:spcAft>
              <a:spcPct val="35000"/>
            </a:spcAft>
            <a:buNone/>
          </a:pPr>
          <a:r>
            <a:rPr lang="en-US" sz="1100" kern="1200"/>
            <a:t>All Staff Sessions</a:t>
          </a:r>
        </a:p>
      </dsp:txBody>
      <dsp:txXfrm>
        <a:off x="3922620" y="6995"/>
        <a:ext cx="2440568" cy="916640"/>
      </dsp:txXfrm>
    </dsp:sp>
    <dsp:sp modelId="{F0EF5C64-89C8-4C84-B5C1-BBC9BED31745}">
      <dsp:nvSpPr>
        <dsp:cNvPr id="0" name=""/>
        <dsp:cNvSpPr/>
      </dsp:nvSpPr>
      <dsp:spPr>
        <a:xfrm>
          <a:off x="0" y="1152795"/>
          <a:ext cx="6364224" cy="9166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587287-16A2-47E9-AD31-407F0FD5F334}">
      <dsp:nvSpPr>
        <dsp:cNvPr id="0" name=""/>
        <dsp:cNvSpPr/>
      </dsp:nvSpPr>
      <dsp:spPr>
        <a:xfrm>
          <a:off x="277283" y="1359039"/>
          <a:ext cx="504152" cy="504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69DF2D-A171-4BB2-8A07-0F21B51AC5F0}">
      <dsp:nvSpPr>
        <dsp:cNvPr id="0" name=""/>
        <dsp:cNvSpPr/>
      </dsp:nvSpPr>
      <dsp:spPr>
        <a:xfrm>
          <a:off x="1058719" y="1152795"/>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t>Digital Champion/Nominated Person Monthly Catch Ups</a:t>
          </a:r>
        </a:p>
      </dsp:txBody>
      <dsp:txXfrm>
        <a:off x="1058719" y="1152795"/>
        <a:ext cx="5304469" cy="916640"/>
      </dsp:txXfrm>
    </dsp:sp>
    <dsp:sp modelId="{8959D883-433C-4445-8189-B7594718EA5D}">
      <dsp:nvSpPr>
        <dsp:cNvPr id="0" name=""/>
        <dsp:cNvSpPr/>
      </dsp:nvSpPr>
      <dsp:spPr>
        <a:xfrm>
          <a:off x="0" y="2298595"/>
          <a:ext cx="6364224" cy="91664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161EA-857F-4872-9100-67D73E1B0C35}">
      <dsp:nvSpPr>
        <dsp:cNvPr id="0" name=""/>
        <dsp:cNvSpPr/>
      </dsp:nvSpPr>
      <dsp:spPr>
        <a:xfrm>
          <a:off x="277283" y="2504839"/>
          <a:ext cx="504152" cy="504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719FC1-53E6-41F2-82ED-9A862D522703}">
      <dsp:nvSpPr>
        <dsp:cNvPr id="0" name=""/>
        <dsp:cNvSpPr/>
      </dsp:nvSpPr>
      <dsp:spPr>
        <a:xfrm>
          <a:off x="1058719" y="2298595"/>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t>Adhoc support requested by schools</a:t>
          </a:r>
        </a:p>
      </dsp:txBody>
      <dsp:txXfrm>
        <a:off x="1058719" y="2298595"/>
        <a:ext cx="5304469" cy="916640"/>
      </dsp:txXfrm>
    </dsp:sp>
    <dsp:sp modelId="{88C3473E-FCD9-4075-94E8-5D96DC268FDE}">
      <dsp:nvSpPr>
        <dsp:cNvPr id="0" name=""/>
        <dsp:cNvSpPr/>
      </dsp:nvSpPr>
      <dsp:spPr>
        <a:xfrm>
          <a:off x="0" y="3444396"/>
          <a:ext cx="6364224" cy="91664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BD7E7-F8F3-422E-A2B2-3F3DB730A920}">
      <dsp:nvSpPr>
        <dsp:cNvPr id="0" name=""/>
        <dsp:cNvSpPr/>
      </dsp:nvSpPr>
      <dsp:spPr>
        <a:xfrm>
          <a:off x="277283" y="3650640"/>
          <a:ext cx="504152" cy="504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141D0D-F9A8-4333-8638-0E1799C7CAF9}">
      <dsp:nvSpPr>
        <dsp:cNvPr id="0" name=""/>
        <dsp:cNvSpPr/>
      </dsp:nvSpPr>
      <dsp:spPr>
        <a:xfrm>
          <a:off x="1058719" y="3444396"/>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9"/>
            </a:rPr>
            <a:t>Step by Step Guide – work in progress</a:t>
          </a:r>
          <a:endParaRPr lang="en-US" sz="1900" kern="1200"/>
        </a:p>
      </dsp:txBody>
      <dsp:txXfrm>
        <a:off x="1058719" y="3444396"/>
        <a:ext cx="5304469" cy="916640"/>
      </dsp:txXfrm>
    </dsp:sp>
    <dsp:sp modelId="{6AB785C5-8B0C-4235-9ED2-591177A7D990}">
      <dsp:nvSpPr>
        <dsp:cNvPr id="0" name=""/>
        <dsp:cNvSpPr/>
      </dsp:nvSpPr>
      <dsp:spPr>
        <a:xfrm>
          <a:off x="0" y="4590196"/>
          <a:ext cx="6364224" cy="91664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91510-52C5-48A6-B8A7-56BB20E0A706}">
      <dsp:nvSpPr>
        <dsp:cNvPr id="0" name=""/>
        <dsp:cNvSpPr/>
      </dsp:nvSpPr>
      <dsp:spPr>
        <a:xfrm>
          <a:off x="277283" y="4796440"/>
          <a:ext cx="504152" cy="50415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571800-3C5A-4454-95DF-92B156E4DF5F}">
      <dsp:nvSpPr>
        <dsp:cNvPr id="0" name=""/>
        <dsp:cNvSpPr/>
      </dsp:nvSpPr>
      <dsp:spPr>
        <a:xfrm>
          <a:off x="1058719" y="4590196"/>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12"/>
            </a:rPr>
            <a:t>Full Guidance – work in progress</a:t>
          </a:r>
          <a:endParaRPr lang="en-US" sz="1900" kern="1200"/>
        </a:p>
      </dsp:txBody>
      <dsp:txXfrm>
        <a:off x="1058719" y="4590196"/>
        <a:ext cx="5304469" cy="9166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C8E2A-649D-4E05-8E14-5A34E6CAB991}" type="datetimeFigureOut">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C9E7E-3C25-4291-9AA9-EE0981CA7343}" type="slidenum">
              <a:t>‹#›</a:t>
            </a:fld>
            <a:endParaRPr lang="en-US"/>
          </a:p>
        </p:txBody>
      </p:sp>
    </p:spTree>
    <p:extLst>
      <p:ext uri="{BB962C8B-B14F-4D97-AF65-F5344CB8AC3E}">
        <p14:creationId xmlns:p14="http://schemas.microsoft.com/office/powerpoint/2010/main" val="421097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Schools need to ensure they do the housekeeping of their Staff and Pupil shared drives</a:t>
            </a:r>
          </a:p>
          <a:p>
            <a:pPr marL="171450" indent="-171450">
              <a:buFont typeface="Arial" panose="020B0604020202020204" pitchFamily="34" charset="0"/>
              <a:buChar char="•"/>
            </a:pPr>
            <a:r>
              <a:rPr lang="en-US" dirty="0">
                <a:cs typeface="Calibri"/>
              </a:rPr>
              <a:t>There isn’t the storage capacity to move everything on the shared drives and move it to Teams</a:t>
            </a:r>
          </a:p>
          <a:p>
            <a:pPr marL="171450" indent="-171450">
              <a:buFont typeface="Arial" panose="020B0604020202020204" pitchFamily="34" charset="0"/>
              <a:buChar char="•"/>
            </a:pPr>
            <a:r>
              <a:rPr lang="en-US" dirty="0">
                <a:cs typeface="Calibri"/>
              </a:rPr>
              <a:t>Shouldn’t be storing content about pupils if they’re no longer in your school</a:t>
            </a:r>
          </a:p>
          <a:p>
            <a:pPr marL="171450" indent="-171450">
              <a:buFont typeface="Arial" panose="020B0604020202020204" pitchFamily="34" charset="0"/>
              <a:buChar char="•"/>
            </a:pPr>
            <a:r>
              <a:rPr lang="en-US" dirty="0">
                <a:cs typeface="Calibri"/>
              </a:rPr>
              <a:t>Don’t keep duplicates of files, only keep the most up to date version</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dirty="0">
                <a:cs typeface="Calibri"/>
              </a:rPr>
              <a:t>Clerical staff will mostly be using their Corporate Team and therefore can focus on the right side of the image</a:t>
            </a:r>
          </a:p>
        </p:txBody>
      </p:sp>
      <p:sp>
        <p:nvSpPr>
          <p:cNvPr id="4" name="Slide Number Placeholder 3"/>
          <p:cNvSpPr>
            <a:spLocks noGrp="1"/>
          </p:cNvSpPr>
          <p:nvPr>
            <p:ph type="sldNum" sz="quarter" idx="5"/>
          </p:nvPr>
        </p:nvSpPr>
        <p:spPr/>
        <p:txBody>
          <a:bodyPr/>
          <a:lstStyle/>
          <a:p>
            <a:fld id="{87AC9E7E-3C25-4291-9AA9-EE0981CA7343}" type="slidenum">
              <a:rPr lang="en-US"/>
              <a:t>3</a:t>
            </a:fld>
            <a:endParaRPr lang="en-US"/>
          </a:p>
        </p:txBody>
      </p:sp>
    </p:spTree>
    <p:extLst>
      <p:ext uri="{BB962C8B-B14F-4D97-AF65-F5344CB8AC3E}">
        <p14:creationId xmlns:p14="http://schemas.microsoft.com/office/powerpoint/2010/main" val="306880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table summarises where content should be stored.  If you work in an EYC, </a:t>
            </a:r>
            <a:r>
              <a:rPr lang="en-GB" dirty="0" err="1"/>
              <a:t>Invergarven</a:t>
            </a:r>
            <a:r>
              <a:rPr lang="en-GB" dirty="0"/>
              <a:t>, </a:t>
            </a:r>
            <a:r>
              <a:rPr lang="en-GB" dirty="0" err="1"/>
              <a:t>Southcraig</a:t>
            </a:r>
            <a:r>
              <a:rPr lang="en-GB" dirty="0"/>
              <a:t> or are a member of clerical staff you will probably only use the Corporate Team to store the content currently in your shared drives.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33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staff should make sure their Glow and Corporate </a:t>
            </a:r>
            <a:r>
              <a:rPr lang="en-GB" dirty="0" err="1"/>
              <a:t>OneDrives</a:t>
            </a:r>
            <a:r>
              <a:rPr lang="en-GB" dirty="0"/>
              <a:t> are showing in File Explorer (if you work in an EYC, </a:t>
            </a:r>
            <a:r>
              <a:rPr lang="en-GB" dirty="0" err="1"/>
              <a:t>Invergarven</a:t>
            </a:r>
            <a:r>
              <a:rPr lang="en-GB" dirty="0"/>
              <a:t>, </a:t>
            </a:r>
            <a:r>
              <a:rPr lang="en-GB" dirty="0" err="1"/>
              <a:t>Southcraig</a:t>
            </a:r>
            <a:r>
              <a:rPr lang="en-GB" dirty="0"/>
              <a:t> or are a member of clerical staff you might only need to have your Corporate OneDrive set up in File Explorer, but you can have your Glow one set up too if required).  </a:t>
            </a:r>
          </a:p>
          <a:p>
            <a:r>
              <a:rPr lang="en-GB" dirty="0"/>
              <a:t>All staff should also be able to access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76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different ways to access Teams, it’s up to each individual how they get access to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71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Default structure, agreed with colleagues on the Working Party.  A minimum of 2 Team Owners (SLT, Digital Champion, nominated person) all other staff will be Members.</a:t>
            </a:r>
          </a:p>
          <a:p>
            <a:endParaRPr lang="en-US" dirty="0">
              <a:ea typeface="Calibri"/>
              <a:cs typeface="Calibri"/>
            </a:endParaRPr>
          </a:p>
          <a:p>
            <a:r>
              <a:rPr lang="en-US" dirty="0">
                <a:ea typeface="Calibri"/>
                <a:cs typeface="Calibri"/>
              </a:rPr>
              <a:t>Teams are made up of channels, File sections and Folders.</a:t>
            </a:r>
          </a:p>
        </p:txBody>
      </p:sp>
      <p:sp>
        <p:nvSpPr>
          <p:cNvPr id="4" name="Slide Number Placeholder 3"/>
          <p:cNvSpPr>
            <a:spLocks noGrp="1"/>
          </p:cNvSpPr>
          <p:nvPr>
            <p:ph type="sldNum" sz="quarter" idx="5"/>
          </p:nvPr>
        </p:nvSpPr>
        <p:spPr/>
        <p:txBody>
          <a:bodyPr/>
          <a:lstStyle/>
          <a:p>
            <a:fld id="{87AC9E7E-3C25-4291-9AA9-EE0981CA7343}" type="slidenum">
              <a:t>7</a:t>
            </a:fld>
            <a:endParaRPr lang="en-US"/>
          </a:p>
        </p:txBody>
      </p:sp>
    </p:spTree>
    <p:extLst>
      <p:ext uri="{BB962C8B-B14F-4D97-AF65-F5344CB8AC3E}">
        <p14:creationId xmlns:p14="http://schemas.microsoft.com/office/powerpoint/2010/main" val="264861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Some examples of channel structures depending on your setting type.  Channels can be created, renamed and deleted by Team Owners.  </a:t>
            </a:r>
          </a:p>
          <a:p>
            <a:endParaRPr lang="en-US" dirty="0">
              <a:ea typeface="Calibri"/>
              <a:cs typeface="Calibri"/>
            </a:endParaRPr>
          </a:p>
          <a:p>
            <a:r>
              <a:rPr lang="en-US" dirty="0">
                <a:ea typeface="Calibri"/>
                <a:cs typeface="Calibri"/>
              </a:rPr>
              <a:t>200 channels per Team (including any that are deleted) and this includes 30 Private channels.</a:t>
            </a:r>
            <a:endParaRPr lang="en-US" dirty="0">
              <a:cs typeface="Calibri"/>
            </a:endParaRPr>
          </a:p>
          <a:p>
            <a:endParaRPr lang="en-US" dirty="0">
              <a:ea typeface="Calibri"/>
              <a:cs typeface="Calibri"/>
            </a:endParaRPr>
          </a:p>
          <a:p>
            <a:r>
              <a:rPr lang="en-US" dirty="0">
                <a:ea typeface="Calibri"/>
                <a:cs typeface="Calibri"/>
              </a:rPr>
              <a:t>Use of Private channels should be </a:t>
            </a:r>
            <a:r>
              <a:rPr lang="en-US" dirty="0" err="1">
                <a:ea typeface="Calibri"/>
                <a:cs typeface="Calibri"/>
              </a:rPr>
              <a:t>minimised</a:t>
            </a:r>
            <a:r>
              <a:rPr lang="en-US" dirty="0">
                <a:ea typeface="Calibri"/>
                <a:cs typeface="Calibri"/>
              </a:rPr>
              <a:t>; only staff in the school have access to the Team and therefore no need to create multiple private spaces.  </a:t>
            </a:r>
          </a:p>
        </p:txBody>
      </p:sp>
      <p:sp>
        <p:nvSpPr>
          <p:cNvPr id="4" name="Slide Number Placeholder 3"/>
          <p:cNvSpPr>
            <a:spLocks noGrp="1"/>
          </p:cNvSpPr>
          <p:nvPr>
            <p:ph type="sldNum" sz="quarter" idx="5"/>
          </p:nvPr>
        </p:nvSpPr>
        <p:spPr/>
        <p:txBody>
          <a:bodyPr/>
          <a:lstStyle/>
          <a:p>
            <a:fld id="{87AC9E7E-3C25-4291-9AA9-EE0981CA7343}" type="slidenum">
              <a:t>8</a:t>
            </a:fld>
            <a:endParaRPr lang="en-US"/>
          </a:p>
        </p:txBody>
      </p:sp>
    </p:spTree>
    <p:extLst>
      <p:ext uri="{BB962C8B-B14F-4D97-AF65-F5344CB8AC3E}">
        <p14:creationId xmlns:p14="http://schemas.microsoft.com/office/powerpoint/2010/main" val="225523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Default structure, agreed with colleagues on the Working Party, set up when Team was created.  Slightly different depending on whether an EYC, Primary School, Primary School with Early Years Class or a Secondary School.</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Folders can be created, renamed and deleted by all members of the Team (Owners and Members).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AC9E7E-3C25-4291-9AA9-EE0981CA7343}" type="slidenum">
              <a:t>9</a:t>
            </a:fld>
            <a:endParaRPr lang="en-US"/>
          </a:p>
        </p:txBody>
      </p:sp>
    </p:spTree>
    <p:extLst>
      <p:ext uri="{BB962C8B-B14F-4D97-AF65-F5344CB8AC3E}">
        <p14:creationId xmlns:p14="http://schemas.microsoft.com/office/powerpoint/2010/main" val="27150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shared drive content is migrated to the appropriate Teams staff will need to ensure they’re able to access and use the content that’s in Teams.</a:t>
            </a:r>
          </a:p>
          <a:p>
            <a:endParaRPr lang="en-GB" dirty="0"/>
          </a:p>
          <a:p>
            <a:r>
              <a:rPr lang="en-GB" dirty="0"/>
              <a:t>They can choose to access the content by opening Teams – Microsoft, image, video, audio and DPDF files will open in Teams (either within the Teams window, a browser window or in the Desktop app)</a:t>
            </a:r>
          </a:p>
          <a:p>
            <a:r>
              <a:rPr lang="en-GB" dirty="0"/>
              <a:t>Non Microsoft files – prompted to download before accessing and using.</a:t>
            </a:r>
          </a:p>
          <a:p>
            <a:endParaRPr lang="en-GB" dirty="0"/>
          </a:p>
          <a:p>
            <a:r>
              <a:rPr lang="en-GB" dirty="0"/>
              <a:t>Can also access all content (any file types) via File Explorer.  Add a Shortcut to OneDrive is used to create a link within File Explorer to the Channels and/or Folders you regularly access in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37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dates to be added through May and June.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388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8CAB-2CA8-E3D0-E82E-4F4F1059575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CB0FC6A-9C5D-CA93-95D4-F8AE67454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1992635-5361-2CAD-4050-263BCFCAD3D2}"/>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91559707-AF59-43DA-5396-768E444918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1F5926-72B7-16A2-33F0-D8CB78EED5B8}"/>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1316264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75D8-2ED0-D720-AC1B-8DD73FA95D0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3E8EBB6-99CF-FC6F-D7EF-067007F4E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F37764-510C-5C9D-3643-9124F653C922}"/>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718B65D8-03B5-93B7-F110-E1023FF4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CB6129-E1EE-C570-7FBD-4122AC286FE8}"/>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351689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7F6209-3491-D32A-E5F0-7749D82DE6A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1C6838F-FCC0-8932-5008-2FF77E4C08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E2909D3-1389-0E92-4203-182D9949879F}"/>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2B0B928E-BF1A-2957-CD2C-35C41E84B9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AC797D-4668-983D-0F24-97764814B0C2}"/>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536851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77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95770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78916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024568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200421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9999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826686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2136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BA7C-48AF-FD43-85D5-CDB7F51FCD4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EB07809-A314-79B6-188D-45BC4A8913B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E98ED6-BFA7-B6E8-B322-59D4AC6F7509}"/>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A76E6B27-D4E2-4E01-8980-4E0669872C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2B21C-2787-0F59-8110-1A4A23231F8E}"/>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11537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a:t>Click to edit Master title style</a:t>
            </a:r>
          </a:p>
        </p:txBody>
      </p:sp>
    </p:spTree>
    <p:extLst>
      <p:ext uri="{BB962C8B-B14F-4D97-AF65-F5344CB8AC3E}">
        <p14:creationId xmlns:p14="http://schemas.microsoft.com/office/powerpoint/2010/main" val="387683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481823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69247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3ECD-AAAE-D2B4-DAC8-1782CC0AB7A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EA9A1D8-6581-1188-0951-90FD7A9467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AF4691-E1FC-CC08-2055-A41DFA2464E6}"/>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220D0577-EF2C-F89B-8CB5-FD52555DE9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BEA47-CA5D-7810-CD5C-F13A4FFF0048}"/>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386306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42B3-2674-5846-4EA3-F60727DF734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68DF4C5-658C-2B99-F1DE-3B127DFF0BC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68C1AEE-F449-310D-6FB3-97FFAB94D9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CC34E28-855F-8BA0-AAE9-1A96B28D27D1}"/>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6" name="Footer Placeholder 5">
            <a:extLst>
              <a:ext uri="{FF2B5EF4-FFF2-40B4-BE49-F238E27FC236}">
                <a16:creationId xmlns:a16="http://schemas.microsoft.com/office/drawing/2014/main" id="{E0DE1AEC-F176-D46F-A5D8-300DC94BE1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E81E9A-FD0B-1C41-E5D5-18AC4D72C3E9}"/>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137781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51D5-C9F4-611D-DDE7-A075B32AC2B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765C8C2-CB19-CAB5-FC1E-C5AB98F95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7B7262-58D8-9683-40ED-76545633C34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B9BF792-9F41-EEE6-B132-6C192B0B9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184FE6-B030-EE0A-29B6-887FE65B13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EA4E025-41EE-1DDE-E70A-7DB9FCFFB9E6}"/>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8" name="Footer Placeholder 7">
            <a:extLst>
              <a:ext uri="{FF2B5EF4-FFF2-40B4-BE49-F238E27FC236}">
                <a16:creationId xmlns:a16="http://schemas.microsoft.com/office/drawing/2014/main" id="{CF515541-D7C4-E344-5E1A-847C624ECC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3DDD7E-E914-FC0A-A7E7-DB8447ACF22A}"/>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153008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0DF0-4AAC-9BE8-9BBE-A9E65B9CEF4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8140C67-1BF3-A278-DB95-05EE241C1AF7}"/>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4" name="Footer Placeholder 3">
            <a:extLst>
              <a:ext uri="{FF2B5EF4-FFF2-40B4-BE49-F238E27FC236}">
                <a16:creationId xmlns:a16="http://schemas.microsoft.com/office/drawing/2014/main" id="{091412C4-02C4-CD83-8A49-318D372C96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811C04-5A0B-3FD1-310E-13598F9D1A6B}"/>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82723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7AA75-DEAA-7019-E030-50518A9277CB}"/>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3" name="Footer Placeholder 2">
            <a:extLst>
              <a:ext uri="{FF2B5EF4-FFF2-40B4-BE49-F238E27FC236}">
                <a16:creationId xmlns:a16="http://schemas.microsoft.com/office/drawing/2014/main" id="{C589FAB4-D930-56B3-1CCA-72F805BD87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2F8B47-2F3B-C8A8-831E-8B0D59B10EFE}"/>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50066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7592-8625-2B67-4C65-704A84840D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8A8AF08-A59A-6143-3BB0-5858377D2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093608E-FBFE-0229-5874-1BC5A4E8E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780F43-1353-07F1-581F-103DAACF8F45}"/>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6" name="Footer Placeholder 5">
            <a:extLst>
              <a:ext uri="{FF2B5EF4-FFF2-40B4-BE49-F238E27FC236}">
                <a16:creationId xmlns:a16="http://schemas.microsoft.com/office/drawing/2014/main" id="{1BE130F6-862E-7F5A-B0B8-F3EA9AA34B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98D05C-7B28-67D1-3074-7404FC0F0DFA}"/>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91190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F4025-B757-D802-C2B1-AD35AA3BA0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A74E68D-DFBA-A1E6-32EA-A13BF5925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3571F2D-76AD-70C9-8D6B-1D9E89BBA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2AA1B8-FBEE-CACB-FCC3-A0C1CA360652}"/>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6" name="Footer Placeholder 5">
            <a:extLst>
              <a:ext uri="{FF2B5EF4-FFF2-40B4-BE49-F238E27FC236}">
                <a16:creationId xmlns:a16="http://schemas.microsoft.com/office/drawing/2014/main" id="{29ED3EBE-EFA2-510C-8665-4F1130B650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CA4905-6A78-7791-B612-70DF9130B3E0}"/>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93864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CB9FA-56AB-4984-1D08-5C30DFB43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1D6F561-4122-029E-047D-625F900C14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757FA5D-6B40-B93E-4712-8F7E814CB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1FF97EEE-6DFA-A19E-99EC-9023BE2F6F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681703-2B94-C2FC-1DFA-1E3F0238CD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B1421-6F8A-46CC-B0ED-442BDF99DC6A}" type="slidenum">
              <a:rPr lang="en-GB" smtClean="0"/>
              <a:t>‹#›</a:t>
            </a:fld>
            <a:endParaRPr lang="en-GB"/>
          </a:p>
        </p:txBody>
      </p:sp>
    </p:spTree>
    <p:extLst>
      <p:ext uri="{BB962C8B-B14F-4D97-AF65-F5344CB8AC3E}">
        <p14:creationId xmlns:p14="http://schemas.microsoft.com/office/powerpoint/2010/main" val="2026372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4/23/2024</a:t>
            </a:fld>
            <a:endParaRPr lang="en-US"/>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a:p>
        </p:txBody>
      </p:sp>
    </p:spTree>
    <p:extLst>
      <p:ext uri="{BB962C8B-B14F-4D97-AF65-F5344CB8AC3E}">
        <p14:creationId xmlns:p14="http://schemas.microsoft.com/office/powerpoint/2010/main" val="3452136682"/>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t.wikipedia.org/wiki/Microsoft_Teams"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elebratingfamilystories.blogspot.com/2013/12/"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6D1F4DC3-EDAB-401A-BD21-33D25AB5F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Video 34" descr="Wires Linked To Core Router">
            <a:extLst>
              <a:ext uri="{FF2B5EF4-FFF2-40B4-BE49-F238E27FC236}">
                <a16:creationId xmlns:a16="http://schemas.microsoft.com/office/drawing/2014/main" id="{C26FFF9E-AD64-EA65-E51A-6A4939F1D1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01" r="1" b="184"/>
          <a:stretch/>
        </p:blipFill>
        <p:spPr>
          <a:xfrm>
            <a:off x="-1" y="10"/>
            <a:ext cx="12192002" cy="6857989"/>
          </a:xfrm>
          <a:prstGeom prst="rect">
            <a:avLst/>
          </a:prstGeom>
        </p:spPr>
      </p:pic>
      <p:sp>
        <p:nvSpPr>
          <p:cNvPr id="36" name="Freeform: Shape 10">
            <a:extLst>
              <a:ext uri="{FF2B5EF4-FFF2-40B4-BE49-F238E27FC236}">
                <a16:creationId xmlns:a16="http://schemas.microsoft.com/office/drawing/2014/main" id="{7059D4DD-D247-47C8-B574-B36CB222C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C1485F-B0C6-770A-47A4-BAAEDCBBA027}"/>
              </a:ext>
            </a:extLst>
          </p:cNvPr>
          <p:cNvSpPr>
            <a:spLocks noGrp="1"/>
          </p:cNvSpPr>
          <p:nvPr>
            <p:ph type="ctrTitle"/>
          </p:nvPr>
        </p:nvSpPr>
        <p:spPr>
          <a:xfrm>
            <a:off x="574730" y="1181101"/>
            <a:ext cx="4953000" cy="2832404"/>
          </a:xfrm>
        </p:spPr>
        <p:txBody>
          <a:bodyPr anchor="t">
            <a:normAutofit/>
          </a:bodyPr>
          <a:lstStyle/>
          <a:p>
            <a:r>
              <a:rPr lang="en-GB">
                <a:solidFill>
                  <a:srgbClr val="FFFFFF"/>
                </a:solidFill>
              </a:rPr>
              <a:t>Removal of Network Drives</a:t>
            </a:r>
          </a:p>
        </p:txBody>
      </p:sp>
      <p:sp>
        <p:nvSpPr>
          <p:cNvPr id="3" name="Subtitle 2">
            <a:extLst>
              <a:ext uri="{FF2B5EF4-FFF2-40B4-BE49-F238E27FC236}">
                <a16:creationId xmlns:a16="http://schemas.microsoft.com/office/drawing/2014/main" id="{936AB670-82DF-939D-0D0E-507C9AC15F9C}"/>
              </a:ext>
            </a:extLst>
          </p:cNvPr>
          <p:cNvSpPr>
            <a:spLocks noGrp="1"/>
          </p:cNvSpPr>
          <p:nvPr>
            <p:ph type="subTitle" idx="1"/>
          </p:nvPr>
        </p:nvSpPr>
        <p:spPr>
          <a:xfrm>
            <a:off x="689750" y="4089595"/>
            <a:ext cx="4205375" cy="1291887"/>
          </a:xfrm>
        </p:spPr>
        <p:txBody>
          <a:bodyPr anchor="b">
            <a:noAutofit/>
          </a:bodyPr>
          <a:lstStyle/>
          <a:p>
            <a:r>
              <a:rPr lang="en-GB" sz="2400" dirty="0">
                <a:solidFill>
                  <a:srgbClr val="FFFFFF"/>
                </a:solidFill>
              </a:rPr>
              <a:t>Information for Clerical Staff</a:t>
            </a:r>
          </a:p>
          <a:p>
            <a:r>
              <a:rPr lang="en-GB" sz="2400" dirty="0">
                <a:solidFill>
                  <a:srgbClr val="FFFFFF"/>
                </a:solidFill>
                <a:cs typeface="Calibri"/>
              </a:rPr>
              <a:t>March/April 2024</a:t>
            </a:r>
            <a:endParaRPr lang="en-GB" sz="2400" dirty="0">
              <a:solidFill>
                <a:srgbClr val="FFFFFF"/>
              </a:solidFill>
              <a:ea typeface="Calibri"/>
              <a:cs typeface="Calibri"/>
            </a:endParaRPr>
          </a:p>
        </p:txBody>
      </p:sp>
    </p:spTree>
    <p:extLst>
      <p:ext uri="{BB962C8B-B14F-4D97-AF65-F5344CB8AC3E}">
        <p14:creationId xmlns:p14="http://schemas.microsoft.com/office/powerpoint/2010/main" val="84941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
                                        </p:tgtEl>
                                      </p:cBhvr>
                                    </p:cmd>
                                  </p:childTnLst>
                                </p:cTn>
                              </p:par>
                            </p:childTnLst>
                          </p:cTn>
                        </p:par>
                      </p:childTnLst>
                    </p:cTn>
                  </p:par>
                </p:childTnLst>
              </p:cTn>
              <p:nextCondLst>
                <p:cond evt="onClick" delay="0">
                  <p:tgtEl>
                    <p:spTgt spid="35"/>
                  </p:tgtEl>
                </p:cond>
              </p:nextCondLst>
            </p:seq>
            <p:video>
              <p:cMediaNode mute="1">
                <p:cTn id="12" repeatCount="indefinite" fill="hold" display="0">
                  <p:stCondLst>
                    <p:cond delay="indefinite"/>
                  </p:stCondLst>
                </p:cTn>
                <p:tgtEl>
                  <p:spTgt spid="3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AE2A-36FB-B60F-E9FA-65FACD065445}"/>
              </a:ext>
            </a:extLst>
          </p:cNvPr>
          <p:cNvSpPr>
            <a:spLocks noGrp="1"/>
          </p:cNvSpPr>
          <p:nvPr>
            <p:ph type="title"/>
          </p:nvPr>
        </p:nvSpPr>
        <p:spPr>
          <a:xfrm>
            <a:off x="838200" y="405785"/>
            <a:ext cx="10515600" cy="1133693"/>
          </a:xfrm>
        </p:spPr>
        <p:txBody>
          <a:bodyPr>
            <a:normAutofit/>
          </a:bodyPr>
          <a:lstStyle/>
          <a:p>
            <a:r>
              <a:rPr lang="en-GB" sz="4800" b="1" dirty="0"/>
              <a:t>What next? – </a:t>
            </a:r>
            <a:r>
              <a:rPr lang="en-GB" sz="4800" b="1" dirty="0">
                <a:latin typeface="Calibri Light"/>
                <a:ea typeface="Calibri Light"/>
                <a:cs typeface="Calibri Light"/>
              </a:rPr>
              <a:t>Accessing &amp; Using Files</a:t>
            </a:r>
            <a:endParaRPr lang="en-GB" sz="4800" b="1" dirty="0">
              <a:latin typeface="Calibri"/>
              <a:ea typeface="Calibri"/>
              <a:cs typeface="Calibri"/>
            </a:endParaRPr>
          </a:p>
        </p:txBody>
      </p:sp>
      <p:sp>
        <p:nvSpPr>
          <p:cNvPr id="4" name="Content Placeholder 3">
            <a:extLst>
              <a:ext uri="{FF2B5EF4-FFF2-40B4-BE49-F238E27FC236}">
                <a16:creationId xmlns:a16="http://schemas.microsoft.com/office/drawing/2014/main" id="{E90A1EF9-5236-9451-D8C8-ADEECBD42AEC}"/>
              </a:ext>
            </a:extLst>
          </p:cNvPr>
          <p:cNvSpPr>
            <a:spLocks noGrp="1"/>
          </p:cNvSpPr>
          <p:nvPr>
            <p:ph idx="1"/>
          </p:nvPr>
        </p:nvSpPr>
        <p:spPr>
          <a:xfrm>
            <a:off x="4572000" y="1825625"/>
            <a:ext cx="6781800" cy="4351338"/>
          </a:xfrm>
        </p:spPr>
        <p:txBody>
          <a:bodyPr>
            <a:normAutofit fontScale="92500" lnSpcReduction="20000"/>
          </a:bodyPr>
          <a:lstStyle/>
          <a:p>
            <a:r>
              <a:rPr lang="en-GB" b="1" dirty="0"/>
              <a:t>Teams</a:t>
            </a:r>
          </a:p>
          <a:p>
            <a:pPr lvl="1"/>
            <a:r>
              <a:rPr lang="en-GB" dirty="0"/>
              <a:t>Channels</a:t>
            </a:r>
            <a:endParaRPr lang="en-GB" b="1" dirty="0"/>
          </a:p>
          <a:p>
            <a:endParaRPr lang="en-GB" b="1" dirty="0"/>
          </a:p>
          <a:p>
            <a:r>
              <a:rPr lang="en-GB" b="1" dirty="0"/>
              <a:t>Shortcut</a:t>
            </a:r>
            <a:r>
              <a:rPr lang="en-GB" dirty="0"/>
              <a:t> </a:t>
            </a:r>
            <a:r>
              <a:rPr lang="en-GB" b="1" dirty="0"/>
              <a:t>to OneDrive</a:t>
            </a:r>
          </a:p>
          <a:p>
            <a:pPr lvl="1"/>
            <a:r>
              <a:rPr lang="en-GB" dirty="0"/>
              <a:t>All content in a channel – folders &amp; documents</a:t>
            </a:r>
          </a:p>
          <a:p>
            <a:pPr lvl="1"/>
            <a:r>
              <a:rPr lang="en-GB" dirty="0"/>
              <a:t>Individual folders within a channel</a:t>
            </a:r>
          </a:p>
          <a:p>
            <a:endParaRPr lang="en-GB" dirty="0"/>
          </a:p>
          <a:p>
            <a:r>
              <a:rPr lang="en-GB" dirty="0">
                <a:solidFill>
                  <a:schemeClr val="bg1">
                    <a:lumMod val="65000"/>
                  </a:schemeClr>
                </a:solidFill>
              </a:rPr>
              <a:t>Sync </a:t>
            </a:r>
          </a:p>
          <a:p>
            <a:pPr lvl="1"/>
            <a:r>
              <a:rPr lang="en-GB" dirty="0">
                <a:solidFill>
                  <a:schemeClr val="bg1">
                    <a:lumMod val="65000"/>
                  </a:schemeClr>
                </a:solidFill>
              </a:rPr>
              <a:t>All content in a channel – folders &amp; documents</a:t>
            </a:r>
          </a:p>
          <a:p>
            <a:pPr lvl="1"/>
            <a:r>
              <a:rPr lang="en-GB" dirty="0">
                <a:solidFill>
                  <a:schemeClr val="bg1">
                    <a:lumMod val="65000"/>
                  </a:schemeClr>
                </a:solidFill>
              </a:rPr>
              <a:t>Individual folders within a channel</a:t>
            </a:r>
          </a:p>
          <a:p>
            <a:pPr lvl="1"/>
            <a:r>
              <a:rPr lang="en-GB" b="1" dirty="0">
                <a:solidFill>
                  <a:schemeClr val="bg1">
                    <a:lumMod val="65000"/>
                  </a:schemeClr>
                </a:solidFill>
              </a:rPr>
              <a:t>Creates a copy on the device</a:t>
            </a:r>
          </a:p>
          <a:p>
            <a:pPr lvl="1"/>
            <a:r>
              <a:rPr lang="en-GB" b="1" dirty="0">
                <a:solidFill>
                  <a:schemeClr val="bg1">
                    <a:lumMod val="65000"/>
                  </a:schemeClr>
                </a:solidFill>
              </a:rPr>
              <a:t>Storage space</a:t>
            </a:r>
          </a:p>
        </p:txBody>
      </p:sp>
      <p:pic>
        <p:nvPicPr>
          <p:cNvPr id="7" name="Picture 6">
            <a:extLst>
              <a:ext uri="{FF2B5EF4-FFF2-40B4-BE49-F238E27FC236}">
                <a16:creationId xmlns:a16="http://schemas.microsoft.com/office/drawing/2014/main" id="{18E24287-230F-DC75-50C2-834A844767C9}"/>
              </a:ext>
            </a:extLst>
          </p:cNvPr>
          <p:cNvPicPr>
            <a:picLocks noChangeAspect="1"/>
          </p:cNvPicPr>
          <p:nvPr/>
        </p:nvPicPr>
        <p:blipFill>
          <a:blip r:embed="rId3">
            <a:alphaModFix amt="35000"/>
          </a:blip>
          <a:stretch>
            <a:fillRect/>
          </a:stretch>
        </p:blipFill>
        <p:spPr>
          <a:xfrm>
            <a:off x="598113" y="4724130"/>
            <a:ext cx="3603467" cy="833059"/>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1A6AB53-E021-013B-0F44-8E1589B6D697}"/>
              </a:ext>
            </a:extLst>
          </p:cNvPr>
          <p:cNvPicPr>
            <a:picLocks noChangeAspect="1"/>
          </p:cNvPicPr>
          <p:nvPr/>
        </p:nvPicPr>
        <p:blipFill>
          <a:blip r:embed="rId4"/>
          <a:stretch>
            <a:fillRect/>
          </a:stretch>
        </p:blipFill>
        <p:spPr>
          <a:xfrm>
            <a:off x="630561" y="3201154"/>
            <a:ext cx="3599637" cy="568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Rounded Corners 9">
            <a:extLst>
              <a:ext uri="{FF2B5EF4-FFF2-40B4-BE49-F238E27FC236}">
                <a16:creationId xmlns:a16="http://schemas.microsoft.com/office/drawing/2014/main" id="{61AF23D9-6B67-7E9C-FB6D-FC690E0DE337}"/>
              </a:ext>
            </a:extLst>
          </p:cNvPr>
          <p:cNvSpPr/>
          <p:nvPr/>
        </p:nvSpPr>
        <p:spPr>
          <a:xfrm>
            <a:off x="227692" y="1300811"/>
            <a:ext cx="11333747" cy="2826021"/>
          </a:xfrm>
          <a:prstGeom prst="roundRect">
            <a:avLst/>
          </a:prstGeom>
          <a:noFill/>
          <a:ln w="127000"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logo of a company&#10;&#10;Description automatically generated">
            <a:extLst>
              <a:ext uri="{FF2B5EF4-FFF2-40B4-BE49-F238E27FC236}">
                <a16:creationId xmlns:a16="http://schemas.microsoft.com/office/drawing/2014/main" id="{1336240F-83E4-4265-CCD9-22C936A431A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15793" y="1490165"/>
            <a:ext cx="1140413" cy="1060584"/>
          </a:xfrm>
          <a:prstGeom prst="rect">
            <a:avLst/>
          </a:prstGeom>
        </p:spPr>
      </p:pic>
    </p:spTree>
    <p:extLst>
      <p:ext uri="{BB962C8B-B14F-4D97-AF65-F5344CB8AC3E}">
        <p14:creationId xmlns:p14="http://schemas.microsoft.com/office/powerpoint/2010/main" val="28899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F14F82-B85D-1C49-61FC-5D354E6419D9}"/>
              </a:ext>
            </a:extLst>
          </p:cNvPr>
          <p:cNvSpPr>
            <a:spLocks noGrp="1"/>
          </p:cNvSpPr>
          <p:nvPr>
            <p:ph type="title"/>
          </p:nvPr>
        </p:nvSpPr>
        <p:spPr>
          <a:xfrm>
            <a:off x="621792" y="1161288"/>
            <a:ext cx="3602736" cy="4526280"/>
          </a:xfrm>
        </p:spPr>
        <p:txBody>
          <a:bodyPr>
            <a:normAutofit/>
          </a:bodyPr>
          <a:lstStyle/>
          <a:p>
            <a:r>
              <a:rPr lang="en-US" sz="4000" b="1">
                <a:cs typeface="Calibri Light"/>
              </a:rPr>
              <a:t>Support and Guidance</a:t>
            </a:r>
            <a:endParaRPr lang="en-US" sz="4000" b="1"/>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EC7AB9F-35ED-65A9-F208-6FD0A323D531}"/>
              </a:ext>
            </a:extLst>
          </p:cNvPr>
          <p:cNvGraphicFramePr>
            <a:graphicFrameLocks noGrp="1"/>
          </p:cNvGraphicFramePr>
          <p:nvPr>
            <p:ph idx="1"/>
            <p:extLst>
              <p:ext uri="{D42A27DB-BD31-4B8C-83A1-F6EECF244321}">
                <p14:modId xmlns:p14="http://schemas.microsoft.com/office/powerpoint/2010/main" val="2424180764"/>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289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2" name="Rectangle 11">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DD55736-18B4-7066-B69F-C53A244BE804}"/>
              </a:ext>
            </a:extLst>
          </p:cNvPr>
          <p:cNvSpPr>
            <a:spLocks noGrp="1"/>
          </p:cNvSpPr>
          <p:nvPr>
            <p:ph type="title"/>
          </p:nvPr>
        </p:nvSpPr>
        <p:spPr>
          <a:xfrm>
            <a:off x="876691" y="301843"/>
            <a:ext cx="10477109" cy="1003532"/>
          </a:xfrm>
        </p:spPr>
        <p:txBody>
          <a:bodyPr anchor="ctr">
            <a:normAutofit/>
          </a:bodyPr>
          <a:lstStyle/>
          <a:p>
            <a:r>
              <a:rPr lang="en-GB" sz="3200" b="1">
                <a:solidFill>
                  <a:srgbClr val="FFFFFF"/>
                </a:solidFill>
              </a:rPr>
              <a:t>Support Session Dates – March/April 2024</a:t>
            </a:r>
          </a:p>
        </p:txBody>
      </p:sp>
      <p:sp>
        <p:nvSpPr>
          <p:cNvPr id="3" name="Content Placeholder 2">
            <a:extLst>
              <a:ext uri="{FF2B5EF4-FFF2-40B4-BE49-F238E27FC236}">
                <a16:creationId xmlns:a16="http://schemas.microsoft.com/office/drawing/2014/main" id="{2CD1E404-822B-DC6F-A070-302DE4A667D6}"/>
              </a:ext>
            </a:extLst>
          </p:cNvPr>
          <p:cNvSpPr>
            <a:spLocks/>
          </p:cNvSpPr>
          <p:nvPr/>
        </p:nvSpPr>
        <p:spPr>
          <a:xfrm>
            <a:off x="1892861" y="2184851"/>
            <a:ext cx="8406666" cy="3796849"/>
          </a:xfrm>
          <a:prstGeom prst="rect">
            <a:avLst/>
          </a:prstGeom>
        </p:spPr>
        <p:txBody>
          <a:bodyPr vert="horz" lIns="91440" tIns="45720" rIns="91440" bIns="45720" rtlCol="0" anchor="t">
            <a:normAutofit/>
          </a:bodyPr>
          <a:lstStyle/>
          <a:p>
            <a:pPr marL="0" marR="0" lvl="0" indent="0" algn="l" defTabSz="649224" rtl="0" eaLnBrk="1" fontAlgn="auto" latinLnBrk="0" hangingPunct="1">
              <a:lnSpc>
                <a:spcPct val="100000"/>
              </a:lnSpc>
              <a:spcBef>
                <a:spcPts val="0"/>
              </a:spcBef>
              <a:spcAft>
                <a:spcPts val="600"/>
              </a:spcAft>
              <a:buClrTx/>
              <a:buSzTx/>
              <a:buFontTx/>
              <a:buNone/>
              <a:tabLst/>
              <a:defRPr/>
            </a:pPr>
            <a:endParaRPr kumimoji="0" lang="en-GB" sz="142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649224" rtl="0" eaLnBrk="1" fontAlgn="auto" latinLnBrk="0" hangingPunct="1">
              <a:lnSpc>
                <a:spcPct val="100000"/>
              </a:lnSpc>
              <a:spcBef>
                <a:spcPts val="0"/>
              </a:spcBef>
              <a:spcAft>
                <a:spcPts val="600"/>
              </a:spcAft>
              <a:buClrTx/>
              <a:buSzTx/>
              <a:buFontTx/>
              <a:buNone/>
              <a:tabLst/>
              <a:defRPr/>
            </a:pPr>
            <a:endParaRPr kumimoji="0" lang="en-GB" sz="1278"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4" name="Table 3">
            <a:extLst>
              <a:ext uri="{FF2B5EF4-FFF2-40B4-BE49-F238E27FC236}">
                <a16:creationId xmlns:a16="http://schemas.microsoft.com/office/drawing/2014/main" id="{F4607459-1886-5114-91E6-DC2188739ED6}"/>
              </a:ext>
            </a:extLst>
          </p:cNvPr>
          <p:cNvGraphicFramePr>
            <a:graphicFrameLocks noGrp="1"/>
          </p:cNvGraphicFramePr>
          <p:nvPr/>
        </p:nvGraphicFramePr>
        <p:xfrm>
          <a:off x="1032149" y="1871451"/>
          <a:ext cx="10158714" cy="4221971"/>
        </p:xfrm>
        <a:graphic>
          <a:graphicData uri="http://schemas.openxmlformats.org/drawingml/2006/table">
            <a:tbl>
              <a:tblPr firstRow="1" bandRow="1">
                <a:tableStyleId>{5C22544A-7EE6-4342-B048-85BDC9FD1C3A}</a:tableStyleId>
              </a:tblPr>
              <a:tblGrid>
                <a:gridCol w="5079357">
                  <a:extLst>
                    <a:ext uri="{9D8B030D-6E8A-4147-A177-3AD203B41FA5}">
                      <a16:colId xmlns:a16="http://schemas.microsoft.com/office/drawing/2014/main" val="3886736206"/>
                    </a:ext>
                  </a:extLst>
                </a:gridCol>
                <a:gridCol w="5079357">
                  <a:extLst>
                    <a:ext uri="{9D8B030D-6E8A-4147-A177-3AD203B41FA5}">
                      <a16:colId xmlns:a16="http://schemas.microsoft.com/office/drawing/2014/main" val="471468516"/>
                    </a:ext>
                  </a:extLst>
                </a:gridCol>
              </a:tblGrid>
              <a:tr h="2728451">
                <a:tc>
                  <a:txBody>
                    <a:bodyPr/>
                    <a:lstStyle/>
                    <a:p>
                      <a:pPr marL="0" marR="0" lvl="0" indent="0" algn="l">
                        <a:lnSpc>
                          <a:spcPct val="90000"/>
                        </a:lnSpc>
                        <a:spcBef>
                          <a:spcPts val="1000"/>
                        </a:spcBef>
                        <a:spcAft>
                          <a:spcPts val="0"/>
                        </a:spcAft>
                        <a:buNone/>
                      </a:pPr>
                      <a:r>
                        <a:rPr lang="en-GB" sz="2400" b="1" i="0" u="none" strike="noStrike" noProof="0" dirty="0">
                          <a:solidFill>
                            <a:srgbClr val="000000"/>
                          </a:solidFill>
                          <a:latin typeface="Calibri"/>
                        </a:rPr>
                        <a:t>All Staff</a:t>
                      </a:r>
                      <a:endParaRPr lang="en-US" sz="2400" b="0" i="0" u="none" strike="noStrike" noProof="0" dirty="0">
                        <a:solidFill>
                          <a:srgbClr val="000000"/>
                        </a:solidFill>
                        <a:latin typeface="Calibri"/>
                      </a:endParaRP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Thursday 21st March - 3:30pm to 4:30pm</a:t>
                      </a: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Wednesday 27th March – 1pm to 2pm</a:t>
                      </a: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Tuesday 23rd April – 4pm to 5pm</a:t>
                      </a: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Wednesday 24th April – 9:30am to 10:30am</a:t>
                      </a:r>
                    </a:p>
                    <a:p>
                      <a:pPr lvl="0">
                        <a:buNone/>
                      </a:pPr>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Clr>
                          <a:srgbClr val="FFFFFF"/>
                        </a:buClr>
                        <a:buNone/>
                      </a:pPr>
                      <a:r>
                        <a:rPr lang="en-GB" sz="2400" b="1" i="0" u="none" strike="noStrike" noProof="0" dirty="0">
                          <a:solidFill>
                            <a:srgbClr val="000000"/>
                          </a:solidFill>
                          <a:latin typeface="Calibri"/>
                        </a:rPr>
                        <a:t>Clerical Staff</a:t>
                      </a:r>
                      <a:r>
                        <a:rPr lang="en-US" sz="2400" b="0" i="0" u="none" strike="noStrike" noProof="0" dirty="0">
                          <a:solidFill>
                            <a:srgbClr val="000000"/>
                          </a:solidFill>
                          <a:latin typeface="Calibri"/>
                        </a:rPr>
                        <a:t> </a:t>
                      </a: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Tuesday 19th March – 1pm </a:t>
                      </a:r>
                      <a:r>
                        <a:rPr lang="en-US" sz="2000" b="0" i="0" u="none" strike="noStrike" noProof="0" dirty="0">
                          <a:solidFill>
                            <a:srgbClr val="6264A7"/>
                          </a:solidFill>
                          <a:latin typeface="Calibri"/>
                        </a:rPr>
                        <a:t>to </a:t>
                      </a:r>
                      <a:r>
                        <a:rPr lang="en-US" sz="2000" b="0" i="0" u="none" strike="noStrike" noProof="0" dirty="0">
                          <a:solidFill>
                            <a:srgbClr val="000000"/>
                          </a:solidFill>
                          <a:latin typeface="Calibri"/>
                        </a:rPr>
                        <a:t>2pm</a:t>
                      </a:r>
                      <a:r>
                        <a:rPr lang="en-US" sz="2000" b="0" i="0" u="none" strike="noStrike" noProof="0" dirty="0">
                          <a:solidFill>
                            <a:srgbClr val="6264A7"/>
                          </a:solidFill>
                          <a:latin typeface="Calibri"/>
                        </a:rPr>
                        <a:t> </a:t>
                      </a:r>
                      <a:r>
                        <a:rPr lang="en-US" sz="2000" b="0" i="0" u="none" strike="noStrike" noProof="0" dirty="0">
                          <a:solidFill>
                            <a:srgbClr val="252424"/>
                          </a:solidFill>
                          <a:latin typeface="Calibri"/>
                        </a:rPr>
                        <a:t> </a:t>
                      </a:r>
                      <a:r>
                        <a:rPr lang="en-GB" sz="2000" b="0" i="0" u="none" strike="noStrike" noProof="0" dirty="0">
                          <a:solidFill>
                            <a:srgbClr val="000000"/>
                          </a:solidFill>
                          <a:latin typeface="Calibri"/>
                        </a:rPr>
                        <a:t> </a:t>
                      </a:r>
                      <a:endParaRPr lang="en-US" sz="2000" b="0" i="0" u="none" strike="noStrike" noProof="0" dirty="0">
                        <a:solidFill>
                          <a:srgbClr val="000000"/>
                        </a:solidFill>
                        <a:latin typeface="Calibri"/>
                      </a:endParaRP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Friday 22nd March – 11am </a:t>
                      </a:r>
                      <a:r>
                        <a:rPr lang="en-US" sz="2000" b="0" i="0" u="none" strike="noStrike" noProof="0" dirty="0">
                          <a:solidFill>
                            <a:srgbClr val="6264A7"/>
                          </a:solidFill>
                          <a:latin typeface="Calibri"/>
                        </a:rPr>
                        <a:t>to </a:t>
                      </a:r>
                      <a:r>
                        <a:rPr lang="en-US" sz="2000" b="0" i="0" u="none" strike="noStrike" noProof="0" dirty="0">
                          <a:solidFill>
                            <a:srgbClr val="000000"/>
                          </a:solidFill>
                          <a:latin typeface="Calibri"/>
                        </a:rPr>
                        <a:t>12pm</a:t>
                      </a:r>
                      <a:r>
                        <a:rPr lang="en-US" sz="2000" b="0" i="0" u="none" strike="noStrike" noProof="0" dirty="0">
                          <a:solidFill>
                            <a:srgbClr val="6264A7"/>
                          </a:solidFill>
                          <a:latin typeface="Calibri"/>
                        </a:rPr>
                        <a:t> </a:t>
                      </a:r>
                      <a:r>
                        <a:rPr lang="en-US" sz="2000" b="0" i="0" u="none" strike="noStrike" noProof="0" dirty="0">
                          <a:solidFill>
                            <a:srgbClr val="252424"/>
                          </a:solidFill>
                          <a:latin typeface="Calibri"/>
                        </a:rPr>
                        <a:t> </a:t>
                      </a:r>
                      <a:r>
                        <a:rPr lang="en-GB" sz="2000" b="0" i="0" u="none" strike="noStrike" noProof="0" dirty="0">
                          <a:solidFill>
                            <a:srgbClr val="000000"/>
                          </a:solidFill>
                          <a:latin typeface="Calibri"/>
                        </a:rPr>
                        <a:t> </a:t>
                      </a:r>
                      <a:endParaRPr lang="en-US" sz="2000" b="0" i="0" u="none" strike="noStrike" noProof="0" dirty="0">
                        <a:solidFill>
                          <a:srgbClr val="000000"/>
                        </a:solidFill>
                        <a:latin typeface="Calibri"/>
                      </a:endParaRP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Friday 22nd March – 1pm to 2pm</a:t>
                      </a:r>
                      <a:r>
                        <a:rPr lang="en-US" sz="2000" b="0" i="0" u="none" strike="noStrike" noProof="0" dirty="0">
                          <a:solidFill>
                            <a:srgbClr val="252424"/>
                          </a:solidFill>
                          <a:latin typeface="Calibri"/>
                        </a:rPr>
                        <a:t> </a:t>
                      </a:r>
                      <a:r>
                        <a:rPr lang="en-GB" sz="2000" b="0" i="0" u="none" strike="noStrike" noProof="0" dirty="0">
                          <a:solidFill>
                            <a:srgbClr val="000000"/>
                          </a:solidFill>
                          <a:latin typeface="Calibri"/>
                        </a:rPr>
                        <a:t> </a:t>
                      </a:r>
                      <a:endParaRPr lang="en-US" sz="2000" b="0" i="0" u="none" strike="noStrike" noProof="0" dirty="0">
                        <a:solidFill>
                          <a:srgbClr val="000000"/>
                        </a:solidFill>
                        <a:latin typeface="Calibri"/>
                      </a:endParaRP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Monday 25th March – 1pm </a:t>
                      </a:r>
                      <a:r>
                        <a:rPr lang="en-US" sz="2000" b="0" i="0" u="none" strike="noStrike" noProof="0" dirty="0">
                          <a:solidFill>
                            <a:srgbClr val="6264A7"/>
                          </a:solidFill>
                          <a:latin typeface="Calibri"/>
                        </a:rPr>
                        <a:t>to </a:t>
                      </a:r>
                      <a:r>
                        <a:rPr lang="en-US" sz="2000" b="0" i="0" u="none" strike="noStrike" noProof="0" dirty="0">
                          <a:solidFill>
                            <a:srgbClr val="000000"/>
                          </a:solidFill>
                          <a:latin typeface="Calibri"/>
                        </a:rPr>
                        <a:t>2pm</a:t>
                      </a:r>
                      <a:endParaRPr lang="en-GB" dirty="0"/>
                    </a:p>
                    <a:p>
                      <a:pPr lvl="0">
                        <a:buNone/>
                      </a:pPr>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8768390"/>
                  </a:ext>
                </a:extLst>
              </a:tr>
              <a:tr h="1271288">
                <a:tc>
                  <a:txBody>
                    <a:bodyPr/>
                    <a:lstStyle/>
                    <a:p>
                      <a:pPr marL="0" marR="0" lvl="0" indent="0" algn="l">
                        <a:lnSpc>
                          <a:spcPct val="90000"/>
                        </a:lnSpc>
                        <a:spcBef>
                          <a:spcPts val="1000"/>
                        </a:spcBef>
                        <a:spcAft>
                          <a:spcPts val="0"/>
                        </a:spcAft>
                        <a:buClr>
                          <a:srgbClr val="000000"/>
                        </a:buClr>
                        <a:buNone/>
                      </a:pPr>
                      <a:r>
                        <a:rPr lang="en-GB" sz="2400" b="1" i="0" u="none" strike="noStrike" noProof="0" dirty="0">
                          <a:solidFill>
                            <a:srgbClr val="000000"/>
                          </a:solidFill>
                          <a:latin typeface="Calibri"/>
                        </a:rPr>
                        <a:t>HT/SLT</a:t>
                      </a:r>
                      <a:r>
                        <a:rPr lang="en-GB" sz="2400" b="0" i="0" u="none" strike="noStrike" noProof="0" dirty="0">
                          <a:solidFill>
                            <a:srgbClr val="000000"/>
                          </a:solidFill>
                          <a:latin typeface="Calibri"/>
                        </a:rPr>
                        <a:t> </a:t>
                      </a:r>
                      <a:endParaRPr lang="en-US" dirty="0"/>
                    </a:p>
                    <a:p>
                      <a:pPr marL="457200" marR="0" lvl="1" indent="0" algn="l">
                        <a:lnSpc>
                          <a:spcPct val="90000"/>
                        </a:lnSpc>
                        <a:spcBef>
                          <a:spcPts val="1000"/>
                        </a:spcBef>
                        <a:spcAft>
                          <a:spcPts val="0"/>
                        </a:spcAft>
                        <a:buNone/>
                      </a:pPr>
                      <a:r>
                        <a:rPr lang="en-GB" sz="2000" b="0" i="0" u="none" strike="noStrike" noProof="0" dirty="0">
                          <a:solidFill>
                            <a:schemeClr val="tx1"/>
                          </a:solidFill>
                          <a:latin typeface="Calibri"/>
                        </a:rPr>
                        <a:t>Monday 22nd April 11am to 12pm</a:t>
                      </a:r>
                      <a:endParaRPr lang="en-US" dirty="0">
                        <a:solidFill>
                          <a:schemeClr val="tx1"/>
                        </a:solidFil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lvl="0" indent="0">
                        <a:buNone/>
                      </a:pPr>
                      <a:r>
                        <a:rPr lang="en-US" sz="2400" b="1" i="0" u="none" strike="noStrike" kern="1200" dirty="0">
                          <a:solidFill>
                            <a:srgbClr val="000000"/>
                          </a:solidFill>
                          <a:latin typeface="Calibri"/>
                          <a:ea typeface="+mn-ea"/>
                          <a:cs typeface="+mn-cs"/>
                        </a:rPr>
                        <a:t>EYC SLT</a:t>
                      </a:r>
                    </a:p>
                    <a:p>
                      <a:pPr lvl="0" algn="l">
                        <a:lnSpc>
                          <a:spcPct val="100000"/>
                        </a:lnSpc>
                        <a:spcBef>
                          <a:spcPts val="0"/>
                        </a:spcBef>
                        <a:spcAft>
                          <a:spcPts val="0"/>
                        </a:spcAft>
                        <a:buNone/>
                      </a:pPr>
                      <a:r>
                        <a:rPr lang="en-US" sz="2000" b="0" i="0" u="none" strike="noStrike" kern="1200" noProof="0" dirty="0">
                          <a:solidFill>
                            <a:srgbClr val="000000"/>
                          </a:solidFill>
                          <a:latin typeface="+mn-lt"/>
                          <a:ea typeface="+mn-ea"/>
                          <a:cs typeface="+mn-cs"/>
                        </a:rPr>
                        <a:t> Tuesday 19th March – 11am to 12pm</a:t>
                      </a:r>
                      <a:endParaRPr lang="en-US" sz="2000" b="0" i="0" u="none" strike="noStrike" kern="1200" dirty="0">
                        <a:solidFill>
                          <a:srgbClr val="000000"/>
                        </a:solidFill>
                        <a:latin typeface="+mn-lt"/>
                        <a:ea typeface="+mn-ea"/>
                        <a:cs typeface="+mn-cs"/>
                      </a:endParaRPr>
                    </a:p>
                    <a:p>
                      <a:pPr lvl="0" algn="l">
                        <a:lnSpc>
                          <a:spcPct val="100000"/>
                        </a:lnSpc>
                        <a:spcBef>
                          <a:spcPts val="0"/>
                        </a:spcBef>
                        <a:spcAft>
                          <a:spcPts val="0"/>
                        </a:spcAft>
                        <a:buNone/>
                      </a:pPr>
                      <a:r>
                        <a:rPr lang="en-US" sz="2400" b="0" i="0" u="none" strike="noStrike" kern="1200" noProof="0" dirty="0">
                          <a:solidFill>
                            <a:srgbClr val="000000"/>
                          </a:solidFill>
                        </a:rPr>
                        <a:t> </a:t>
                      </a:r>
                      <a:r>
                        <a:rPr lang="en-US" sz="2000" b="0" i="0" u="none" strike="noStrike" kern="1200" noProof="0" dirty="0">
                          <a:solidFill>
                            <a:srgbClr val="000000"/>
                          </a:solidFill>
                        </a:rPr>
                        <a:t>Monday 25th March – 9:30am to 10:30am </a:t>
                      </a:r>
                      <a:endParaRPr lang="en-US" sz="2000" dirty="0"/>
                    </a:p>
                    <a:p>
                      <a:pPr marL="0" lvl="0" indent="0">
                        <a:buNone/>
                      </a:pPr>
                      <a:endParaRPr lang="en-US" sz="2400" b="1" i="0" u="none" strike="noStrike" kern="1200" dirty="0">
                        <a:solidFill>
                          <a:srgbClr val="000000"/>
                        </a:solidFill>
                        <a:latin typeface="Calibri"/>
                        <a:ea typeface="+mn-ea"/>
                        <a:cs typeface="+mn-cs"/>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6468724"/>
                  </a:ext>
                </a:extLst>
              </a:tr>
            </a:tbl>
          </a:graphicData>
        </a:graphic>
      </p:graphicFrame>
    </p:spTree>
    <p:extLst>
      <p:ext uri="{BB962C8B-B14F-4D97-AF65-F5344CB8AC3E}">
        <p14:creationId xmlns:p14="http://schemas.microsoft.com/office/powerpoint/2010/main" val="1421678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ABBC01-7D34-5B1A-D0F1-9B85AE1EDF8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Questions?</a:t>
            </a:r>
          </a:p>
        </p:txBody>
      </p:sp>
      <p:pic>
        <p:nvPicPr>
          <p:cNvPr id="12" name="Content Placeholder 11" descr="A white figure with red question marks above his head&#10;&#10;Description automatically generated">
            <a:extLst>
              <a:ext uri="{FF2B5EF4-FFF2-40B4-BE49-F238E27FC236}">
                <a16:creationId xmlns:a16="http://schemas.microsoft.com/office/drawing/2014/main" id="{0900C604-2996-0F50-A6A6-691213B713C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084232" y="640080"/>
            <a:ext cx="5594939" cy="5578816"/>
          </a:xfrm>
          <a:prstGeom prst="rect">
            <a:avLst/>
          </a:prstGeom>
        </p:spPr>
      </p:pic>
    </p:spTree>
    <p:extLst>
      <p:ext uri="{BB962C8B-B14F-4D97-AF65-F5344CB8AC3E}">
        <p14:creationId xmlns:p14="http://schemas.microsoft.com/office/powerpoint/2010/main" val="260234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2BBE5-F90C-BA3E-F382-86FDE3BE1160}"/>
              </a:ext>
            </a:extLst>
          </p:cNvPr>
          <p:cNvSpPr>
            <a:spLocks noGrp="1"/>
          </p:cNvSpPr>
          <p:nvPr>
            <p:ph type="title"/>
          </p:nvPr>
        </p:nvSpPr>
        <p:spPr>
          <a:xfrm>
            <a:off x="686834" y="1153572"/>
            <a:ext cx="3200400" cy="4461163"/>
          </a:xfrm>
        </p:spPr>
        <p:txBody>
          <a:bodyPr>
            <a:normAutofit/>
          </a:bodyPr>
          <a:lstStyle/>
          <a:p>
            <a:r>
              <a:rPr lang="en-GB">
                <a:solidFill>
                  <a:srgbClr val="FFFFFF"/>
                </a:solidFill>
              </a:rPr>
              <a:t>Agenda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0BBD52-9109-4B97-08F6-1AF52DBBE7AF}"/>
              </a:ext>
            </a:extLst>
          </p:cNvPr>
          <p:cNvSpPr>
            <a:spLocks noGrp="1"/>
          </p:cNvSpPr>
          <p:nvPr>
            <p:ph idx="1"/>
          </p:nvPr>
        </p:nvSpPr>
        <p:spPr>
          <a:xfrm>
            <a:off x="4999628" y="636190"/>
            <a:ext cx="6906491" cy="5585619"/>
          </a:xfrm>
        </p:spPr>
        <p:txBody>
          <a:bodyPr vert="horz" lIns="91440" tIns="45720" rIns="91440" bIns="45720" rtlCol="0" anchor="ctr">
            <a:normAutofit/>
          </a:bodyPr>
          <a:lstStyle/>
          <a:p>
            <a:endParaRPr lang="en-GB" sz="2400"/>
          </a:p>
          <a:p>
            <a:r>
              <a:rPr lang="en-GB" sz="2400" dirty="0"/>
              <a:t>Network to Cloud</a:t>
            </a:r>
            <a:endParaRPr lang="en-US" sz="2400" dirty="0"/>
          </a:p>
          <a:p>
            <a:endParaRPr lang="en-GB" sz="2400"/>
          </a:p>
          <a:p>
            <a:r>
              <a:rPr lang="en-GB" sz="2400" dirty="0"/>
              <a:t>Accessing Teams</a:t>
            </a:r>
            <a:endParaRPr lang="en-US" sz="2400" dirty="0">
              <a:cs typeface="Calibri"/>
            </a:endParaRPr>
          </a:p>
          <a:p>
            <a:pPr marL="457200" lvl="1" indent="0">
              <a:buNone/>
            </a:pPr>
            <a:endParaRPr lang="en-GB">
              <a:cs typeface="Calibri"/>
            </a:endParaRPr>
          </a:p>
          <a:p>
            <a:r>
              <a:rPr lang="en-GB" sz="2400" dirty="0"/>
              <a:t>Corporate Team </a:t>
            </a:r>
            <a:endParaRPr lang="en-GB" sz="2400" dirty="0">
              <a:cs typeface="Calibri"/>
            </a:endParaRPr>
          </a:p>
          <a:p>
            <a:pPr lvl="1"/>
            <a:endParaRPr lang="en-GB">
              <a:cs typeface="Calibri"/>
            </a:endParaRPr>
          </a:p>
          <a:p>
            <a:r>
              <a:rPr lang="en-GB" sz="2400" dirty="0"/>
              <a:t>What next?</a:t>
            </a:r>
            <a:endParaRPr lang="en-GB" sz="2400" dirty="0">
              <a:ea typeface="Calibri" panose="020F0502020204030204"/>
              <a:cs typeface="Calibri"/>
            </a:endParaRPr>
          </a:p>
          <a:p>
            <a:endParaRPr lang="en-GB" sz="2400"/>
          </a:p>
          <a:p>
            <a:r>
              <a:rPr lang="en-GB" sz="2400" dirty="0">
                <a:cs typeface="Calibri"/>
              </a:rPr>
              <a:t>Questions</a:t>
            </a:r>
          </a:p>
          <a:p>
            <a:pPr lvl="1"/>
            <a:endParaRPr lang="en-GB" sz="1300">
              <a:cs typeface="Calibri"/>
            </a:endParaRPr>
          </a:p>
          <a:p>
            <a:endParaRPr lang="en-GB" sz="1300"/>
          </a:p>
        </p:txBody>
      </p:sp>
    </p:spTree>
    <p:extLst>
      <p:ext uri="{BB962C8B-B14F-4D97-AF65-F5344CB8AC3E}">
        <p14:creationId xmlns:p14="http://schemas.microsoft.com/office/powerpoint/2010/main" val="3769200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screenshot of a video game&#10;&#10;Description automatically generated">
            <a:extLst>
              <a:ext uri="{FF2B5EF4-FFF2-40B4-BE49-F238E27FC236}">
                <a16:creationId xmlns:a16="http://schemas.microsoft.com/office/drawing/2014/main" id="{26FFBDC1-DAE0-D8F6-65F3-D62602FEE719}"/>
              </a:ext>
            </a:extLst>
          </p:cNvPr>
          <p:cNvPicPr>
            <a:picLocks noChangeAspect="1"/>
          </p:cNvPicPr>
          <p:nvPr/>
        </p:nvPicPr>
        <p:blipFill>
          <a:blip r:embed="rId3"/>
          <a:stretch>
            <a:fillRect/>
          </a:stretch>
        </p:blipFill>
        <p:spPr>
          <a:xfrm>
            <a:off x="841422" y="658777"/>
            <a:ext cx="4107611"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a:extLst>
              <a:ext uri="{FF2B5EF4-FFF2-40B4-BE49-F238E27FC236}">
                <a16:creationId xmlns:a16="http://schemas.microsoft.com/office/drawing/2014/main" id="{848A2C73-D6BA-827E-021B-D12D41CF35CE}"/>
              </a:ext>
            </a:extLst>
          </p:cNvPr>
          <p:cNvSpPr>
            <a:spLocks noGrp="1"/>
          </p:cNvSpPr>
          <p:nvPr>
            <p:ph idx="1"/>
          </p:nvPr>
        </p:nvSpPr>
        <p:spPr>
          <a:xfrm>
            <a:off x="5894962" y="1984443"/>
            <a:ext cx="5458838" cy="4192520"/>
          </a:xfrm>
        </p:spPr>
        <p:txBody>
          <a:bodyPr vert="horz" lIns="91440" tIns="45720" rIns="91440" bIns="45720" rtlCol="0" anchor="t">
            <a:normAutofit/>
          </a:bodyPr>
          <a:lstStyle/>
          <a:p>
            <a:r>
              <a:rPr lang="en-US" dirty="0">
                <a:cs typeface="Calibri"/>
              </a:rPr>
              <a:t>Content on servers moving to cloud-based storage</a:t>
            </a:r>
          </a:p>
          <a:p>
            <a:endParaRPr lang="en-US">
              <a:cs typeface="Calibri"/>
            </a:endParaRPr>
          </a:p>
          <a:p>
            <a:r>
              <a:rPr lang="en-US" dirty="0">
                <a:cs typeface="Calibri"/>
              </a:rPr>
              <a:t>Using Microsoft Teams</a:t>
            </a:r>
          </a:p>
          <a:p>
            <a:endParaRPr lang="en-US">
              <a:cs typeface="Calibri"/>
            </a:endParaRPr>
          </a:p>
          <a:p>
            <a:r>
              <a:rPr lang="en-US" dirty="0">
                <a:cs typeface="Calibri"/>
              </a:rPr>
              <a:t>Multiple Teams in Glow </a:t>
            </a:r>
          </a:p>
          <a:p>
            <a:endParaRPr lang="en-US">
              <a:cs typeface="Calibri"/>
            </a:endParaRPr>
          </a:p>
          <a:p>
            <a:r>
              <a:rPr lang="en-US" dirty="0">
                <a:cs typeface="Calibri"/>
              </a:rPr>
              <a:t>One school Team in Corporate</a:t>
            </a:r>
            <a:endParaRPr lang="en-US" dirty="0"/>
          </a:p>
        </p:txBody>
      </p:sp>
      <p:sp>
        <p:nvSpPr>
          <p:cNvPr id="6" name="Title 1">
            <a:extLst>
              <a:ext uri="{FF2B5EF4-FFF2-40B4-BE49-F238E27FC236}">
                <a16:creationId xmlns:a16="http://schemas.microsoft.com/office/drawing/2014/main" id="{5C73878A-B4A3-2053-A1DD-0A25F53E4910}"/>
              </a:ext>
            </a:extLst>
          </p:cNvPr>
          <p:cNvSpPr>
            <a:spLocks noGrp="1"/>
          </p:cNvSpPr>
          <p:nvPr>
            <p:ph type="title"/>
          </p:nvPr>
        </p:nvSpPr>
        <p:spPr>
          <a:xfrm>
            <a:off x="6172201" y="651558"/>
            <a:ext cx="5257800" cy="1325563"/>
          </a:xfrm>
        </p:spPr>
        <p:txBody>
          <a:bodyPr>
            <a:normAutofit/>
          </a:bodyPr>
          <a:lstStyle/>
          <a:p>
            <a:r>
              <a:rPr lang="en-GB" b="1" dirty="0">
                <a:latin typeface="Calibri"/>
                <a:cs typeface="Calibri"/>
              </a:rPr>
              <a:t>Network to Cloud</a:t>
            </a:r>
          </a:p>
        </p:txBody>
      </p:sp>
      <p:sp>
        <p:nvSpPr>
          <p:cNvPr id="2" name="Rectangle: Rounded Corners 1">
            <a:extLst>
              <a:ext uri="{FF2B5EF4-FFF2-40B4-BE49-F238E27FC236}">
                <a16:creationId xmlns:a16="http://schemas.microsoft.com/office/drawing/2014/main" id="{FA13543D-4B17-1713-E6FF-5725942A9B93}"/>
              </a:ext>
            </a:extLst>
          </p:cNvPr>
          <p:cNvSpPr/>
          <p:nvPr/>
        </p:nvSpPr>
        <p:spPr>
          <a:xfrm>
            <a:off x="910441" y="1306285"/>
            <a:ext cx="2078181" cy="49282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ABCEFB9-03A7-C997-CD46-F6C35D7779AD}"/>
              </a:ext>
            </a:extLst>
          </p:cNvPr>
          <p:cNvSpPr/>
          <p:nvPr/>
        </p:nvSpPr>
        <p:spPr>
          <a:xfrm>
            <a:off x="5818908" y="4413662"/>
            <a:ext cx="3958441" cy="4255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3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0B14-78DD-F74B-F563-579C0FA37424}"/>
              </a:ext>
            </a:extLst>
          </p:cNvPr>
          <p:cNvSpPr>
            <a:spLocks noGrp="1"/>
          </p:cNvSpPr>
          <p:nvPr>
            <p:ph type="title"/>
          </p:nvPr>
        </p:nvSpPr>
        <p:spPr>
          <a:xfrm>
            <a:off x="2893919" y="-4056"/>
            <a:ext cx="5842959" cy="1325563"/>
          </a:xfrm>
        </p:spPr>
        <p:txBody>
          <a:bodyPr/>
          <a:lstStyle/>
          <a:p>
            <a:r>
              <a:rPr lang="en-GB" b="1"/>
              <a:t>Glow &amp; Corporate Teams</a:t>
            </a:r>
            <a:endParaRPr lang="en-GB" b="1">
              <a:cs typeface="Calibri Light"/>
            </a:endParaRPr>
          </a:p>
        </p:txBody>
      </p:sp>
      <p:pic>
        <p:nvPicPr>
          <p:cNvPr id="4" name="Content Placeholder 3" descr="A table with text on it&#10;&#10;Description automatically generated">
            <a:extLst>
              <a:ext uri="{FF2B5EF4-FFF2-40B4-BE49-F238E27FC236}">
                <a16:creationId xmlns:a16="http://schemas.microsoft.com/office/drawing/2014/main" id="{D15A0288-F85A-7B67-5FF3-4A729B479160}"/>
              </a:ext>
            </a:extLst>
          </p:cNvPr>
          <p:cNvPicPr>
            <a:picLocks noGrp="1" noChangeAspect="1"/>
          </p:cNvPicPr>
          <p:nvPr>
            <p:ph idx="1"/>
          </p:nvPr>
        </p:nvPicPr>
        <p:blipFill>
          <a:blip r:embed="rId3"/>
          <a:stretch>
            <a:fillRect/>
          </a:stretch>
        </p:blipFill>
        <p:spPr>
          <a:xfrm>
            <a:off x="114389" y="1701006"/>
            <a:ext cx="11937879" cy="4399291"/>
          </a:xfrm>
        </p:spPr>
      </p:pic>
      <p:sp>
        <p:nvSpPr>
          <p:cNvPr id="3" name="TextBox 2">
            <a:extLst>
              <a:ext uri="{FF2B5EF4-FFF2-40B4-BE49-F238E27FC236}">
                <a16:creationId xmlns:a16="http://schemas.microsoft.com/office/drawing/2014/main" id="{1D566A97-C0CE-A45F-F4A0-BB9DE98B3DC1}"/>
              </a:ext>
            </a:extLst>
          </p:cNvPr>
          <p:cNvSpPr txBox="1"/>
          <p:nvPr/>
        </p:nvSpPr>
        <p:spPr>
          <a:xfrm>
            <a:off x="4113362" y="1131683"/>
            <a:ext cx="38215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What goes where &amp; why?</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99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FC70-260B-D35C-CD4B-F789221CA508}"/>
              </a:ext>
            </a:extLst>
          </p:cNvPr>
          <p:cNvSpPr>
            <a:spLocks noGrp="1"/>
          </p:cNvSpPr>
          <p:nvPr>
            <p:ph type="title"/>
          </p:nvPr>
        </p:nvSpPr>
        <p:spPr>
          <a:xfrm>
            <a:off x="479394" y="1070800"/>
            <a:ext cx="3939688" cy="5583126"/>
          </a:xfrm>
        </p:spPr>
        <p:txBody>
          <a:bodyPr>
            <a:normAutofit/>
          </a:bodyPr>
          <a:lstStyle/>
          <a:p>
            <a:pPr algn="r"/>
            <a:r>
              <a:rPr lang="en-GB" sz="8000" b="1"/>
              <a:t>What every staff member needs</a:t>
            </a:r>
          </a:p>
        </p:txBody>
      </p:sp>
      <p:graphicFrame>
        <p:nvGraphicFramePr>
          <p:cNvPr id="5" name="Content Placeholder 2">
            <a:extLst>
              <a:ext uri="{FF2B5EF4-FFF2-40B4-BE49-F238E27FC236}">
                <a16:creationId xmlns:a16="http://schemas.microsoft.com/office/drawing/2014/main" id="{AEB2678F-4EE9-E08F-C53C-8C0E56082ED2}"/>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02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Monitor">
            <a:extLst>
              <a:ext uri="{FF2B5EF4-FFF2-40B4-BE49-F238E27FC236}">
                <a16:creationId xmlns:a16="http://schemas.microsoft.com/office/drawing/2014/main" id="{91879930-E301-947C-747F-65A51649BF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1053" y="953955"/>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B059BA-A0CE-8752-A3B0-E26DB21C5BD1}"/>
              </a:ext>
            </a:extLst>
          </p:cNvPr>
          <p:cNvSpPr>
            <a:spLocks noGrp="1"/>
          </p:cNvSpPr>
          <p:nvPr>
            <p:ph type="title"/>
          </p:nvPr>
        </p:nvSpPr>
        <p:spPr>
          <a:xfrm>
            <a:off x="838201" y="479493"/>
            <a:ext cx="5257800" cy="1325563"/>
          </a:xfrm>
        </p:spPr>
        <p:txBody>
          <a:bodyPr>
            <a:normAutofit/>
          </a:bodyPr>
          <a:lstStyle/>
          <a:p>
            <a:r>
              <a:rPr lang="en-GB" b="1">
                <a:latin typeface="Calibri"/>
                <a:cs typeface="Calibri"/>
              </a:rPr>
              <a:t>Accessing Teams</a:t>
            </a:r>
          </a:p>
        </p:txBody>
      </p:sp>
      <p:sp>
        <p:nvSpPr>
          <p:cNvPr id="3" name="Content Placeholder 2">
            <a:extLst>
              <a:ext uri="{FF2B5EF4-FFF2-40B4-BE49-F238E27FC236}">
                <a16:creationId xmlns:a16="http://schemas.microsoft.com/office/drawing/2014/main" id="{0CDF19F0-06B6-3B63-1342-97E16BAD3D2C}"/>
              </a:ext>
            </a:extLst>
          </p:cNvPr>
          <p:cNvSpPr>
            <a:spLocks noGrp="1"/>
          </p:cNvSpPr>
          <p:nvPr>
            <p:ph idx="1"/>
          </p:nvPr>
        </p:nvSpPr>
        <p:spPr>
          <a:xfrm>
            <a:off x="786540" y="1700308"/>
            <a:ext cx="5503189" cy="4450825"/>
          </a:xfrm>
        </p:spPr>
        <p:txBody>
          <a:bodyPr vert="horz" lIns="91440" tIns="45720" rIns="91440" bIns="45720" rtlCol="0" anchor="t">
            <a:noAutofit/>
          </a:bodyPr>
          <a:lstStyle/>
          <a:p>
            <a:r>
              <a:rPr lang="en-GB" dirty="0">
                <a:ea typeface="Calibri"/>
                <a:cs typeface="Calibri"/>
              </a:rPr>
              <a:t>Multiple options available</a:t>
            </a:r>
            <a:endParaRPr lang="en-US" dirty="0"/>
          </a:p>
          <a:p>
            <a:endParaRPr lang="en-GB" dirty="0">
              <a:ea typeface="Calibri"/>
              <a:cs typeface="Calibri"/>
            </a:endParaRPr>
          </a:p>
          <a:p>
            <a:pPr lvl="1">
              <a:buFont typeface="Courier New" panose="020B0604020202020204" pitchFamily="34" charset="0"/>
              <a:buChar char="o"/>
            </a:pPr>
            <a:r>
              <a:rPr lang="en-GB" dirty="0">
                <a:ea typeface="Calibri"/>
                <a:cs typeface="Calibri"/>
              </a:rPr>
              <a:t>Office.com (Corporate – Edge and Glow - Chrome)</a:t>
            </a:r>
          </a:p>
          <a:p>
            <a:pPr lvl="1">
              <a:buFont typeface="Courier New" panose="020B0604020202020204" pitchFamily="34" charset="0"/>
              <a:buChar char="o"/>
            </a:pPr>
            <a:endParaRPr lang="en-GB" dirty="0">
              <a:ea typeface="Calibri"/>
              <a:cs typeface="Calibri"/>
            </a:endParaRPr>
          </a:p>
          <a:p>
            <a:pPr lvl="1">
              <a:buFont typeface="Courier New" panose="020B0604020202020204" pitchFamily="34" charset="0"/>
              <a:buChar char="o"/>
            </a:pPr>
            <a:r>
              <a:rPr lang="en-GB" dirty="0">
                <a:ea typeface="Calibri"/>
                <a:cs typeface="Calibri"/>
              </a:rPr>
              <a:t>Sign in to Glow in Google Chrome</a:t>
            </a:r>
          </a:p>
          <a:p>
            <a:pPr lvl="1">
              <a:buFont typeface="Courier New" panose="020B0604020202020204" pitchFamily="34" charset="0"/>
              <a:buChar char="o"/>
            </a:pPr>
            <a:endParaRPr lang="en-GB" dirty="0">
              <a:ea typeface="Calibri"/>
              <a:cs typeface="Calibri"/>
            </a:endParaRPr>
          </a:p>
          <a:p>
            <a:pPr lvl="1">
              <a:buFont typeface="Courier New" panose="020B0604020202020204" pitchFamily="34" charset="0"/>
              <a:buChar char="o"/>
            </a:pPr>
            <a:r>
              <a:rPr lang="en-GB" dirty="0">
                <a:ea typeface="Calibri"/>
                <a:cs typeface="Calibri"/>
              </a:rPr>
              <a:t>Teams app </a:t>
            </a:r>
          </a:p>
          <a:p>
            <a:pPr lvl="2">
              <a:buFont typeface="Courier New" panose="020B0604020202020204" pitchFamily="34" charset="0"/>
              <a:buChar char="o"/>
            </a:pPr>
            <a:r>
              <a:rPr lang="en-GB" dirty="0">
                <a:ea typeface="Calibri"/>
                <a:cs typeface="Calibri"/>
              </a:rPr>
              <a:t>Desktop and Browser apps</a:t>
            </a:r>
          </a:p>
          <a:p>
            <a:pPr lvl="2">
              <a:buFont typeface="Courier New" panose="020B0604020202020204" pitchFamily="34" charset="0"/>
              <a:buChar char="o"/>
            </a:pPr>
            <a:r>
              <a:rPr lang="en-GB" dirty="0">
                <a:ea typeface="Calibri"/>
                <a:cs typeface="Calibri"/>
              </a:rPr>
              <a:t>Desktop app only and switch between Glow and Corporate (New Teams)</a:t>
            </a:r>
          </a:p>
          <a:p>
            <a:pPr marL="457200" lvl="1" indent="0">
              <a:buNone/>
            </a:pPr>
            <a:endParaRPr lang="en-GB" dirty="0">
              <a:ea typeface="Calibri"/>
              <a:cs typeface="Calibri"/>
            </a:endParaRPr>
          </a:p>
          <a:p>
            <a:pPr lvl="1">
              <a:buFont typeface="Courier New" panose="020B0604020202020204" pitchFamily="34" charset="0"/>
              <a:buChar char="o"/>
            </a:pPr>
            <a:endParaRPr lang="en-GB" dirty="0">
              <a:ea typeface="Calibri"/>
              <a:cs typeface="Calibri"/>
            </a:endParaRPr>
          </a:p>
          <a:p>
            <a:pPr marL="0" indent="0">
              <a:buNone/>
            </a:pPr>
            <a:endParaRPr lang="en-GB" sz="1300" dirty="0">
              <a:ea typeface="Calibri"/>
              <a:cs typeface="Calibri"/>
            </a:endParaRPr>
          </a:p>
          <a:p>
            <a:pPr marL="0" indent="0">
              <a:buNone/>
            </a:pPr>
            <a:endParaRPr lang="en-GB" sz="1300" dirty="0">
              <a:cs typeface="Calibri"/>
            </a:endParaRPr>
          </a:p>
          <a:p>
            <a:endParaRPr lang="en-GB" sz="1300" dirty="0">
              <a:ea typeface="Calibri"/>
              <a:cs typeface="Calibri"/>
            </a:endParaRPr>
          </a:p>
        </p:txBody>
      </p:sp>
    </p:spTree>
    <p:extLst>
      <p:ext uri="{BB962C8B-B14F-4D97-AF65-F5344CB8AC3E}">
        <p14:creationId xmlns:p14="http://schemas.microsoft.com/office/powerpoint/2010/main" val="599775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984D6-9AE5-A390-F6FD-E2A97D131E1B}"/>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5100" b="1" kern="1200">
                <a:solidFill>
                  <a:schemeClr val="tx1"/>
                </a:solidFill>
                <a:latin typeface="+mj-lt"/>
                <a:ea typeface="+mj-ea"/>
                <a:cs typeface="+mj-cs"/>
              </a:rPr>
              <a:t>Corporate Team</a:t>
            </a:r>
          </a:p>
        </p:txBody>
      </p:sp>
      <p:cxnSp>
        <p:nvCxnSpPr>
          <p:cNvPr id="24" name="Straight Connector 2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437827-8ECF-3806-2B2F-EC73E0ED628F}"/>
              </a:ext>
            </a:extLst>
          </p:cNvPr>
          <p:cNvSpPr txBox="1"/>
          <p:nvPr/>
        </p:nvSpPr>
        <p:spPr>
          <a:xfrm>
            <a:off x="4908717" y="2106902"/>
            <a:ext cx="5718847" cy="356026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000" dirty="0"/>
              <a:t>One Team to replace 'non-learning and teaching content stored in the staff shared area</a:t>
            </a: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dirty="0"/>
              <a:t>Created for the school/setting</a:t>
            </a:r>
            <a:endParaRPr lang="en-US" sz="2000" dirty="0">
              <a:ea typeface="Calibri"/>
              <a:cs typeface="Calibri"/>
            </a:endParaRP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dirty="0">
                <a:ea typeface="Calibri" panose="020F0502020204030204"/>
                <a:cs typeface="Calibri" panose="020F0502020204030204"/>
              </a:rPr>
              <a:t>Use default structure or adapt to suit own setting</a:t>
            </a:r>
          </a:p>
          <a:p>
            <a:pPr marL="285750" indent="-228600">
              <a:lnSpc>
                <a:spcPct val="90000"/>
              </a:lnSpc>
              <a:spcAft>
                <a:spcPts val="600"/>
              </a:spcAft>
              <a:buFont typeface="Arial" panose="020B0604020202020204" pitchFamily="34" charset="0"/>
              <a:buChar char="•"/>
            </a:pPr>
            <a:endParaRPr lang="en-US" sz="2000" dirty="0">
              <a:ea typeface="Calibri" panose="020F0502020204030204"/>
              <a:cs typeface="Calibri" panose="020F0502020204030204"/>
            </a:endParaRPr>
          </a:p>
          <a:p>
            <a:pPr marL="285750" indent="-228600">
              <a:lnSpc>
                <a:spcPct val="90000"/>
              </a:lnSpc>
              <a:spcAft>
                <a:spcPts val="600"/>
              </a:spcAft>
              <a:buFont typeface="Arial" panose="020B0604020202020204" pitchFamily="34" charset="0"/>
              <a:buChar char="•"/>
            </a:pPr>
            <a:r>
              <a:rPr lang="en-US" sz="2000" dirty="0"/>
              <a:t>Add staff to Team</a:t>
            </a:r>
            <a:endParaRPr lang="en-US" sz="2000" dirty="0">
              <a:ea typeface="Calibri"/>
              <a:cs typeface="Calibri"/>
            </a:endParaRP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dirty="0"/>
              <a:t>Owners and Members</a:t>
            </a:r>
            <a:endParaRPr lang="en-US" sz="2000" dirty="0">
              <a:ea typeface="Calibri"/>
              <a:cs typeface="Calibri"/>
            </a:endParaRP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402852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84D6-9AE5-A390-F6FD-E2A97D131E1B}"/>
              </a:ext>
            </a:extLst>
          </p:cNvPr>
          <p:cNvSpPr>
            <a:spLocks noGrp="1"/>
          </p:cNvSpPr>
          <p:nvPr>
            <p:ph type="title"/>
          </p:nvPr>
        </p:nvSpPr>
        <p:spPr>
          <a:xfrm>
            <a:off x="2887901" y="-5440"/>
            <a:ext cx="6799517" cy="1337853"/>
          </a:xfrm>
        </p:spPr>
        <p:txBody>
          <a:bodyPr/>
          <a:lstStyle/>
          <a:p>
            <a:r>
              <a:rPr lang="en-GB" b="1" dirty="0"/>
              <a:t>Channels and Files Sections</a:t>
            </a:r>
            <a:endParaRPr lang="en-GB" b="1" dirty="0">
              <a:ea typeface="Calibri Light"/>
              <a:cs typeface="Calibri Light"/>
            </a:endParaRPr>
          </a:p>
        </p:txBody>
      </p:sp>
      <p:pic>
        <p:nvPicPr>
          <p:cNvPr id="3" name="Picture 2" descr="A screenshot of a computer&#10;&#10;Description automatically generated">
            <a:extLst>
              <a:ext uri="{FF2B5EF4-FFF2-40B4-BE49-F238E27FC236}">
                <a16:creationId xmlns:a16="http://schemas.microsoft.com/office/drawing/2014/main" id="{97554134-B57F-B71E-800C-0553DC0E11A6}"/>
              </a:ext>
            </a:extLst>
          </p:cNvPr>
          <p:cNvPicPr>
            <a:picLocks noChangeAspect="1"/>
          </p:cNvPicPr>
          <p:nvPr/>
        </p:nvPicPr>
        <p:blipFill>
          <a:blip r:embed="rId3"/>
          <a:stretch>
            <a:fillRect/>
          </a:stretch>
        </p:blipFill>
        <p:spPr>
          <a:xfrm>
            <a:off x="637557" y="1388980"/>
            <a:ext cx="2683329" cy="2298742"/>
          </a:xfrm>
          <a:prstGeom prst="rect">
            <a:avLst/>
          </a:prstGeom>
          <a:ln>
            <a:solidFill>
              <a:schemeClr val="tx1">
                <a:lumMod val="50000"/>
                <a:lumOff val="50000"/>
              </a:schemeClr>
            </a:solidFill>
          </a:ln>
        </p:spPr>
      </p:pic>
      <p:pic>
        <p:nvPicPr>
          <p:cNvPr id="4" name="Picture 3" descr="A screenshot of a computer&#10;&#10;Description automatically generated">
            <a:extLst>
              <a:ext uri="{FF2B5EF4-FFF2-40B4-BE49-F238E27FC236}">
                <a16:creationId xmlns:a16="http://schemas.microsoft.com/office/drawing/2014/main" id="{2830A6EA-9560-A9CA-9D3E-AFC53DA36C56}"/>
              </a:ext>
            </a:extLst>
          </p:cNvPr>
          <p:cNvPicPr>
            <a:picLocks noChangeAspect="1"/>
          </p:cNvPicPr>
          <p:nvPr/>
        </p:nvPicPr>
        <p:blipFill>
          <a:blip r:embed="rId4"/>
          <a:stretch>
            <a:fillRect/>
          </a:stretch>
        </p:blipFill>
        <p:spPr>
          <a:xfrm>
            <a:off x="4370985" y="1384341"/>
            <a:ext cx="2440628" cy="2347604"/>
          </a:xfrm>
          <a:prstGeom prst="rect">
            <a:avLst/>
          </a:prstGeom>
          <a:ln>
            <a:solidFill>
              <a:schemeClr val="tx1">
                <a:lumMod val="50000"/>
                <a:lumOff val="50000"/>
              </a:schemeClr>
            </a:solidFill>
          </a:ln>
        </p:spPr>
      </p:pic>
      <p:pic>
        <p:nvPicPr>
          <p:cNvPr id="6" name="Picture 5" descr="A screenshot of a computer&#10;&#10;Description automatically generated">
            <a:extLst>
              <a:ext uri="{FF2B5EF4-FFF2-40B4-BE49-F238E27FC236}">
                <a16:creationId xmlns:a16="http://schemas.microsoft.com/office/drawing/2014/main" id="{BF39140C-34BA-AC56-F196-9A5B47555C31}"/>
              </a:ext>
            </a:extLst>
          </p:cNvPr>
          <p:cNvPicPr>
            <a:picLocks noChangeAspect="1"/>
          </p:cNvPicPr>
          <p:nvPr/>
        </p:nvPicPr>
        <p:blipFill>
          <a:blip r:embed="rId5"/>
          <a:stretch>
            <a:fillRect/>
          </a:stretch>
        </p:blipFill>
        <p:spPr>
          <a:xfrm>
            <a:off x="2074522" y="4117635"/>
            <a:ext cx="2754313" cy="2287589"/>
          </a:xfrm>
          <a:prstGeom prst="rect">
            <a:avLst/>
          </a:prstGeom>
          <a:ln>
            <a:solidFill>
              <a:schemeClr val="tx1">
                <a:lumMod val="50000"/>
                <a:lumOff val="50000"/>
              </a:schemeClr>
            </a:solidFill>
          </a:ln>
        </p:spPr>
      </p:pic>
      <p:pic>
        <p:nvPicPr>
          <p:cNvPr id="7" name="Picture 6" descr="A screenshot of a computer&#10;&#10;Description automatically generated">
            <a:extLst>
              <a:ext uri="{FF2B5EF4-FFF2-40B4-BE49-F238E27FC236}">
                <a16:creationId xmlns:a16="http://schemas.microsoft.com/office/drawing/2014/main" id="{C1F80E7A-874A-F65F-49D0-66EC2982B0DD}"/>
              </a:ext>
            </a:extLst>
          </p:cNvPr>
          <p:cNvPicPr>
            <a:picLocks noChangeAspect="1"/>
          </p:cNvPicPr>
          <p:nvPr/>
        </p:nvPicPr>
        <p:blipFill>
          <a:blip r:embed="rId6"/>
          <a:stretch>
            <a:fillRect/>
          </a:stretch>
        </p:blipFill>
        <p:spPr>
          <a:xfrm>
            <a:off x="7877401" y="1385887"/>
            <a:ext cx="3050267" cy="2335440"/>
          </a:xfrm>
          <a:prstGeom prst="rect">
            <a:avLst/>
          </a:prstGeom>
          <a:ln>
            <a:solidFill>
              <a:schemeClr val="tx1">
                <a:lumMod val="50000"/>
                <a:lumOff val="50000"/>
              </a:schemeClr>
            </a:solidFill>
          </a:ln>
        </p:spPr>
      </p:pic>
      <p:pic>
        <p:nvPicPr>
          <p:cNvPr id="11" name="Picture 10" descr="A screenshot of a computer&#10;&#10;Description automatically generated">
            <a:extLst>
              <a:ext uri="{FF2B5EF4-FFF2-40B4-BE49-F238E27FC236}">
                <a16:creationId xmlns:a16="http://schemas.microsoft.com/office/drawing/2014/main" id="{41B75819-1153-FED6-AF60-90BC48721722}"/>
              </a:ext>
            </a:extLst>
          </p:cNvPr>
          <p:cNvPicPr>
            <a:picLocks noChangeAspect="1"/>
          </p:cNvPicPr>
          <p:nvPr/>
        </p:nvPicPr>
        <p:blipFill>
          <a:blip r:embed="rId7"/>
          <a:stretch>
            <a:fillRect/>
          </a:stretch>
        </p:blipFill>
        <p:spPr>
          <a:xfrm>
            <a:off x="6300787" y="4054249"/>
            <a:ext cx="2983140" cy="2287361"/>
          </a:xfrm>
          <a:prstGeom prst="rect">
            <a:avLst/>
          </a:prstGeom>
          <a:ln>
            <a:solidFill>
              <a:schemeClr val="tx1">
                <a:lumMod val="50000"/>
                <a:lumOff val="50000"/>
              </a:schemeClr>
            </a:solidFill>
          </a:ln>
        </p:spPr>
      </p:pic>
    </p:spTree>
    <p:extLst>
      <p:ext uri="{BB962C8B-B14F-4D97-AF65-F5344CB8AC3E}">
        <p14:creationId xmlns:p14="http://schemas.microsoft.com/office/powerpoint/2010/main" val="256317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84D6-9AE5-A390-F6FD-E2A97D131E1B}"/>
              </a:ext>
            </a:extLst>
          </p:cNvPr>
          <p:cNvSpPr>
            <a:spLocks noGrp="1"/>
          </p:cNvSpPr>
          <p:nvPr>
            <p:ph type="title"/>
          </p:nvPr>
        </p:nvSpPr>
        <p:spPr>
          <a:xfrm>
            <a:off x="2887901" y="-5440"/>
            <a:ext cx="6799517" cy="1337853"/>
          </a:xfrm>
        </p:spPr>
        <p:txBody>
          <a:bodyPr/>
          <a:lstStyle/>
          <a:p>
            <a:r>
              <a:rPr lang="en-GB" b="1" dirty="0"/>
              <a:t>Channels and Files Sections</a:t>
            </a:r>
            <a:endParaRPr lang="en-GB" b="1" dirty="0">
              <a:ea typeface="Calibri Light"/>
              <a:cs typeface="Calibri Light"/>
            </a:endParaRPr>
          </a:p>
        </p:txBody>
      </p:sp>
      <p:pic>
        <p:nvPicPr>
          <p:cNvPr id="8" name="Picture 7" descr="A screenshot of a phone&#10;&#10;Description automatically generated">
            <a:extLst>
              <a:ext uri="{FF2B5EF4-FFF2-40B4-BE49-F238E27FC236}">
                <a16:creationId xmlns:a16="http://schemas.microsoft.com/office/drawing/2014/main" id="{FEEF561A-65E5-E17F-BBE6-ED817D2DF8E9}"/>
              </a:ext>
            </a:extLst>
          </p:cNvPr>
          <p:cNvPicPr>
            <a:picLocks noChangeAspect="1"/>
          </p:cNvPicPr>
          <p:nvPr/>
        </p:nvPicPr>
        <p:blipFill>
          <a:blip r:embed="rId3"/>
          <a:stretch>
            <a:fillRect/>
          </a:stretch>
        </p:blipFill>
        <p:spPr>
          <a:xfrm>
            <a:off x="669925" y="1714274"/>
            <a:ext cx="2225222" cy="3955597"/>
          </a:xfrm>
          <a:prstGeom prst="rect">
            <a:avLst/>
          </a:prstGeom>
          <a:ln>
            <a:solidFill>
              <a:schemeClr val="tx1">
                <a:lumMod val="50000"/>
                <a:lumOff val="50000"/>
              </a:schemeClr>
            </a:solidFill>
          </a:ln>
        </p:spPr>
      </p:pic>
      <p:pic>
        <p:nvPicPr>
          <p:cNvPr id="9" name="Picture 8" descr="A screenshot of a phone&#10;&#10;Description automatically generated">
            <a:extLst>
              <a:ext uri="{FF2B5EF4-FFF2-40B4-BE49-F238E27FC236}">
                <a16:creationId xmlns:a16="http://schemas.microsoft.com/office/drawing/2014/main" id="{1BE08D9E-BD12-B005-3F66-4E0B7CB9CB4E}"/>
              </a:ext>
            </a:extLst>
          </p:cNvPr>
          <p:cNvPicPr>
            <a:picLocks noChangeAspect="1"/>
          </p:cNvPicPr>
          <p:nvPr/>
        </p:nvPicPr>
        <p:blipFill>
          <a:blip r:embed="rId4"/>
          <a:stretch>
            <a:fillRect/>
          </a:stretch>
        </p:blipFill>
        <p:spPr>
          <a:xfrm>
            <a:off x="3790042" y="1599066"/>
            <a:ext cx="2734129" cy="4349297"/>
          </a:xfrm>
          <a:prstGeom prst="rect">
            <a:avLst/>
          </a:prstGeom>
          <a:ln>
            <a:solidFill>
              <a:schemeClr val="tx1">
                <a:lumMod val="50000"/>
                <a:lumOff val="50000"/>
              </a:schemeClr>
            </a:solidFill>
          </a:ln>
        </p:spPr>
      </p:pic>
      <p:pic>
        <p:nvPicPr>
          <p:cNvPr id="10" name="Picture 9" descr="A screenshot of a computer&#10;&#10;Description automatically generated">
            <a:extLst>
              <a:ext uri="{FF2B5EF4-FFF2-40B4-BE49-F238E27FC236}">
                <a16:creationId xmlns:a16="http://schemas.microsoft.com/office/drawing/2014/main" id="{FBFD2C1F-041B-D6D0-378C-E7FA58A0F7C7}"/>
              </a:ext>
            </a:extLst>
          </p:cNvPr>
          <p:cNvPicPr>
            <a:picLocks noChangeAspect="1"/>
          </p:cNvPicPr>
          <p:nvPr/>
        </p:nvPicPr>
        <p:blipFill>
          <a:blip r:embed="rId5"/>
          <a:stretch>
            <a:fillRect/>
          </a:stretch>
        </p:blipFill>
        <p:spPr>
          <a:xfrm>
            <a:off x="7490506" y="1551441"/>
            <a:ext cx="3624490" cy="4589690"/>
          </a:xfrm>
          <a:prstGeom prst="rect">
            <a:avLst/>
          </a:prstGeom>
          <a:ln>
            <a:solidFill>
              <a:schemeClr val="tx1">
                <a:lumMod val="50000"/>
                <a:lumOff val="50000"/>
              </a:schemeClr>
            </a:solidFill>
          </a:ln>
        </p:spPr>
      </p:pic>
    </p:spTree>
    <p:extLst>
      <p:ext uri="{BB962C8B-B14F-4D97-AF65-F5344CB8AC3E}">
        <p14:creationId xmlns:p14="http://schemas.microsoft.com/office/powerpoint/2010/main" val="44856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gattaVTI">
  <a:themeElements>
    <a:clrScheme name="AnalogousFromRegularSeedRightStep">
      <a:dk1>
        <a:srgbClr val="000000"/>
      </a:dk1>
      <a:lt1>
        <a:srgbClr val="FFFFFF"/>
      </a:lt1>
      <a:dk2>
        <a:srgbClr val="2B301B"/>
      </a:dk2>
      <a:lt2>
        <a:srgbClr val="F3F0F3"/>
      </a:lt2>
      <a:accent1>
        <a:srgbClr val="48B75D"/>
      </a:accent1>
      <a:accent2>
        <a:srgbClr val="3BB183"/>
      </a:accent2>
      <a:accent3>
        <a:srgbClr val="45AFB1"/>
      </a:accent3>
      <a:accent4>
        <a:srgbClr val="3B7DB1"/>
      </a:accent4>
      <a:accent5>
        <a:srgbClr val="4D5EC3"/>
      </a:accent5>
      <a:accent6>
        <a:srgbClr val="6648B6"/>
      </a:accent6>
      <a:hlink>
        <a:srgbClr val="BF3FA7"/>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4189BCD64E09488692EBB93BFFD7F6" ma:contentTypeVersion="21" ma:contentTypeDescription="Create a new document." ma:contentTypeScope="" ma:versionID="01bfca258529112da5b25688defcfc72">
  <xsd:schema xmlns:xsd="http://www.w3.org/2001/XMLSchema" xmlns:xs="http://www.w3.org/2001/XMLSchema" xmlns:p="http://schemas.microsoft.com/office/2006/metadata/properties" xmlns:ns2="9a97d0da-72b9-4699-b1d9-9cd49eaab14c" xmlns:ns3="c2ce3a9b-f9ed-4c4a-9f0c-9e7a936a2e2e" targetNamespace="http://schemas.microsoft.com/office/2006/metadata/properties" ma:root="true" ma:fieldsID="9a2c32a9e87ece230f4822ff58a7b020" ns2:_="" ns3:_="">
    <xsd:import namespace="9a97d0da-72b9-4699-b1d9-9cd49eaab14c"/>
    <xsd:import namespace="c2ce3a9b-f9ed-4c4a-9f0c-9e7a936a2e2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TaxCatchAll" minOccurs="0"/>
                <xsd:element ref="ns2:lcf76f155ced4ddcb4097134ff3c332f" minOccurs="0"/>
                <xsd:element ref="ns2:MediaLengthInSeconds" minOccurs="0"/>
                <xsd:element ref="ns2:Thumbnail" minOccurs="0"/>
                <xsd:element ref="ns2:preview"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7d0da-72b9-4699-b1d9-9cd49eaab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Thumbnail" ma:index="22" nillable="true" ma:displayName="Thumbnail" ma:format="Thumbnail" ma:internalName="Thumbnail">
      <xsd:simpleType>
        <xsd:restriction base="dms:Unknown"/>
      </xsd:simpleType>
    </xsd:element>
    <xsd:element name="preview" ma:index="23" nillable="true" ma:displayName="preview" ma:format="Thumbnail" ma:internalName="preview">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ce3a9b-f9ed-4c4a-9f0c-9e7a936a2e2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7ef8295-a5b5-4166-9d62-14d0f760c65d}" ma:internalName="TaxCatchAll" ma:showField="CatchAllData" ma:web="c2ce3a9b-f9ed-4c4a-9f0c-9e7a936a2e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8BE1DA-CA06-4DE4-8EDC-D32FE3C5E5BE}">
  <ds:schemaRefs>
    <ds:schemaRef ds:uri="http://schemas.microsoft.com/sharepoint/v3/contenttype/forms"/>
  </ds:schemaRefs>
</ds:datastoreItem>
</file>

<file path=customXml/itemProps2.xml><?xml version="1.0" encoding="utf-8"?>
<ds:datastoreItem xmlns:ds="http://schemas.openxmlformats.org/officeDocument/2006/customXml" ds:itemID="{636FFC77-4FCC-4F7B-9A1F-047D3A6A982A}">
  <ds:schemaRefs>
    <ds:schemaRef ds:uri="9a97d0da-72b9-4699-b1d9-9cd49eaab14c"/>
    <ds:schemaRef ds:uri="c2ce3a9b-f9ed-4c4a-9f0c-9e7a936a2e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883</Words>
  <Application>Microsoft Office PowerPoint</Application>
  <PresentationFormat>Widescreen</PresentationFormat>
  <Paragraphs>132</Paragraphs>
  <Slides>13</Slides>
  <Notes>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Courier New</vt:lpstr>
      <vt:lpstr>Courier New,monospace</vt:lpstr>
      <vt:lpstr>Office Theme</vt:lpstr>
      <vt:lpstr>RegattaVTI</vt:lpstr>
      <vt:lpstr>Removal of Network Drives</vt:lpstr>
      <vt:lpstr>Agenda</vt:lpstr>
      <vt:lpstr>Network to Cloud</vt:lpstr>
      <vt:lpstr>Glow &amp; Corporate Teams</vt:lpstr>
      <vt:lpstr>What every staff member needs</vt:lpstr>
      <vt:lpstr>Accessing Teams</vt:lpstr>
      <vt:lpstr>Corporate Team</vt:lpstr>
      <vt:lpstr>Channels and Files Sections</vt:lpstr>
      <vt:lpstr>Channels and Files Sections</vt:lpstr>
      <vt:lpstr>What next? – Accessing &amp; Using Files</vt:lpstr>
      <vt:lpstr>Support and Guidance</vt:lpstr>
      <vt:lpstr>Support Session Dates – March/April 2024</vt:lpstr>
      <vt:lpstr>Questions?</vt:lpstr>
    </vt:vector>
  </TitlesOfParts>
  <Company>South Ayrshire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Removal of Shared Network Drives</dc:title>
  <dc:creator>Pickard, Amanda</dc:creator>
  <cp:lastModifiedBy>Robertson, Lynn</cp:lastModifiedBy>
  <cp:revision>211</cp:revision>
  <dcterms:created xsi:type="dcterms:W3CDTF">2024-03-15T15:32:38Z</dcterms:created>
  <dcterms:modified xsi:type="dcterms:W3CDTF">2024-04-23T09:26:10Z</dcterms:modified>
</cp:coreProperties>
</file>