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87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69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9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44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48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3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36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79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0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01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49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5105-BF97-45D2-A18B-D9B7D4FD35DB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3643-1237-4B5F-99A8-6705EFD6C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37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15</a:t>
            </a:r>
          </a:p>
        </p:txBody>
      </p:sp>
      <p:pic>
        <p:nvPicPr>
          <p:cNvPr id="10" name="Picture 9" descr="C:\Users\SA19ParrisBrownL\AppData\Local\Microsoft\Windows\Temporary Internet Files\Content.Word\0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69" y="1637712"/>
            <a:ext cx="2095500" cy="314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Content Placeholder 6" descr="C:\Users\SA19ParrisBrownL\AppData\Local\Microsoft\Windows\Temporary Internet Files\Content.Word\10.pn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46355"/>
            <a:ext cx="181987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SA19ParrisBrownL\AppData\Local\Microsoft\Windows\Temporary Internet Files\Content.Word\0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56792"/>
            <a:ext cx="2095500" cy="314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33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7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17</a:t>
            </a:r>
          </a:p>
        </p:txBody>
      </p:sp>
      <p:pic>
        <p:nvPicPr>
          <p:cNvPr id="11" name="Content Placeholder 6" descr="C:\Users\SA19ParrisBrownL\AppData\Local\Microsoft\Windows\Temporary Internet Files\Content.Word\10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46355"/>
            <a:ext cx="181987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C:\Users\SA19ParrisBrownL\AppData\Local\Microsoft\Windows\Temporary Internet Files\Content.Word\07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85" y="1556790"/>
            <a:ext cx="1961763" cy="3965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SA19ParrisBrownL\AppData\Local\Microsoft\Windows\Temporary Internet Files\Content.Word\07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932" y="1334814"/>
            <a:ext cx="1961763" cy="3965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0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10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20</a:t>
            </a:r>
          </a:p>
        </p:txBody>
      </p:sp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C:\Users\SA19ParrisBrownL\AppData\Local\Microsoft\Windows\Temporary Internet Files\Content.Word\1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36" y="1556792"/>
            <a:ext cx="1385699" cy="3902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SA19ParrisBrownL\AppData\Local\Microsoft\Windows\Temporary Internet Files\Content.Word\1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332" y="1124744"/>
            <a:ext cx="1385699" cy="3902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C:\Users\SA19ParrisBrownL\AppData\Local\Microsoft\Windows\Temporary Internet Files\Content.Word\1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1385699" cy="3902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7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3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13</a:t>
            </a:r>
          </a:p>
        </p:txBody>
      </p:sp>
      <p:pic>
        <p:nvPicPr>
          <p:cNvPr id="11" name="Content Placeholder 6" descr="C:\Users\SA19ParrisBrownL\AppData\Local\Microsoft\Windows\Temporary Internet Files\Content.Word\10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46355"/>
            <a:ext cx="181987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C:\Users\SA19ParrisBrownL\AppData\Local\Microsoft\Windows\Temporary Internet Files\Content.Word\0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506" y="2348880"/>
            <a:ext cx="2105025" cy="212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SA19ParrisBrownL\AppData\Local\Microsoft\Windows\Temporary Internet Files\Content.Word\0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67744"/>
            <a:ext cx="2105025" cy="2124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1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4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14</a:t>
            </a:r>
          </a:p>
        </p:txBody>
      </p:sp>
      <p:pic>
        <p:nvPicPr>
          <p:cNvPr id="11" name="Content Placeholder 6" descr="C:\Users\SA19ParrisBrownL\AppData\Local\Microsoft\Windows\Temporary Internet Files\Content.Word\10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46355"/>
            <a:ext cx="181987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:\Users\SA19ParrisBrownL\AppData\Local\Microsoft\Windows\Temporary Internet Files\Content.Word\04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76487"/>
            <a:ext cx="2105025" cy="21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SA19ParrisBrownL\AppData\Local\Microsoft\Windows\Temporary Internet Files\Content.Word\04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98" y="2420029"/>
            <a:ext cx="2105025" cy="2105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058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8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18</a:t>
            </a:r>
          </a:p>
        </p:txBody>
      </p:sp>
      <p:pic>
        <p:nvPicPr>
          <p:cNvPr id="11" name="Content Placeholder 6" descr="C:\Users\SA19ParrisBrownL\AppData\Local\Microsoft\Windows\Temporary Internet Files\Content.Word\10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46355"/>
            <a:ext cx="181987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:\Users\SA19ParrisBrownL\AppData\Local\Microsoft\Windows\Temporary Internet Files\Content.Word\08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05" y="1564169"/>
            <a:ext cx="1720734" cy="3744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SA19ParrisBrownL\AppData\Local\Microsoft\Windows\Temporary Internet Files\Content.Word\08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220" y="1484784"/>
            <a:ext cx="1720734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41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2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12</a:t>
            </a:r>
          </a:p>
        </p:txBody>
      </p:sp>
      <p:pic>
        <p:nvPicPr>
          <p:cNvPr id="11" name="Content Placeholder 6" descr="C:\Users\SA19ParrisBrownL\AppData\Local\Microsoft\Windows\Temporary Internet Files\Content.Word\10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46355"/>
            <a:ext cx="181987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:\Users\SA19ParrisBrownL\AppData\Local\Microsoft\Windows\Temporary Internet Files\Content.Word\02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90994"/>
            <a:ext cx="21050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SA19ParrisBrownL\AppData\Local\Microsoft\Windows\Temporary Internet Files\Content.Word\02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891" y="2404139"/>
            <a:ext cx="2105025" cy="1057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433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9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19</a:t>
            </a:r>
          </a:p>
        </p:txBody>
      </p:sp>
      <p:pic>
        <p:nvPicPr>
          <p:cNvPr id="11" name="Content Placeholder 6" descr="C:\Users\SA19ParrisBrownL\AppData\Local\Microsoft\Windows\Temporary Internet Files\Content.Word\10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46355"/>
            <a:ext cx="181987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:\Users\SA19ParrisBrownL\AppData\Local\Microsoft\Windows\Temporary Internet Files\Content.Word\09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1584175" cy="3606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SA19ParrisBrownL\AppData\Local\Microsoft\Windows\Temporary Internet Files\Content.Word\09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165" y="908720"/>
            <a:ext cx="1584175" cy="36063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29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/>
              <a:t>What number is this?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168352" cy="4194526"/>
          </a:xfrm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5301208"/>
            <a:ext cx="2880320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/>
              <a:t>1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067944" y="797069"/>
            <a:ext cx="4469160" cy="4824536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148064" y="5634707"/>
            <a:ext cx="2486434" cy="1254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9600" dirty="0"/>
              <a:t>11</a:t>
            </a:r>
          </a:p>
        </p:txBody>
      </p:sp>
      <p:pic>
        <p:nvPicPr>
          <p:cNvPr id="11" name="Content Placeholder 6" descr="C:\Users\SA19ParrisBrownL\AppData\Local\Microsoft\Windows\Temporary Internet Files\Content.Word\10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46355"/>
            <a:ext cx="181987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9" y="685542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98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97" y="36270"/>
            <a:ext cx="525601" cy="6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C:\Users\SA19ParrisBrownL\AppData\Local\Microsoft\Windows\Temporary Internet Files\Content.Word\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022" y="2943904"/>
            <a:ext cx="105727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SA19ParrisBrownL\AppData\Local\Microsoft\Windows\Temporary Internet Files\Content.Word\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52761"/>
            <a:ext cx="1057275" cy="1057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384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63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What number is this?</vt:lpstr>
      <vt:lpstr>What number is this?</vt:lpstr>
      <vt:lpstr>What number is this?</vt:lpstr>
      <vt:lpstr>What number is this?</vt:lpstr>
      <vt:lpstr>What number is this?</vt:lpstr>
      <vt:lpstr>What number is this?</vt:lpstr>
      <vt:lpstr>What number is this?</vt:lpstr>
      <vt:lpstr>What number is this?</vt:lpstr>
      <vt:lpstr>What number is this?</vt:lpstr>
    </vt:vector>
  </TitlesOfParts>
  <Company>South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number is this?</dc:title>
  <dc:creator>SA User</dc:creator>
  <cp:lastModifiedBy>ParrisBrown, Lee</cp:lastModifiedBy>
  <cp:revision>22</cp:revision>
  <dcterms:created xsi:type="dcterms:W3CDTF">2019-11-08T10:12:15Z</dcterms:created>
  <dcterms:modified xsi:type="dcterms:W3CDTF">2020-10-27T12:02:46Z</dcterms:modified>
</cp:coreProperties>
</file>