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68" r:id="rId3"/>
    <p:sldId id="271" r:id="rId4"/>
    <p:sldId id="272" r:id="rId5"/>
    <p:sldId id="273" r:id="rId6"/>
    <p:sldId id="274" r:id="rId7"/>
    <p:sldId id="275" r:id="rId8"/>
    <p:sldId id="276" r:id="rId9"/>
    <p:sldId id="277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6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58703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16931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69912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1443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924852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75032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20360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907925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015090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520153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334922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6015105-BF97-45D2-A18B-D9B7D4FD35DB}" type="datetimeFigureOut">
              <a:rPr lang="en-GB" smtClean="0"/>
              <a:t>27/10/2020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F13643-1237-4B5F-99A8-6705EFD6C6AA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23723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1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5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15</a:t>
            </a:r>
          </a:p>
        </p:txBody>
      </p:sp>
      <p:pic>
        <p:nvPicPr>
          <p:cNvPr id="10" name="Picture 9" descr="C:\Users\SA19ParrisBrownL\AppData\Local\Microsoft\Windows\Temporary Internet Files\Content.Word\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969" y="1637712"/>
            <a:ext cx="2095500" cy="314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2" name="Picture 11" descr="C:\Users\SA19ParrisBrownL\AppData\Local\Microsoft\Windows\Temporary Internet Files\Content.Word\05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8184" y="1556792"/>
            <a:ext cx="2095500" cy="3143250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419332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7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17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C:\Users\SA19ParrisBrownL\AppData\Local\Microsoft\Windows\Temporary Internet Files\Content.Word\0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6685" y="1556790"/>
            <a:ext cx="1961763" cy="3965139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SA19ParrisBrownL\AppData\Local\Microsoft\Windows\Temporary Internet Files\Content.Word\07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21932" y="1334814"/>
            <a:ext cx="1961763" cy="396513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550223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10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20</a:t>
            </a:r>
          </a:p>
        </p:txBody>
      </p:sp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C:\Users\SA19ParrisBrownL\AppData\Local\Microsoft\Windows\Temporary Internet Files\Content.Word\1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2736" y="1556792"/>
            <a:ext cx="1385699" cy="3902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SA19ParrisBrownL\AppData\Local\Microsoft\Windows\Temporary Internet Files\Content.Word\1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8332" y="1124744"/>
            <a:ext cx="1385699" cy="3902592"/>
          </a:xfrm>
          <a:prstGeom prst="rect">
            <a:avLst/>
          </a:prstGeom>
          <a:noFill/>
          <a:ln>
            <a:noFill/>
          </a:ln>
        </p:spPr>
      </p:pic>
      <p:pic>
        <p:nvPicPr>
          <p:cNvPr id="15" name="Picture 14" descr="C:\Users\SA19ParrisBrownL\AppData\Local\Microsoft\Windows\Temporary Internet Files\Content.Word\10.png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1124744"/>
            <a:ext cx="1385699" cy="3902592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Text Placeholder 1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94776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3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13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C:\Users\SA19ParrisBrownL\AppData\Local\Microsoft\Windows\Temporary Internet Files\Content.Word\0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5506" y="2348880"/>
            <a:ext cx="2105025" cy="21240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SA19ParrisBrownL\AppData\Local\Microsoft\Windows\Temporary Internet Files\Content.Word\03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2467744"/>
            <a:ext cx="2105025" cy="21240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5128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4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14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SA19ParrisBrownL\AppData\Local\Microsoft\Windows\Temporary Internet Files\Content.Word\04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76487"/>
            <a:ext cx="2105025" cy="210502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SA19ParrisBrownL\AppData\Local\Microsoft\Windows\Temporary Internet Files\Content.Word\04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93398" y="2420029"/>
            <a:ext cx="2105025" cy="210502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9505859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8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18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SA19ParrisBrownL\AppData\Local\Microsoft\Windows\Temporary Internet Files\Content.Word\0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305" y="1564169"/>
            <a:ext cx="1720734" cy="3744416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SA19ParrisBrownL\AppData\Local\Microsoft\Windows\Temporary Internet Files\Content.Word\08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67220" y="1484784"/>
            <a:ext cx="1720734" cy="374441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5914160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2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12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SA19ParrisBrownL\AppData\Local\Microsoft\Windows\Temporary Internet Files\Content.Word\02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2" y="2390994"/>
            <a:ext cx="210502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SA19ParrisBrownL\AppData\Local\Microsoft\Windows\Temporary Internet Files\Content.Word\02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891" y="2404139"/>
            <a:ext cx="2105025" cy="1057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24433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9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19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14" descr="C:\Users\SA19ParrisBrownL\AppData\Local\Microsoft\Windows\Temporary Internet Files\Content.Word\0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628800"/>
            <a:ext cx="1584175" cy="3606354"/>
          </a:xfrm>
          <a:prstGeom prst="rect">
            <a:avLst/>
          </a:prstGeom>
          <a:noFill/>
          <a:ln>
            <a:noFill/>
          </a:ln>
        </p:spPr>
      </p:pic>
      <p:pic>
        <p:nvPicPr>
          <p:cNvPr id="16" name="Picture 15" descr="C:\Users\SA19ParrisBrownL\AppData\Local\Microsoft\Windows\Temporary Internet Files\Content.Word\09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55165" y="908720"/>
            <a:ext cx="1584175" cy="360635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5392902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67544" y="-171400"/>
            <a:ext cx="8229600" cy="1143000"/>
          </a:xfrm>
        </p:spPr>
        <p:txBody>
          <a:bodyPr/>
          <a:lstStyle/>
          <a:p>
            <a:r>
              <a:rPr lang="en-GB" dirty="0"/>
              <a:t>What number is this?</a:t>
            </a:r>
            <a:endParaRPr lang="en-GB" dirty="0">
              <a:solidFill>
                <a:srgbClr val="FF0000"/>
              </a:solidFill>
            </a:endParaRPr>
          </a:p>
        </p:txBody>
      </p:sp>
      <p:sp>
        <p:nvSpPr>
          <p:cNvPr id="6" name="Text Placeholder 5"/>
          <p:cNvSpPr>
            <a:spLocks noGrp="1"/>
          </p:cNvSpPr>
          <p:nvPr>
            <p:ph type="body" idx="1"/>
          </p:nvPr>
        </p:nvSpPr>
        <p:spPr>
          <a:xfrm>
            <a:off x="323528" y="1412776"/>
            <a:ext cx="3168352" cy="4194526"/>
          </a:xfrm>
          <a:ln w="76200">
            <a:solidFill>
              <a:schemeClr val="tx1"/>
            </a:solidFill>
          </a:ln>
        </p:spPr>
        <p:txBody>
          <a:bodyPr/>
          <a:lstStyle/>
          <a:p>
            <a:pPr algn="ctr"/>
            <a:endParaRPr lang="en-GB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67544" y="5301208"/>
            <a:ext cx="2880320" cy="1080120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GB" sz="9600" dirty="0"/>
              <a:t>1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3"/>
          </p:nvPr>
        </p:nvSpPr>
        <p:spPr>
          <a:xfrm>
            <a:off x="4067944" y="797069"/>
            <a:ext cx="4469160" cy="4824536"/>
          </a:xfrm>
          <a:ln w="76200">
            <a:solidFill>
              <a:schemeClr val="tx1"/>
            </a:solidFill>
          </a:ln>
        </p:spPr>
        <p:txBody>
          <a:bodyPr/>
          <a:lstStyle/>
          <a:p>
            <a:endParaRPr lang="en-GB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4"/>
          </p:nvPr>
        </p:nvSpPr>
        <p:spPr>
          <a:xfrm>
            <a:off x="5148064" y="5634707"/>
            <a:ext cx="2486434" cy="1254125"/>
          </a:xfrm>
        </p:spPr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GB" sz="9600" dirty="0"/>
              <a:t>11</a:t>
            </a:r>
          </a:p>
        </p:txBody>
      </p:sp>
      <p:pic>
        <p:nvPicPr>
          <p:cNvPr id="11" name="Content Placeholder 6" descr="C:\Users\SA19ParrisBrownL\AppData\Local\Microsoft\Windows\Temporary Internet Files\Content.Word\10.png"/>
          <p:cNvPicPr>
            <a:picLocks noGrp="1"/>
          </p:cNvPicPr>
          <p:nvPr>
            <p:ph sz="half"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55976" y="946355"/>
            <a:ext cx="1819879" cy="4525963"/>
          </a:xfrm>
          <a:prstGeom prst="rect">
            <a:avLst/>
          </a:prstGeom>
          <a:noFill/>
          <a:ln>
            <a:noFill/>
          </a:ln>
        </p:spPr>
      </p:pic>
      <p:pic>
        <p:nvPicPr>
          <p:cNvPr id="1026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5229" y="685542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7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60098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8" name="Picture 7" descr="See the source 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34497" y="36270"/>
            <a:ext cx="525601" cy="6492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3" name="Picture 12" descr="C:\Users\SA19ParrisBrownL\AppData\Local\Microsoft\Windows\Temporary Internet Files\Content.Word\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40022" y="2943904"/>
            <a:ext cx="1057275" cy="1057275"/>
          </a:xfrm>
          <a:prstGeom prst="rect">
            <a:avLst/>
          </a:prstGeom>
          <a:noFill/>
          <a:ln>
            <a:noFill/>
          </a:ln>
        </p:spPr>
      </p:pic>
      <p:pic>
        <p:nvPicPr>
          <p:cNvPr id="14" name="Picture 13" descr="C:\Users\SA19ParrisBrownL\AppData\Local\Microsoft\Windows\Temporary Internet Files\Content.Word\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3052761"/>
            <a:ext cx="1057275" cy="105727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043840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build="p"/>
      <p:bldP spid="9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57</TotalTime>
  <Words>63</Words>
  <Application>Microsoft Office PowerPoint</Application>
  <PresentationFormat>On-screen Show (4:3)</PresentationFormat>
  <Paragraphs>27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What number is this?</vt:lpstr>
      <vt:lpstr>What number is this?</vt:lpstr>
      <vt:lpstr>What number is this?</vt:lpstr>
      <vt:lpstr>What number is this?</vt:lpstr>
      <vt:lpstr>What number is this?</vt:lpstr>
      <vt:lpstr>What number is this?</vt:lpstr>
      <vt:lpstr>What number is this?</vt:lpstr>
      <vt:lpstr>What number is this?</vt:lpstr>
      <vt:lpstr>What number is this?</vt:lpstr>
    </vt:vector>
  </TitlesOfParts>
  <Company>South Ayrshire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What number is this?</dc:title>
  <dc:creator>SA User</dc:creator>
  <cp:lastModifiedBy>ParrisBrown, Lee</cp:lastModifiedBy>
  <cp:revision>22</cp:revision>
  <dcterms:created xsi:type="dcterms:W3CDTF">2019-11-08T10:12:15Z</dcterms:created>
  <dcterms:modified xsi:type="dcterms:W3CDTF">2020-10-27T12:02:46Z</dcterms:modified>
</cp:coreProperties>
</file>