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sldIdLst>
    <p:sldId id="256" r:id="rId5"/>
    <p:sldId id="257" r:id="rId6"/>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0E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19A5BD-EB79-400C-95EF-E86E706DCA86}" v="6" dt="2020-07-07T12:14:28.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10" d="100"/>
          <a:sy n="110" d="100"/>
        </p:scale>
        <p:origin x="1056" y="-307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Drury" userId="3b21feac-537e-4352-a649-968b8bb334d0" providerId="ADAL" clId="{5219A5BD-EB79-400C-95EF-E86E706DCA86}"/>
    <pc:docChg chg="undo custSel modSld modMainMaster">
      <pc:chgData name="Helen Drury" userId="3b21feac-537e-4352-a649-968b8bb334d0" providerId="ADAL" clId="{5219A5BD-EB79-400C-95EF-E86E706DCA86}" dt="2020-07-07T12:07:13.131" v="366"/>
      <pc:docMkLst>
        <pc:docMk/>
      </pc:docMkLst>
      <pc:sldChg chg="addSp delSp modSp mod">
        <pc:chgData name="Helen Drury" userId="3b21feac-537e-4352-a649-968b8bb334d0" providerId="ADAL" clId="{5219A5BD-EB79-400C-95EF-E86E706DCA86}" dt="2020-07-07T12:07:13.131" v="366"/>
        <pc:sldMkLst>
          <pc:docMk/>
          <pc:sldMk cId="1837637307" sldId="256"/>
        </pc:sldMkLst>
        <pc:spChg chg="mod">
          <ac:chgData name="Helen Drury" userId="3b21feac-537e-4352-a649-968b8bb334d0" providerId="ADAL" clId="{5219A5BD-EB79-400C-95EF-E86E706DCA86}" dt="2020-07-07T09:48:04.002" v="167" actId="20577"/>
          <ac:spMkLst>
            <pc:docMk/>
            <pc:sldMk cId="1837637307" sldId="256"/>
            <ac:spMk id="5" creationId="{78B78E0A-D177-47EC-BA97-673B06BD79A4}"/>
          </ac:spMkLst>
        </pc:spChg>
        <pc:spChg chg="mod">
          <ac:chgData name="Helen Drury" userId="3b21feac-537e-4352-a649-968b8bb334d0" providerId="ADAL" clId="{5219A5BD-EB79-400C-95EF-E86E706DCA86}" dt="2020-07-07T10:06:00.139" v="360" actId="14100"/>
          <ac:spMkLst>
            <pc:docMk/>
            <pc:sldMk cId="1837637307" sldId="256"/>
            <ac:spMk id="12" creationId="{28B63A50-F9E7-4FFA-8E74-7C9F46925A9B}"/>
          </ac:spMkLst>
        </pc:spChg>
        <pc:spChg chg="mod">
          <ac:chgData name="Helen Drury" userId="3b21feac-537e-4352-a649-968b8bb334d0" providerId="ADAL" clId="{5219A5BD-EB79-400C-95EF-E86E706DCA86}" dt="2020-07-07T09:36:38.798" v="98" actId="1076"/>
          <ac:spMkLst>
            <pc:docMk/>
            <pc:sldMk cId="1837637307" sldId="256"/>
            <ac:spMk id="30" creationId="{9371C7F5-64BC-4C40-B5BB-20AB9CBC3D91}"/>
          </ac:spMkLst>
        </pc:spChg>
        <pc:spChg chg="add mod">
          <ac:chgData name="Helen Drury" userId="3b21feac-537e-4352-a649-968b8bb334d0" providerId="ADAL" clId="{5219A5BD-EB79-400C-95EF-E86E706DCA86}" dt="2020-07-07T09:36:38.798" v="98" actId="1076"/>
          <ac:spMkLst>
            <pc:docMk/>
            <pc:sldMk cId="1837637307" sldId="256"/>
            <ac:spMk id="33" creationId="{E84B54D8-2E68-46EB-9F73-92581450CE48}"/>
          </ac:spMkLst>
        </pc:spChg>
        <pc:spChg chg="mod">
          <ac:chgData name="Helen Drury" userId="3b21feac-537e-4352-a649-968b8bb334d0" providerId="ADAL" clId="{5219A5BD-EB79-400C-95EF-E86E706DCA86}" dt="2020-07-07T09:39:37.897" v="104" actId="20577"/>
          <ac:spMkLst>
            <pc:docMk/>
            <pc:sldMk cId="1837637307" sldId="256"/>
            <ac:spMk id="36" creationId="{3BC71B71-72DB-462A-A69C-16FE6475ADDE}"/>
          </ac:spMkLst>
        </pc:spChg>
        <pc:spChg chg="mod">
          <ac:chgData name="Helen Drury" userId="3b21feac-537e-4352-a649-968b8bb334d0" providerId="ADAL" clId="{5219A5BD-EB79-400C-95EF-E86E706DCA86}" dt="2020-07-07T09:31:20.910" v="82" actId="1076"/>
          <ac:spMkLst>
            <pc:docMk/>
            <pc:sldMk cId="1837637307" sldId="256"/>
            <ac:spMk id="39" creationId="{4E2A58B4-45C1-4323-BB6E-D5102322FB28}"/>
          </ac:spMkLst>
        </pc:spChg>
        <pc:spChg chg="mod">
          <ac:chgData name="Helen Drury" userId="3b21feac-537e-4352-a649-968b8bb334d0" providerId="ADAL" clId="{5219A5BD-EB79-400C-95EF-E86E706DCA86}" dt="2020-07-07T10:06:13.076" v="361" actId="14100"/>
          <ac:spMkLst>
            <pc:docMk/>
            <pc:sldMk cId="1837637307" sldId="256"/>
            <ac:spMk id="47" creationId="{FCED661C-8F91-444F-A72B-96AA0CF05DC1}"/>
          </ac:spMkLst>
        </pc:spChg>
        <pc:spChg chg="mod">
          <ac:chgData name="Helen Drury" userId="3b21feac-537e-4352-a649-968b8bb334d0" providerId="ADAL" clId="{5219A5BD-EB79-400C-95EF-E86E706DCA86}" dt="2020-07-07T10:07:53.194" v="365" actId="14100"/>
          <ac:spMkLst>
            <pc:docMk/>
            <pc:sldMk cId="1837637307" sldId="256"/>
            <ac:spMk id="50" creationId="{728C3ADD-0CA3-4832-855D-E552F4A379FC}"/>
          </ac:spMkLst>
        </pc:spChg>
        <pc:spChg chg="mod">
          <ac:chgData name="Helen Drury" userId="3b21feac-537e-4352-a649-968b8bb334d0" providerId="ADAL" clId="{5219A5BD-EB79-400C-95EF-E86E706DCA86}" dt="2020-07-07T09:31:26.755" v="83" actId="1076"/>
          <ac:spMkLst>
            <pc:docMk/>
            <pc:sldMk cId="1837637307" sldId="256"/>
            <ac:spMk id="59" creationId="{88E18CA1-0012-4B0C-991E-562DD1F40496}"/>
          </ac:spMkLst>
        </pc:spChg>
        <pc:spChg chg="mod">
          <ac:chgData name="Helen Drury" userId="3b21feac-537e-4352-a649-968b8bb334d0" providerId="ADAL" clId="{5219A5BD-EB79-400C-95EF-E86E706DCA86}" dt="2020-07-07T09:31:26.755" v="83" actId="1076"/>
          <ac:spMkLst>
            <pc:docMk/>
            <pc:sldMk cId="1837637307" sldId="256"/>
            <ac:spMk id="60" creationId="{8B46DC41-A5F1-40D4-9FF2-E21C5439C7E9}"/>
          </ac:spMkLst>
        </pc:spChg>
        <pc:spChg chg="mod">
          <ac:chgData name="Helen Drury" userId="3b21feac-537e-4352-a649-968b8bb334d0" providerId="ADAL" clId="{5219A5BD-EB79-400C-95EF-E86E706DCA86}" dt="2020-07-07T09:32:01.937" v="89" actId="1076"/>
          <ac:spMkLst>
            <pc:docMk/>
            <pc:sldMk cId="1837637307" sldId="256"/>
            <ac:spMk id="62" creationId="{612EBAC9-022D-494E-B814-1F972B46F350}"/>
          </ac:spMkLst>
        </pc:spChg>
        <pc:spChg chg="mod">
          <ac:chgData name="Helen Drury" userId="3b21feac-537e-4352-a649-968b8bb334d0" providerId="ADAL" clId="{5219A5BD-EB79-400C-95EF-E86E706DCA86}" dt="2020-07-07T09:32:01.937" v="89" actId="1076"/>
          <ac:spMkLst>
            <pc:docMk/>
            <pc:sldMk cId="1837637307" sldId="256"/>
            <ac:spMk id="63" creationId="{43E2DDA2-AC91-49FA-9619-BE907270F095}"/>
          </ac:spMkLst>
        </pc:spChg>
        <pc:spChg chg="mod">
          <ac:chgData name="Helen Drury" userId="3b21feac-537e-4352-a649-968b8bb334d0" providerId="ADAL" clId="{5219A5BD-EB79-400C-95EF-E86E706DCA86}" dt="2020-07-07T09:36:44.258" v="99" actId="1076"/>
          <ac:spMkLst>
            <pc:docMk/>
            <pc:sldMk cId="1837637307" sldId="256"/>
            <ac:spMk id="68" creationId="{71756019-0DE8-49CF-9EB2-728A3F9FBC81}"/>
          </ac:spMkLst>
        </pc:spChg>
        <pc:spChg chg="mod">
          <ac:chgData name="Helen Drury" userId="3b21feac-537e-4352-a649-968b8bb334d0" providerId="ADAL" clId="{5219A5BD-EB79-400C-95EF-E86E706DCA86}" dt="2020-07-07T09:36:44.258" v="99" actId="1076"/>
          <ac:spMkLst>
            <pc:docMk/>
            <pc:sldMk cId="1837637307" sldId="256"/>
            <ac:spMk id="69" creationId="{682594B8-5A8D-4423-99A2-778CE1109B3D}"/>
          </ac:spMkLst>
        </pc:spChg>
        <pc:picChg chg="mod">
          <ac:chgData name="Helen Drury" userId="3b21feac-537e-4352-a649-968b8bb334d0" providerId="ADAL" clId="{5219A5BD-EB79-400C-95EF-E86E706DCA86}" dt="2020-07-07T12:07:13.131" v="366"/>
          <ac:picMkLst>
            <pc:docMk/>
            <pc:sldMk cId="1837637307" sldId="256"/>
            <ac:picMk id="3" creationId="{00000000-0000-0000-0000-000000000000}"/>
          </ac:picMkLst>
        </pc:picChg>
        <pc:picChg chg="mod">
          <ac:chgData name="Helen Drury" userId="3b21feac-537e-4352-a649-968b8bb334d0" providerId="ADAL" clId="{5219A5BD-EB79-400C-95EF-E86E706DCA86}" dt="2020-07-07T09:28:30.139" v="53" actId="14100"/>
          <ac:picMkLst>
            <pc:docMk/>
            <pc:sldMk cId="1837637307" sldId="256"/>
            <ac:picMk id="4" creationId="{3875D36E-40DB-4B2B-940B-F327B435F79E}"/>
          </ac:picMkLst>
        </pc:picChg>
        <pc:picChg chg="mod">
          <ac:chgData name="Helen Drury" userId="3b21feac-537e-4352-a649-968b8bb334d0" providerId="ADAL" clId="{5219A5BD-EB79-400C-95EF-E86E706DCA86}" dt="2020-07-07T09:36:53.441" v="102" actId="1076"/>
          <ac:picMkLst>
            <pc:docMk/>
            <pc:sldMk cId="1837637307" sldId="256"/>
            <ac:picMk id="6" creationId="{00000000-0000-0000-0000-000000000000}"/>
          </ac:picMkLst>
        </pc:picChg>
        <pc:picChg chg="mod">
          <ac:chgData name="Helen Drury" userId="3b21feac-537e-4352-a649-968b8bb334d0" providerId="ADAL" clId="{5219A5BD-EB79-400C-95EF-E86E706DCA86}" dt="2020-07-07T09:36:38.798" v="98" actId="1076"/>
          <ac:picMkLst>
            <pc:docMk/>
            <pc:sldMk cId="1837637307" sldId="256"/>
            <ac:picMk id="29" creationId="{60169909-BEAD-4B95-A3DF-E20C9A8F3652}"/>
          </ac:picMkLst>
        </pc:picChg>
        <pc:picChg chg="mod">
          <ac:chgData name="Helen Drury" userId="3b21feac-537e-4352-a649-968b8bb334d0" providerId="ADAL" clId="{5219A5BD-EB79-400C-95EF-E86E706DCA86}" dt="2020-07-07T09:36:38.798" v="98" actId="1076"/>
          <ac:picMkLst>
            <pc:docMk/>
            <pc:sldMk cId="1837637307" sldId="256"/>
            <ac:picMk id="31" creationId="{BD5DBFDC-CC06-43F0-BD13-62933135E962}"/>
          </ac:picMkLst>
        </pc:picChg>
        <pc:picChg chg="del mod">
          <ac:chgData name="Helen Drury" userId="3b21feac-537e-4352-a649-968b8bb334d0" providerId="ADAL" clId="{5219A5BD-EB79-400C-95EF-E86E706DCA86}" dt="2020-07-07T09:23:02.083" v="1" actId="478"/>
          <ac:picMkLst>
            <pc:docMk/>
            <pc:sldMk cId="1837637307" sldId="256"/>
            <ac:picMk id="48" creationId="{9E2A3E9B-40F6-41D8-B8EE-B101F3E29E94}"/>
          </ac:picMkLst>
        </pc:picChg>
        <pc:picChg chg="mod">
          <ac:chgData name="Helen Drury" userId="3b21feac-537e-4352-a649-968b8bb334d0" providerId="ADAL" clId="{5219A5BD-EB79-400C-95EF-E86E706DCA86}" dt="2020-07-07T09:31:26.755" v="83" actId="1076"/>
          <ac:picMkLst>
            <pc:docMk/>
            <pc:sldMk cId="1837637307" sldId="256"/>
            <ac:picMk id="58" creationId="{6F59295D-0114-47C9-B747-48B72CAD364D}"/>
          </ac:picMkLst>
        </pc:picChg>
        <pc:picChg chg="mod">
          <ac:chgData name="Helen Drury" userId="3b21feac-537e-4352-a649-968b8bb334d0" providerId="ADAL" clId="{5219A5BD-EB79-400C-95EF-E86E706DCA86}" dt="2020-07-07T09:32:01.937" v="89" actId="1076"/>
          <ac:picMkLst>
            <pc:docMk/>
            <pc:sldMk cId="1837637307" sldId="256"/>
            <ac:picMk id="61" creationId="{119167BA-1A83-4D8A-BC9F-F9498C143996}"/>
          </ac:picMkLst>
        </pc:picChg>
        <pc:picChg chg="mod">
          <ac:chgData name="Helen Drury" userId="3b21feac-537e-4352-a649-968b8bb334d0" providerId="ADAL" clId="{5219A5BD-EB79-400C-95EF-E86E706DCA86}" dt="2020-07-07T09:36:47.724" v="100" actId="1076"/>
          <ac:picMkLst>
            <pc:docMk/>
            <pc:sldMk cId="1837637307" sldId="256"/>
            <ac:picMk id="67" creationId="{500908A2-C65E-4F34-A561-E09BFE3D3864}"/>
          </ac:picMkLst>
        </pc:picChg>
        <pc:picChg chg="mod">
          <ac:chgData name="Helen Drury" userId="3b21feac-537e-4352-a649-968b8bb334d0" providerId="ADAL" clId="{5219A5BD-EB79-400C-95EF-E86E706DCA86}" dt="2020-07-07T09:31:31.062" v="84" actId="14100"/>
          <ac:picMkLst>
            <pc:docMk/>
            <pc:sldMk cId="1837637307" sldId="256"/>
            <ac:picMk id="82" creationId="{CCD1E763-C3F7-4AA5-9437-CBA66FC71CF6}"/>
          </ac:picMkLst>
        </pc:picChg>
        <pc:picChg chg="mod">
          <ac:chgData name="Helen Drury" userId="3b21feac-537e-4352-a649-968b8bb334d0" providerId="ADAL" clId="{5219A5BD-EB79-400C-95EF-E86E706DCA86}" dt="2020-07-07T09:32:16.135" v="92" actId="14100"/>
          <ac:picMkLst>
            <pc:docMk/>
            <pc:sldMk cId="1837637307" sldId="256"/>
            <ac:picMk id="86" creationId="{4501C25D-83F9-40A7-85A0-53AA916A90CC}"/>
          </ac:picMkLst>
        </pc:picChg>
        <pc:picChg chg="mod">
          <ac:chgData name="Helen Drury" userId="3b21feac-537e-4352-a649-968b8bb334d0" providerId="ADAL" clId="{5219A5BD-EB79-400C-95EF-E86E706DCA86}" dt="2020-07-07T09:36:44.258" v="99" actId="1076"/>
          <ac:picMkLst>
            <pc:docMk/>
            <pc:sldMk cId="1837637307" sldId="256"/>
            <ac:picMk id="89" creationId="{3D1488CF-FC4C-4968-8622-45275B1B0C2E}"/>
          </ac:picMkLst>
        </pc:picChg>
        <pc:picChg chg="del">
          <ac:chgData name="Helen Drury" userId="3b21feac-537e-4352-a649-968b8bb334d0" providerId="ADAL" clId="{5219A5BD-EB79-400C-95EF-E86E706DCA86}" dt="2020-07-07T09:39:14.558" v="103" actId="478"/>
          <ac:picMkLst>
            <pc:docMk/>
            <pc:sldMk cId="1837637307" sldId="256"/>
            <ac:picMk id="91" creationId="{4CB36FC9-B934-4B5B-8CE3-A22DE1A68F65}"/>
          </ac:picMkLst>
        </pc:picChg>
      </pc:sldChg>
      <pc:sldChg chg="delSp modSp mod">
        <pc:chgData name="Helen Drury" userId="3b21feac-537e-4352-a649-968b8bb334d0" providerId="ADAL" clId="{5219A5BD-EB79-400C-95EF-E86E706DCA86}" dt="2020-07-07T10:06:46.577" v="364" actId="14100"/>
        <pc:sldMkLst>
          <pc:docMk/>
          <pc:sldMk cId="3630065886" sldId="257"/>
        </pc:sldMkLst>
        <pc:spChg chg="mod">
          <ac:chgData name="Helen Drury" userId="3b21feac-537e-4352-a649-968b8bb334d0" providerId="ADAL" clId="{5219A5BD-EB79-400C-95EF-E86E706DCA86}" dt="2020-07-07T09:27:31.630" v="43" actId="1076"/>
          <ac:spMkLst>
            <pc:docMk/>
            <pc:sldMk cId="3630065886" sldId="257"/>
            <ac:spMk id="2" creationId="{DD052C0C-D937-4A68-9A3A-7AD985A4CF28}"/>
          </ac:spMkLst>
        </pc:spChg>
        <pc:spChg chg="mod">
          <ac:chgData name="Helen Drury" userId="3b21feac-537e-4352-a649-968b8bb334d0" providerId="ADAL" clId="{5219A5BD-EB79-400C-95EF-E86E706DCA86}" dt="2020-07-07T09:52:21.606" v="220" actId="6549"/>
          <ac:spMkLst>
            <pc:docMk/>
            <pc:sldMk cId="3630065886" sldId="257"/>
            <ac:spMk id="57" creationId="{90371747-CA13-4D62-A010-C764CF7AACE9}"/>
          </ac:spMkLst>
        </pc:spChg>
        <pc:spChg chg="mod">
          <ac:chgData name="Helen Drury" userId="3b21feac-537e-4352-a649-968b8bb334d0" providerId="ADAL" clId="{5219A5BD-EB79-400C-95EF-E86E706DCA86}" dt="2020-07-07T09:45:49.453" v="159" actId="1076"/>
          <ac:spMkLst>
            <pc:docMk/>
            <pc:sldMk cId="3630065886" sldId="257"/>
            <ac:spMk id="65" creationId="{D03C2AEC-080D-4D5E-900C-D6CCB737BAAB}"/>
          </ac:spMkLst>
        </pc:spChg>
        <pc:spChg chg="mod">
          <ac:chgData name="Helen Drury" userId="3b21feac-537e-4352-a649-968b8bb334d0" providerId="ADAL" clId="{5219A5BD-EB79-400C-95EF-E86E706DCA86}" dt="2020-07-07T09:55:04.574" v="258" actId="20577"/>
          <ac:spMkLst>
            <pc:docMk/>
            <pc:sldMk cId="3630065886" sldId="257"/>
            <ac:spMk id="67" creationId="{A3D9BCB2-C47C-4682-83D7-7F169794F95E}"/>
          </ac:spMkLst>
        </pc:spChg>
        <pc:spChg chg="mod">
          <ac:chgData name="Helen Drury" userId="3b21feac-537e-4352-a649-968b8bb334d0" providerId="ADAL" clId="{5219A5BD-EB79-400C-95EF-E86E706DCA86}" dt="2020-07-07T09:45:49.453" v="159" actId="1076"/>
          <ac:spMkLst>
            <pc:docMk/>
            <pc:sldMk cId="3630065886" sldId="257"/>
            <ac:spMk id="68" creationId="{53E82031-D55D-482D-BE33-F593F9317B21}"/>
          </ac:spMkLst>
        </pc:spChg>
        <pc:spChg chg="mod">
          <ac:chgData name="Helen Drury" userId="3b21feac-537e-4352-a649-968b8bb334d0" providerId="ADAL" clId="{5219A5BD-EB79-400C-95EF-E86E706DCA86}" dt="2020-07-07T09:46:11.025" v="160" actId="1076"/>
          <ac:spMkLst>
            <pc:docMk/>
            <pc:sldMk cId="3630065886" sldId="257"/>
            <ac:spMk id="75" creationId="{312521B4-9A74-4BBB-8884-108CCE9AA0FC}"/>
          </ac:spMkLst>
        </pc:spChg>
        <pc:spChg chg="mod">
          <ac:chgData name="Helen Drury" userId="3b21feac-537e-4352-a649-968b8bb334d0" providerId="ADAL" clId="{5219A5BD-EB79-400C-95EF-E86E706DCA86}" dt="2020-07-07T09:46:11.025" v="160" actId="1076"/>
          <ac:spMkLst>
            <pc:docMk/>
            <pc:sldMk cId="3630065886" sldId="257"/>
            <ac:spMk id="76" creationId="{D8A63561-DA36-47A7-B9BE-66B3C4B1EF99}"/>
          </ac:spMkLst>
        </pc:spChg>
        <pc:spChg chg="mod">
          <ac:chgData name="Helen Drury" userId="3b21feac-537e-4352-a649-968b8bb334d0" providerId="ADAL" clId="{5219A5BD-EB79-400C-95EF-E86E706DCA86}" dt="2020-07-07T09:44:24.833" v="146" actId="1076"/>
          <ac:spMkLst>
            <pc:docMk/>
            <pc:sldMk cId="3630065886" sldId="257"/>
            <ac:spMk id="79" creationId="{83AB065B-E95C-465F-9EE8-C687B546C6AD}"/>
          </ac:spMkLst>
        </pc:spChg>
        <pc:spChg chg="mod">
          <ac:chgData name="Helen Drury" userId="3b21feac-537e-4352-a649-968b8bb334d0" providerId="ADAL" clId="{5219A5BD-EB79-400C-95EF-E86E706DCA86}" dt="2020-07-07T09:44:24.833" v="146" actId="1076"/>
          <ac:spMkLst>
            <pc:docMk/>
            <pc:sldMk cId="3630065886" sldId="257"/>
            <ac:spMk id="80" creationId="{3F2E9C9B-9C5E-4156-81BB-5884BA5136C2}"/>
          </ac:spMkLst>
        </pc:spChg>
        <pc:spChg chg="mod">
          <ac:chgData name="Helen Drury" userId="3b21feac-537e-4352-a649-968b8bb334d0" providerId="ADAL" clId="{5219A5BD-EB79-400C-95EF-E86E706DCA86}" dt="2020-07-07T09:57:20.577" v="343" actId="20577"/>
          <ac:spMkLst>
            <pc:docMk/>
            <pc:sldMk cId="3630065886" sldId="257"/>
            <ac:spMk id="84" creationId="{6E44DED6-4CBF-462A-AA61-8EA63059DED7}"/>
          </ac:spMkLst>
        </pc:spChg>
        <pc:spChg chg="mod">
          <ac:chgData name="Helen Drury" userId="3b21feac-537e-4352-a649-968b8bb334d0" providerId="ADAL" clId="{5219A5BD-EB79-400C-95EF-E86E706DCA86}" dt="2020-07-07T10:05:24.272" v="359" actId="20577"/>
          <ac:spMkLst>
            <pc:docMk/>
            <pc:sldMk cId="3630065886" sldId="257"/>
            <ac:spMk id="86" creationId="{AEFBC090-B98E-4906-8798-A5C0B818C559}"/>
          </ac:spMkLst>
        </pc:spChg>
        <pc:spChg chg="mod">
          <ac:chgData name="Helen Drury" userId="3b21feac-537e-4352-a649-968b8bb334d0" providerId="ADAL" clId="{5219A5BD-EB79-400C-95EF-E86E706DCA86}" dt="2020-07-07T09:44:12.888" v="144" actId="1076"/>
          <ac:spMkLst>
            <pc:docMk/>
            <pc:sldMk cId="3630065886" sldId="257"/>
            <ac:spMk id="87" creationId="{4F73742D-2AB3-4669-A87D-8704211FC6BA}"/>
          </ac:spMkLst>
        </pc:spChg>
        <pc:spChg chg="mod">
          <ac:chgData name="Helen Drury" userId="3b21feac-537e-4352-a649-968b8bb334d0" providerId="ADAL" clId="{5219A5BD-EB79-400C-95EF-E86E706DCA86}" dt="2020-07-07T09:27:51.933" v="48" actId="1076"/>
          <ac:spMkLst>
            <pc:docMk/>
            <pc:sldMk cId="3630065886" sldId="257"/>
            <ac:spMk id="88" creationId="{86A66BE7-5BF7-4460-8B3F-4FF110E5AB62}"/>
          </ac:spMkLst>
        </pc:spChg>
        <pc:spChg chg="mod">
          <ac:chgData name="Helen Drury" userId="3b21feac-537e-4352-a649-968b8bb334d0" providerId="ADAL" clId="{5219A5BD-EB79-400C-95EF-E86E706DCA86}" dt="2020-07-07T09:44:24.833" v="146" actId="1076"/>
          <ac:spMkLst>
            <pc:docMk/>
            <pc:sldMk cId="3630065886" sldId="257"/>
            <ac:spMk id="94" creationId="{B64EA842-01A3-4F0B-BE5B-B7ED95F33751}"/>
          </ac:spMkLst>
        </pc:spChg>
        <pc:spChg chg="mod">
          <ac:chgData name="Helen Drury" userId="3b21feac-537e-4352-a649-968b8bb334d0" providerId="ADAL" clId="{5219A5BD-EB79-400C-95EF-E86E706DCA86}" dt="2020-07-07T09:42:17.492" v="126" actId="1076"/>
          <ac:spMkLst>
            <pc:docMk/>
            <pc:sldMk cId="3630065886" sldId="257"/>
            <ac:spMk id="97" creationId="{777EA29E-E23D-4F14-B68C-FCA59539E282}"/>
          </ac:spMkLst>
        </pc:spChg>
        <pc:spChg chg="mod">
          <ac:chgData name="Helen Drury" userId="3b21feac-537e-4352-a649-968b8bb334d0" providerId="ADAL" clId="{5219A5BD-EB79-400C-95EF-E86E706DCA86}" dt="2020-07-07T09:42:17.492" v="126" actId="1076"/>
          <ac:spMkLst>
            <pc:docMk/>
            <pc:sldMk cId="3630065886" sldId="257"/>
            <ac:spMk id="98" creationId="{DFE76D31-E845-4D5B-81CA-A7B6369DB332}"/>
          </ac:spMkLst>
        </pc:spChg>
        <pc:spChg chg="mod">
          <ac:chgData name="Helen Drury" userId="3b21feac-537e-4352-a649-968b8bb334d0" providerId="ADAL" clId="{5219A5BD-EB79-400C-95EF-E86E706DCA86}" dt="2020-07-07T09:42:28.768" v="128" actId="1076"/>
          <ac:spMkLst>
            <pc:docMk/>
            <pc:sldMk cId="3630065886" sldId="257"/>
            <ac:spMk id="107" creationId="{0FC03FD4-CB06-4A8D-8679-2F4B504CE75B}"/>
          </ac:spMkLst>
        </pc:spChg>
        <pc:spChg chg="mod">
          <ac:chgData name="Helen Drury" userId="3b21feac-537e-4352-a649-968b8bb334d0" providerId="ADAL" clId="{5219A5BD-EB79-400C-95EF-E86E706DCA86}" dt="2020-07-07T09:42:28.768" v="128" actId="1076"/>
          <ac:spMkLst>
            <pc:docMk/>
            <pc:sldMk cId="3630065886" sldId="257"/>
            <ac:spMk id="108" creationId="{75FB0806-606E-46CD-BF62-2229A3A1EAE6}"/>
          </ac:spMkLst>
        </pc:spChg>
        <pc:spChg chg="del">
          <ac:chgData name="Helen Drury" userId="3b21feac-537e-4352-a649-968b8bb334d0" providerId="ADAL" clId="{5219A5BD-EB79-400C-95EF-E86E706DCA86}" dt="2020-07-07T09:41:18.540" v="113" actId="478"/>
          <ac:spMkLst>
            <pc:docMk/>
            <pc:sldMk cId="3630065886" sldId="257"/>
            <ac:spMk id="114" creationId="{43FDC781-C060-4615-9C06-4C17D340E514}"/>
          </ac:spMkLst>
        </pc:spChg>
        <pc:picChg chg="mod">
          <ac:chgData name="Helen Drury" userId="3b21feac-537e-4352-a649-968b8bb334d0" providerId="ADAL" clId="{5219A5BD-EB79-400C-95EF-E86E706DCA86}" dt="2020-07-07T09:41:00.389" v="110" actId="1076"/>
          <ac:picMkLst>
            <pc:docMk/>
            <pc:sldMk cId="3630065886" sldId="257"/>
            <ac:picMk id="12" creationId="{2968A1A4-8026-48B5-8236-2EBB577441B0}"/>
          </ac:picMkLst>
        </pc:picChg>
        <pc:picChg chg="mod">
          <ac:chgData name="Helen Drury" userId="3b21feac-537e-4352-a649-968b8bb334d0" providerId="ADAL" clId="{5219A5BD-EB79-400C-95EF-E86E706DCA86}" dt="2020-07-07T09:27:48.125" v="47" actId="1076"/>
          <ac:picMkLst>
            <pc:docMk/>
            <pc:sldMk cId="3630065886" sldId="257"/>
            <ac:picMk id="23" creationId="{F1BAB62B-8407-4770-8B56-58EBA98A70D5}"/>
          </ac:picMkLst>
        </pc:picChg>
        <pc:picChg chg="mod">
          <ac:chgData name="Helen Drury" userId="3b21feac-537e-4352-a649-968b8bb334d0" providerId="ADAL" clId="{5219A5BD-EB79-400C-95EF-E86E706DCA86}" dt="2020-07-07T09:27:41.603" v="44" actId="1076"/>
          <ac:picMkLst>
            <pc:docMk/>
            <pc:sldMk cId="3630065886" sldId="257"/>
            <ac:picMk id="24" creationId="{1A6E42AA-080C-4DFF-837B-A7635CE62917}"/>
          </ac:picMkLst>
        </pc:picChg>
        <pc:picChg chg="mod">
          <ac:chgData name="Helen Drury" userId="3b21feac-537e-4352-a649-968b8bb334d0" providerId="ADAL" clId="{5219A5BD-EB79-400C-95EF-E86E706DCA86}" dt="2020-07-07T09:27:44.187" v="45" actId="1076"/>
          <ac:picMkLst>
            <pc:docMk/>
            <pc:sldMk cId="3630065886" sldId="257"/>
            <ac:picMk id="25" creationId="{92572223-2D22-433C-83CB-4A453610A617}"/>
          </ac:picMkLst>
        </pc:picChg>
        <pc:picChg chg="mod">
          <ac:chgData name="Helen Drury" userId="3b21feac-537e-4352-a649-968b8bb334d0" providerId="ADAL" clId="{5219A5BD-EB79-400C-95EF-E86E706DCA86}" dt="2020-07-07T10:06:46.577" v="364" actId="14100"/>
          <ac:picMkLst>
            <pc:docMk/>
            <pc:sldMk cId="3630065886" sldId="257"/>
            <ac:picMk id="29" creationId="{C6BCFBF5-1934-4927-89CE-14F4078A59A5}"/>
          </ac:picMkLst>
        </pc:picChg>
        <pc:picChg chg="mod">
          <ac:chgData name="Helen Drury" userId="3b21feac-537e-4352-a649-968b8bb334d0" providerId="ADAL" clId="{5219A5BD-EB79-400C-95EF-E86E706DCA86}" dt="2020-07-07T09:56:09.933" v="260" actId="14100"/>
          <ac:picMkLst>
            <pc:docMk/>
            <pc:sldMk cId="3630065886" sldId="257"/>
            <ac:picMk id="56" creationId="{F1E548F1-B8BA-4A6A-B16D-993E5A4CBED3}"/>
          </ac:picMkLst>
        </pc:picChg>
        <pc:picChg chg="mod">
          <ac:chgData name="Helen Drury" userId="3b21feac-537e-4352-a649-968b8bb334d0" providerId="ADAL" clId="{5219A5BD-EB79-400C-95EF-E86E706DCA86}" dt="2020-07-07T09:51:17.536" v="212" actId="14100"/>
          <ac:picMkLst>
            <pc:docMk/>
            <pc:sldMk cId="3630065886" sldId="257"/>
            <ac:picMk id="66" creationId="{221EF49D-3AF6-4706-A82A-C70D17EA4E0B}"/>
          </ac:picMkLst>
        </pc:picChg>
        <pc:picChg chg="mod">
          <ac:chgData name="Helen Drury" userId="3b21feac-537e-4352-a649-968b8bb334d0" providerId="ADAL" clId="{5219A5BD-EB79-400C-95EF-E86E706DCA86}" dt="2020-07-07T09:45:49.453" v="159" actId="1076"/>
          <ac:picMkLst>
            <pc:docMk/>
            <pc:sldMk cId="3630065886" sldId="257"/>
            <ac:picMk id="70" creationId="{C8286704-7E95-4CD7-8C8A-6A1D7145DC2B}"/>
          </ac:picMkLst>
        </pc:picChg>
        <pc:picChg chg="mod">
          <ac:chgData name="Helen Drury" userId="3b21feac-537e-4352-a649-968b8bb334d0" providerId="ADAL" clId="{5219A5BD-EB79-400C-95EF-E86E706DCA86}" dt="2020-07-07T09:46:11.025" v="160" actId="1076"/>
          <ac:picMkLst>
            <pc:docMk/>
            <pc:sldMk cId="3630065886" sldId="257"/>
            <ac:picMk id="74" creationId="{74190BD7-BF82-4E38-8BC5-650B4F214C66}"/>
          </ac:picMkLst>
        </pc:picChg>
        <pc:picChg chg="mod">
          <ac:chgData name="Helen Drury" userId="3b21feac-537e-4352-a649-968b8bb334d0" providerId="ADAL" clId="{5219A5BD-EB79-400C-95EF-E86E706DCA86}" dt="2020-07-07T09:46:11.025" v="160" actId="1076"/>
          <ac:picMkLst>
            <pc:docMk/>
            <pc:sldMk cId="3630065886" sldId="257"/>
            <ac:picMk id="77" creationId="{B4B12BCC-A068-419B-A5BB-8DB45B777515}"/>
          </ac:picMkLst>
        </pc:picChg>
        <pc:picChg chg="mod">
          <ac:chgData name="Helen Drury" userId="3b21feac-537e-4352-a649-968b8bb334d0" providerId="ADAL" clId="{5219A5BD-EB79-400C-95EF-E86E706DCA86}" dt="2020-07-07T09:44:24.833" v="146" actId="1076"/>
          <ac:picMkLst>
            <pc:docMk/>
            <pc:sldMk cId="3630065886" sldId="257"/>
            <ac:picMk id="78" creationId="{490E3069-1B49-4494-8FA6-848064AC1FEA}"/>
          </ac:picMkLst>
        </pc:picChg>
        <pc:picChg chg="del">
          <ac:chgData name="Helen Drury" userId="3b21feac-537e-4352-a649-968b8bb334d0" providerId="ADAL" clId="{5219A5BD-EB79-400C-95EF-E86E706DCA86}" dt="2020-07-07T09:41:16.891" v="112" actId="478"/>
          <ac:picMkLst>
            <pc:docMk/>
            <pc:sldMk cId="3630065886" sldId="257"/>
            <ac:picMk id="95" creationId="{17714025-07EA-4DDF-8E0F-9A91E1945935}"/>
          </ac:picMkLst>
        </pc:picChg>
        <pc:picChg chg="mod">
          <ac:chgData name="Helen Drury" userId="3b21feac-537e-4352-a649-968b8bb334d0" providerId="ADAL" clId="{5219A5BD-EB79-400C-95EF-E86E706DCA86}" dt="2020-07-07T09:42:17.492" v="126" actId="1076"/>
          <ac:picMkLst>
            <pc:docMk/>
            <pc:sldMk cId="3630065886" sldId="257"/>
            <ac:picMk id="96" creationId="{2C24B4F1-3093-4372-ADC3-6FFCDF7D8DD6}"/>
          </ac:picMkLst>
        </pc:picChg>
        <pc:picChg chg="mod">
          <ac:chgData name="Helen Drury" userId="3b21feac-537e-4352-a649-968b8bb334d0" providerId="ADAL" clId="{5219A5BD-EB79-400C-95EF-E86E706DCA86}" dt="2020-07-07T09:27:46.397" v="46" actId="1076"/>
          <ac:picMkLst>
            <pc:docMk/>
            <pc:sldMk cId="3630065886" sldId="257"/>
            <ac:picMk id="110" creationId="{810E683A-0804-4E8A-A8A6-227758DA5CB8}"/>
          </ac:picMkLst>
        </pc:picChg>
        <pc:picChg chg="mod">
          <ac:chgData name="Helen Drury" userId="3b21feac-537e-4352-a649-968b8bb334d0" providerId="ADAL" clId="{5219A5BD-EB79-400C-95EF-E86E706DCA86}" dt="2020-07-07T09:42:20.551" v="127" actId="1076"/>
          <ac:picMkLst>
            <pc:docMk/>
            <pc:sldMk cId="3630065886" sldId="257"/>
            <ac:picMk id="116" creationId="{10A1D103-EF10-42A1-B64E-07233B70C4D3}"/>
          </ac:picMkLst>
        </pc:picChg>
        <pc:picChg chg="mod">
          <ac:chgData name="Helen Drury" userId="3b21feac-537e-4352-a649-968b8bb334d0" providerId="ADAL" clId="{5219A5BD-EB79-400C-95EF-E86E706DCA86}" dt="2020-07-07T09:42:28.768" v="128" actId="1076"/>
          <ac:picMkLst>
            <pc:docMk/>
            <pc:sldMk cId="3630065886" sldId="257"/>
            <ac:picMk id="117" creationId="{E9F24D55-B611-4FA3-9C61-4DC00FFBF465}"/>
          </ac:picMkLst>
        </pc:picChg>
        <pc:picChg chg="mod">
          <ac:chgData name="Helen Drury" userId="3b21feac-537e-4352-a649-968b8bb334d0" providerId="ADAL" clId="{5219A5BD-EB79-400C-95EF-E86E706DCA86}" dt="2020-07-07T09:42:28.768" v="128" actId="1076"/>
          <ac:picMkLst>
            <pc:docMk/>
            <pc:sldMk cId="3630065886" sldId="257"/>
            <ac:picMk id="118" creationId="{65688721-4F08-47D7-9F2B-BF5687252445}"/>
          </ac:picMkLst>
        </pc:picChg>
      </pc:sldChg>
      <pc:sldMasterChg chg="modSldLayout">
        <pc:chgData name="Helen Drury" userId="3b21feac-537e-4352-a649-968b8bb334d0" providerId="ADAL" clId="{5219A5BD-EB79-400C-95EF-E86E706DCA86}" dt="2020-07-07T09:27:06.414" v="40"/>
        <pc:sldMasterMkLst>
          <pc:docMk/>
          <pc:sldMasterMk cId="3933776598" sldId="2147483695"/>
        </pc:sldMasterMkLst>
        <pc:sldLayoutChg chg="addSp modSp">
          <pc:chgData name="Helen Drury" userId="3b21feac-537e-4352-a649-968b8bb334d0" providerId="ADAL" clId="{5219A5BD-EB79-400C-95EF-E86E706DCA86}" dt="2020-07-07T09:27:06.414" v="40"/>
          <pc:sldLayoutMkLst>
            <pc:docMk/>
            <pc:sldMasterMk cId="3933776598" sldId="2147483695"/>
            <pc:sldLayoutMk cId="1969657090" sldId="2147483696"/>
          </pc:sldLayoutMkLst>
          <pc:spChg chg="add mod">
            <ac:chgData name="Helen Drury" userId="3b21feac-537e-4352-a649-968b8bb334d0" providerId="ADAL" clId="{5219A5BD-EB79-400C-95EF-E86E706DCA86}" dt="2020-07-07T09:26:54.674" v="39"/>
            <ac:spMkLst>
              <pc:docMk/>
              <pc:sldMasterMk cId="3933776598" sldId="2147483695"/>
              <pc:sldLayoutMk cId="1969657090" sldId="2147483696"/>
              <ac:spMk id="7" creationId="{22D5D0DD-FCE9-4376-9C0C-05008E987C3B}"/>
            </ac:spMkLst>
          </pc:spChg>
          <pc:picChg chg="add mod">
            <ac:chgData name="Helen Drury" userId="3b21feac-537e-4352-a649-968b8bb334d0" providerId="ADAL" clId="{5219A5BD-EB79-400C-95EF-E86E706DCA86}" dt="2020-07-07T09:27:06.414" v="40"/>
            <ac:picMkLst>
              <pc:docMk/>
              <pc:sldMasterMk cId="3933776598" sldId="2147483695"/>
              <pc:sldLayoutMk cId="1969657090" sldId="2147483696"/>
              <ac:picMk id="8" creationId="{889843BD-7827-4657-9963-87976EF094BC}"/>
            </ac:picMkLst>
          </pc:picChg>
        </pc:sldLayoutChg>
      </pc:sldMasterChg>
    </pc:docChg>
  </pc:docChgLst>
  <pc:docChgLst>
    <pc:chgData name="Helen Drury" userId="3b21feac-537e-4352-a649-968b8bb334d0" providerId="ADAL" clId="{6500EDC4-826A-40A3-9ECA-A3CF443E8B58}"/>
    <pc:docChg chg="custSel delSld modSld delMainMaster">
      <pc:chgData name="Helen Drury" userId="3b21feac-537e-4352-a649-968b8bb334d0" providerId="ADAL" clId="{6500EDC4-826A-40A3-9ECA-A3CF443E8B58}" dt="2020-06-18T18:47:47.090" v="266" actId="6549"/>
      <pc:docMkLst>
        <pc:docMk/>
      </pc:docMkLst>
      <pc:sldChg chg="addSp modSp mod">
        <pc:chgData name="Helen Drury" userId="3b21feac-537e-4352-a649-968b8bb334d0" providerId="ADAL" clId="{6500EDC4-826A-40A3-9ECA-A3CF443E8B58}" dt="2020-06-18T18:47:14.758" v="264" actId="113"/>
        <pc:sldMkLst>
          <pc:docMk/>
          <pc:sldMk cId="1837637307" sldId="256"/>
        </pc:sldMkLst>
        <pc:spChg chg="mod">
          <ac:chgData name="Helen Drury" userId="3b21feac-537e-4352-a649-968b8bb334d0" providerId="ADAL" clId="{6500EDC4-826A-40A3-9ECA-A3CF443E8B58}" dt="2020-06-18T17:36:12.274" v="1" actId="1076"/>
          <ac:spMkLst>
            <pc:docMk/>
            <pc:sldMk cId="1837637307" sldId="256"/>
            <ac:spMk id="39" creationId="{4E2A58B4-45C1-4323-BB6E-D5102322FB28}"/>
          </ac:spMkLst>
        </pc:spChg>
        <pc:spChg chg="mod">
          <ac:chgData name="Helen Drury" userId="3b21feac-537e-4352-a649-968b8bb334d0" providerId="ADAL" clId="{6500EDC4-826A-40A3-9ECA-A3CF443E8B58}" dt="2020-06-18T18:47:14.758" v="264" actId="113"/>
          <ac:spMkLst>
            <pc:docMk/>
            <pc:sldMk cId="1837637307" sldId="256"/>
            <ac:spMk id="47" creationId="{FCED661C-8F91-444F-A72B-96AA0CF05DC1}"/>
          </ac:spMkLst>
        </pc:spChg>
        <pc:spChg chg="mod">
          <ac:chgData name="Helen Drury" userId="3b21feac-537e-4352-a649-968b8bb334d0" providerId="ADAL" clId="{6500EDC4-826A-40A3-9ECA-A3CF443E8B58}" dt="2020-06-18T18:36:12.012" v="11" actId="1076"/>
          <ac:spMkLst>
            <pc:docMk/>
            <pc:sldMk cId="1837637307" sldId="256"/>
            <ac:spMk id="50" creationId="{728C3ADD-0CA3-4832-855D-E552F4A379FC}"/>
          </ac:spMkLst>
        </pc:spChg>
        <pc:spChg chg="mod">
          <ac:chgData name="Helen Drury" userId="3b21feac-537e-4352-a649-968b8bb334d0" providerId="ADAL" clId="{6500EDC4-826A-40A3-9ECA-A3CF443E8B58}" dt="2020-06-18T17:36:12.274" v="1" actId="1076"/>
          <ac:spMkLst>
            <pc:docMk/>
            <pc:sldMk cId="1837637307" sldId="256"/>
            <ac:spMk id="59" creationId="{88E18CA1-0012-4B0C-991E-562DD1F40496}"/>
          </ac:spMkLst>
        </pc:spChg>
        <pc:spChg chg="mod">
          <ac:chgData name="Helen Drury" userId="3b21feac-537e-4352-a649-968b8bb334d0" providerId="ADAL" clId="{6500EDC4-826A-40A3-9ECA-A3CF443E8B58}" dt="2020-06-18T17:36:12.274" v="1" actId="1076"/>
          <ac:spMkLst>
            <pc:docMk/>
            <pc:sldMk cId="1837637307" sldId="256"/>
            <ac:spMk id="60" creationId="{8B46DC41-A5F1-40D4-9FF2-E21C5439C7E9}"/>
          </ac:spMkLst>
        </pc:spChg>
        <pc:picChg chg="mod">
          <ac:chgData name="Helen Drury" userId="3b21feac-537e-4352-a649-968b8bb334d0" providerId="ADAL" clId="{6500EDC4-826A-40A3-9ECA-A3CF443E8B58}" dt="2020-06-18T17:36:12.274" v="1" actId="1076"/>
          <ac:picMkLst>
            <pc:docMk/>
            <pc:sldMk cId="1837637307" sldId="256"/>
            <ac:picMk id="58" creationId="{6F59295D-0114-47C9-B747-48B72CAD364D}"/>
          </ac:picMkLst>
        </pc:picChg>
        <pc:picChg chg="mod">
          <ac:chgData name="Helen Drury" userId="3b21feac-537e-4352-a649-968b8bb334d0" providerId="ADAL" clId="{6500EDC4-826A-40A3-9ECA-A3CF443E8B58}" dt="2020-06-18T17:36:12.274" v="1" actId="1076"/>
          <ac:picMkLst>
            <pc:docMk/>
            <pc:sldMk cId="1837637307" sldId="256"/>
            <ac:picMk id="82" creationId="{CCD1E763-C3F7-4AA5-9437-CBA66FC71CF6}"/>
          </ac:picMkLst>
        </pc:picChg>
        <pc:picChg chg="add mod">
          <ac:chgData name="Helen Drury" userId="3b21feac-537e-4352-a649-968b8bb334d0" providerId="ADAL" clId="{6500EDC4-826A-40A3-9ECA-A3CF443E8B58}" dt="2020-06-18T18:39:12.086" v="121" actId="1076"/>
          <ac:picMkLst>
            <pc:docMk/>
            <pc:sldMk cId="1837637307" sldId="256"/>
            <ac:picMk id="89" creationId="{3D1488CF-FC4C-4968-8622-45275B1B0C2E}"/>
          </ac:picMkLst>
        </pc:picChg>
      </pc:sldChg>
      <pc:sldChg chg="addSp modSp mod">
        <pc:chgData name="Helen Drury" userId="3b21feac-537e-4352-a649-968b8bb334d0" providerId="ADAL" clId="{6500EDC4-826A-40A3-9ECA-A3CF443E8B58}" dt="2020-06-18T18:47:47.090" v="266" actId="6549"/>
        <pc:sldMkLst>
          <pc:docMk/>
          <pc:sldMk cId="3630065886" sldId="257"/>
        </pc:sldMkLst>
        <pc:spChg chg="mod">
          <ac:chgData name="Helen Drury" userId="3b21feac-537e-4352-a649-968b8bb334d0" providerId="ADAL" clId="{6500EDC4-826A-40A3-9ECA-A3CF443E8B58}" dt="2020-06-18T18:45:39.717" v="257" actId="1076"/>
          <ac:spMkLst>
            <pc:docMk/>
            <pc:sldMk cId="3630065886" sldId="257"/>
            <ac:spMk id="57" creationId="{90371747-CA13-4D62-A010-C764CF7AACE9}"/>
          </ac:spMkLst>
        </pc:spChg>
        <pc:spChg chg="mod">
          <ac:chgData name="Helen Drury" userId="3b21feac-537e-4352-a649-968b8bb334d0" providerId="ADAL" clId="{6500EDC4-826A-40A3-9ECA-A3CF443E8B58}" dt="2020-06-18T18:45:52.115" v="258" actId="1076"/>
          <ac:spMkLst>
            <pc:docMk/>
            <pc:sldMk cId="3630065886" sldId="257"/>
            <ac:spMk id="65" creationId="{D03C2AEC-080D-4D5E-900C-D6CCB737BAAB}"/>
          </ac:spMkLst>
        </pc:spChg>
        <pc:spChg chg="mod">
          <ac:chgData name="Helen Drury" userId="3b21feac-537e-4352-a649-968b8bb334d0" providerId="ADAL" clId="{6500EDC4-826A-40A3-9ECA-A3CF443E8B58}" dt="2020-06-18T18:45:52.115" v="258" actId="1076"/>
          <ac:spMkLst>
            <pc:docMk/>
            <pc:sldMk cId="3630065886" sldId="257"/>
            <ac:spMk id="67" creationId="{A3D9BCB2-C47C-4682-83D7-7F169794F95E}"/>
          </ac:spMkLst>
        </pc:spChg>
        <pc:spChg chg="mod">
          <ac:chgData name="Helen Drury" userId="3b21feac-537e-4352-a649-968b8bb334d0" providerId="ADAL" clId="{6500EDC4-826A-40A3-9ECA-A3CF443E8B58}" dt="2020-06-18T18:45:52.115" v="258" actId="1076"/>
          <ac:spMkLst>
            <pc:docMk/>
            <pc:sldMk cId="3630065886" sldId="257"/>
            <ac:spMk id="68" creationId="{53E82031-D55D-482D-BE33-F593F9317B21}"/>
          </ac:spMkLst>
        </pc:spChg>
        <pc:spChg chg="mod">
          <ac:chgData name="Helen Drury" userId="3b21feac-537e-4352-a649-968b8bb334d0" providerId="ADAL" clId="{6500EDC4-826A-40A3-9ECA-A3CF443E8B58}" dt="2020-06-18T18:45:39.717" v="257" actId="1076"/>
          <ac:spMkLst>
            <pc:docMk/>
            <pc:sldMk cId="3630065886" sldId="257"/>
            <ac:spMk id="75" creationId="{312521B4-9A74-4BBB-8884-108CCE9AA0FC}"/>
          </ac:spMkLst>
        </pc:spChg>
        <pc:spChg chg="mod">
          <ac:chgData name="Helen Drury" userId="3b21feac-537e-4352-a649-968b8bb334d0" providerId="ADAL" clId="{6500EDC4-826A-40A3-9ECA-A3CF443E8B58}" dt="2020-06-18T18:45:39.717" v="257" actId="1076"/>
          <ac:spMkLst>
            <pc:docMk/>
            <pc:sldMk cId="3630065886" sldId="257"/>
            <ac:spMk id="76" creationId="{D8A63561-DA36-47A7-B9BE-66B3C4B1EF99}"/>
          </ac:spMkLst>
        </pc:spChg>
        <pc:spChg chg="mod">
          <ac:chgData name="Helen Drury" userId="3b21feac-537e-4352-a649-968b8bb334d0" providerId="ADAL" clId="{6500EDC4-826A-40A3-9ECA-A3CF443E8B58}" dt="2020-06-18T18:45:06.092" v="248" actId="1076"/>
          <ac:spMkLst>
            <pc:docMk/>
            <pc:sldMk cId="3630065886" sldId="257"/>
            <ac:spMk id="79" creationId="{83AB065B-E95C-465F-9EE8-C687B546C6AD}"/>
          </ac:spMkLst>
        </pc:spChg>
        <pc:spChg chg="mod">
          <ac:chgData name="Helen Drury" userId="3b21feac-537e-4352-a649-968b8bb334d0" providerId="ADAL" clId="{6500EDC4-826A-40A3-9ECA-A3CF443E8B58}" dt="2020-06-18T18:45:06.092" v="248" actId="1076"/>
          <ac:spMkLst>
            <pc:docMk/>
            <pc:sldMk cId="3630065886" sldId="257"/>
            <ac:spMk id="80" creationId="{3F2E9C9B-9C5E-4156-81BB-5884BA5136C2}"/>
          </ac:spMkLst>
        </pc:spChg>
        <pc:spChg chg="mod">
          <ac:chgData name="Helen Drury" userId="3b21feac-537e-4352-a649-968b8bb334d0" providerId="ADAL" clId="{6500EDC4-826A-40A3-9ECA-A3CF443E8B58}" dt="2020-06-18T18:45:23.215" v="256" actId="20577"/>
          <ac:spMkLst>
            <pc:docMk/>
            <pc:sldMk cId="3630065886" sldId="257"/>
            <ac:spMk id="84" creationId="{6E44DED6-4CBF-462A-AA61-8EA63059DED7}"/>
          </ac:spMkLst>
        </pc:spChg>
        <pc:spChg chg="mod">
          <ac:chgData name="Helen Drury" userId="3b21feac-537e-4352-a649-968b8bb334d0" providerId="ADAL" clId="{6500EDC4-826A-40A3-9ECA-A3CF443E8B58}" dt="2020-06-18T18:44:52.236" v="246" actId="1076"/>
          <ac:spMkLst>
            <pc:docMk/>
            <pc:sldMk cId="3630065886" sldId="257"/>
            <ac:spMk id="86" creationId="{AEFBC090-B98E-4906-8798-A5C0B818C559}"/>
          </ac:spMkLst>
        </pc:spChg>
        <pc:spChg chg="mod">
          <ac:chgData name="Helen Drury" userId="3b21feac-537e-4352-a649-968b8bb334d0" providerId="ADAL" clId="{6500EDC4-826A-40A3-9ECA-A3CF443E8B58}" dt="2020-06-18T18:43:03.725" v="190" actId="207"/>
          <ac:spMkLst>
            <pc:docMk/>
            <pc:sldMk cId="3630065886" sldId="257"/>
            <ac:spMk id="87" creationId="{4F73742D-2AB3-4669-A87D-8704211FC6BA}"/>
          </ac:spMkLst>
        </pc:spChg>
        <pc:spChg chg="mod">
          <ac:chgData name="Helen Drury" userId="3b21feac-537e-4352-a649-968b8bb334d0" providerId="ADAL" clId="{6500EDC4-826A-40A3-9ECA-A3CF443E8B58}" dt="2020-06-18T18:45:52.115" v="258" actId="1076"/>
          <ac:spMkLst>
            <pc:docMk/>
            <pc:sldMk cId="3630065886" sldId="257"/>
            <ac:spMk id="94" creationId="{B64EA842-01A3-4F0B-BE5B-B7ED95F33751}"/>
          </ac:spMkLst>
        </pc:spChg>
        <pc:spChg chg="mod">
          <ac:chgData name="Helen Drury" userId="3b21feac-537e-4352-a649-968b8bb334d0" providerId="ADAL" clId="{6500EDC4-826A-40A3-9ECA-A3CF443E8B58}" dt="2020-06-18T18:44:52.236" v="246" actId="1076"/>
          <ac:spMkLst>
            <pc:docMk/>
            <pc:sldMk cId="3630065886" sldId="257"/>
            <ac:spMk id="97" creationId="{777EA29E-E23D-4F14-B68C-FCA59539E282}"/>
          </ac:spMkLst>
        </pc:spChg>
        <pc:spChg chg="mod">
          <ac:chgData name="Helen Drury" userId="3b21feac-537e-4352-a649-968b8bb334d0" providerId="ADAL" clId="{6500EDC4-826A-40A3-9ECA-A3CF443E8B58}" dt="2020-06-18T18:44:52.236" v="246" actId="1076"/>
          <ac:spMkLst>
            <pc:docMk/>
            <pc:sldMk cId="3630065886" sldId="257"/>
            <ac:spMk id="98" creationId="{DFE76D31-E845-4D5B-81CA-A7B6369DB332}"/>
          </ac:spMkLst>
        </pc:spChg>
        <pc:spChg chg="mod ord">
          <ac:chgData name="Helen Drury" userId="3b21feac-537e-4352-a649-968b8bb334d0" providerId="ADAL" clId="{6500EDC4-826A-40A3-9ECA-A3CF443E8B58}" dt="2020-06-18T18:47:47.090" v="266" actId="6549"/>
          <ac:spMkLst>
            <pc:docMk/>
            <pc:sldMk cId="3630065886" sldId="257"/>
            <ac:spMk id="99" creationId="{A4904795-CF0D-42AA-939B-3B8EE46AB3FF}"/>
          </ac:spMkLst>
        </pc:spChg>
        <pc:picChg chg="mod">
          <ac:chgData name="Helen Drury" userId="3b21feac-537e-4352-a649-968b8bb334d0" providerId="ADAL" clId="{6500EDC4-826A-40A3-9ECA-A3CF443E8B58}" dt="2020-06-18T18:44:52.236" v="246" actId="1076"/>
          <ac:picMkLst>
            <pc:docMk/>
            <pc:sldMk cId="3630065886" sldId="257"/>
            <ac:picMk id="29" creationId="{C6BCFBF5-1934-4927-89CE-14F4078A59A5}"/>
          </ac:picMkLst>
        </pc:picChg>
        <pc:picChg chg="mod">
          <ac:chgData name="Helen Drury" userId="3b21feac-537e-4352-a649-968b8bb334d0" providerId="ADAL" clId="{6500EDC4-826A-40A3-9ECA-A3CF443E8B58}" dt="2020-06-18T18:45:39.717" v="257" actId="1076"/>
          <ac:picMkLst>
            <pc:docMk/>
            <pc:sldMk cId="3630065886" sldId="257"/>
            <ac:picMk id="56" creationId="{F1E548F1-B8BA-4A6A-B16D-993E5A4CBED3}"/>
          </ac:picMkLst>
        </pc:picChg>
        <pc:picChg chg="mod">
          <ac:chgData name="Helen Drury" userId="3b21feac-537e-4352-a649-968b8bb334d0" providerId="ADAL" clId="{6500EDC4-826A-40A3-9ECA-A3CF443E8B58}" dt="2020-06-18T18:45:52.115" v="258" actId="1076"/>
          <ac:picMkLst>
            <pc:docMk/>
            <pc:sldMk cId="3630065886" sldId="257"/>
            <ac:picMk id="66" creationId="{221EF49D-3AF6-4706-A82A-C70D17EA4E0B}"/>
          </ac:picMkLst>
        </pc:picChg>
        <pc:picChg chg="mod">
          <ac:chgData name="Helen Drury" userId="3b21feac-537e-4352-a649-968b8bb334d0" providerId="ADAL" clId="{6500EDC4-826A-40A3-9ECA-A3CF443E8B58}" dt="2020-06-18T18:45:52.115" v="258" actId="1076"/>
          <ac:picMkLst>
            <pc:docMk/>
            <pc:sldMk cId="3630065886" sldId="257"/>
            <ac:picMk id="70" creationId="{C8286704-7E95-4CD7-8C8A-6A1D7145DC2B}"/>
          </ac:picMkLst>
        </pc:picChg>
        <pc:picChg chg="mod">
          <ac:chgData name="Helen Drury" userId="3b21feac-537e-4352-a649-968b8bb334d0" providerId="ADAL" clId="{6500EDC4-826A-40A3-9ECA-A3CF443E8B58}" dt="2020-06-18T18:46:15.537" v="260" actId="1076"/>
          <ac:picMkLst>
            <pc:docMk/>
            <pc:sldMk cId="3630065886" sldId="257"/>
            <ac:picMk id="74" creationId="{74190BD7-BF82-4E38-8BC5-650B4F214C66}"/>
          </ac:picMkLst>
        </pc:picChg>
        <pc:picChg chg="mod">
          <ac:chgData name="Helen Drury" userId="3b21feac-537e-4352-a649-968b8bb334d0" providerId="ADAL" clId="{6500EDC4-826A-40A3-9ECA-A3CF443E8B58}" dt="2020-06-18T18:45:39.717" v="257" actId="1076"/>
          <ac:picMkLst>
            <pc:docMk/>
            <pc:sldMk cId="3630065886" sldId="257"/>
            <ac:picMk id="77" creationId="{B4B12BCC-A068-419B-A5BB-8DB45B777515}"/>
          </ac:picMkLst>
        </pc:picChg>
        <pc:picChg chg="mod">
          <ac:chgData name="Helen Drury" userId="3b21feac-537e-4352-a649-968b8bb334d0" providerId="ADAL" clId="{6500EDC4-826A-40A3-9ECA-A3CF443E8B58}" dt="2020-06-18T18:45:06.092" v="248" actId="1076"/>
          <ac:picMkLst>
            <pc:docMk/>
            <pc:sldMk cId="3630065886" sldId="257"/>
            <ac:picMk id="78" creationId="{490E3069-1B49-4494-8FA6-848064AC1FEA}"/>
          </ac:picMkLst>
        </pc:picChg>
        <pc:picChg chg="mod">
          <ac:chgData name="Helen Drury" userId="3b21feac-537e-4352-a649-968b8bb334d0" providerId="ADAL" clId="{6500EDC4-826A-40A3-9ECA-A3CF443E8B58}" dt="2020-06-18T18:45:52.115" v="258" actId="1076"/>
          <ac:picMkLst>
            <pc:docMk/>
            <pc:sldMk cId="3630065886" sldId="257"/>
            <ac:picMk id="95" creationId="{17714025-07EA-4DDF-8E0F-9A91E1945935}"/>
          </ac:picMkLst>
        </pc:picChg>
        <pc:picChg chg="mod">
          <ac:chgData name="Helen Drury" userId="3b21feac-537e-4352-a649-968b8bb334d0" providerId="ADAL" clId="{6500EDC4-826A-40A3-9ECA-A3CF443E8B58}" dt="2020-06-18T18:44:58.285" v="247" actId="1076"/>
          <ac:picMkLst>
            <pc:docMk/>
            <pc:sldMk cId="3630065886" sldId="257"/>
            <ac:picMk id="96" creationId="{2C24B4F1-3093-4372-ADC3-6FFCDF7D8DD6}"/>
          </ac:picMkLst>
        </pc:picChg>
        <pc:picChg chg="mod">
          <ac:chgData name="Helen Drury" userId="3b21feac-537e-4352-a649-968b8bb334d0" providerId="ADAL" clId="{6500EDC4-826A-40A3-9ECA-A3CF443E8B58}" dt="2020-06-18T18:44:52.236" v="246" actId="1076"/>
          <ac:picMkLst>
            <pc:docMk/>
            <pc:sldMk cId="3630065886" sldId="257"/>
            <ac:picMk id="116" creationId="{10A1D103-EF10-42A1-B64E-07233B70C4D3}"/>
          </ac:picMkLst>
        </pc:picChg>
        <pc:picChg chg="mod">
          <ac:chgData name="Helen Drury" userId="3b21feac-537e-4352-a649-968b8bb334d0" providerId="ADAL" clId="{6500EDC4-826A-40A3-9ECA-A3CF443E8B58}" dt="2020-06-18T18:41:49.519" v="182" actId="1076"/>
          <ac:picMkLst>
            <pc:docMk/>
            <pc:sldMk cId="3630065886" sldId="257"/>
            <ac:picMk id="117" creationId="{E9F24D55-B611-4FA3-9C61-4DC00FFBF465}"/>
          </ac:picMkLst>
        </pc:picChg>
        <pc:picChg chg="add mod">
          <ac:chgData name="Helen Drury" userId="3b21feac-537e-4352-a649-968b8bb334d0" providerId="ADAL" clId="{6500EDC4-826A-40A3-9ECA-A3CF443E8B58}" dt="2020-06-18T18:39:39.178" v="124" actId="1076"/>
          <ac:picMkLst>
            <pc:docMk/>
            <pc:sldMk cId="3630065886" sldId="257"/>
            <ac:picMk id="122" creationId="{BD5DBFDC-CC06-43F0-BD13-62933135E962}"/>
          </ac:picMkLst>
        </pc:picChg>
      </pc:sldChg>
      <pc:sldChg chg="del">
        <pc:chgData name="Helen Drury" userId="3b21feac-537e-4352-a649-968b8bb334d0" providerId="ADAL" clId="{6500EDC4-826A-40A3-9ECA-A3CF443E8B58}" dt="2020-06-18T17:35:55.090" v="0" actId="47"/>
        <pc:sldMkLst>
          <pc:docMk/>
          <pc:sldMk cId="3189735415" sldId="275"/>
        </pc:sldMkLst>
      </pc:sldChg>
      <pc:sldMasterChg chg="del delSldLayout">
        <pc:chgData name="Helen Drury" userId="3b21feac-537e-4352-a649-968b8bb334d0" providerId="ADAL" clId="{6500EDC4-826A-40A3-9ECA-A3CF443E8B58}" dt="2020-06-18T17:35:55.090" v="0" actId="47"/>
        <pc:sldMasterMkLst>
          <pc:docMk/>
          <pc:sldMasterMk cId="3241433796" sldId="2147483707"/>
        </pc:sldMasterMkLst>
        <pc:sldLayoutChg chg="del">
          <pc:chgData name="Helen Drury" userId="3b21feac-537e-4352-a649-968b8bb334d0" providerId="ADAL" clId="{6500EDC4-826A-40A3-9ECA-A3CF443E8B58}" dt="2020-06-18T17:35:55.090" v="0" actId="47"/>
          <pc:sldLayoutMkLst>
            <pc:docMk/>
            <pc:sldMasterMk cId="3241433796" sldId="2147483707"/>
            <pc:sldLayoutMk cId="744832580" sldId="2147483661"/>
          </pc:sldLayoutMkLst>
        </pc:sldLayoutChg>
        <pc:sldLayoutChg chg="del">
          <pc:chgData name="Helen Drury" userId="3b21feac-537e-4352-a649-968b8bb334d0" providerId="ADAL" clId="{6500EDC4-826A-40A3-9ECA-A3CF443E8B58}" dt="2020-06-18T17:35:55.090" v="0" actId="47"/>
          <pc:sldLayoutMkLst>
            <pc:docMk/>
            <pc:sldMasterMk cId="3241433796" sldId="2147483707"/>
            <pc:sldLayoutMk cId="1191646105" sldId="2147483662"/>
          </pc:sldLayoutMkLst>
        </pc:sldLayoutChg>
        <pc:sldLayoutChg chg="del">
          <pc:chgData name="Helen Drury" userId="3b21feac-537e-4352-a649-968b8bb334d0" providerId="ADAL" clId="{6500EDC4-826A-40A3-9ECA-A3CF443E8B58}" dt="2020-06-18T17:35:55.090" v="0" actId="47"/>
          <pc:sldLayoutMkLst>
            <pc:docMk/>
            <pc:sldMasterMk cId="3241433796" sldId="2147483707"/>
            <pc:sldLayoutMk cId="1590036676" sldId="2147483663"/>
          </pc:sldLayoutMkLst>
        </pc:sldLayoutChg>
        <pc:sldLayoutChg chg="del">
          <pc:chgData name="Helen Drury" userId="3b21feac-537e-4352-a649-968b8bb334d0" providerId="ADAL" clId="{6500EDC4-826A-40A3-9ECA-A3CF443E8B58}" dt="2020-06-18T17:35:55.090" v="0" actId="47"/>
          <pc:sldLayoutMkLst>
            <pc:docMk/>
            <pc:sldMasterMk cId="3241433796" sldId="2147483707"/>
            <pc:sldLayoutMk cId="1954451819" sldId="2147483664"/>
          </pc:sldLayoutMkLst>
        </pc:sldLayoutChg>
        <pc:sldLayoutChg chg="del">
          <pc:chgData name="Helen Drury" userId="3b21feac-537e-4352-a649-968b8bb334d0" providerId="ADAL" clId="{6500EDC4-826A-40A3-9ECA-A3CF443E8B58}" dt="2020-06-18T17:35:55.090" v="0" actId="47"/>
          <pc:sldLayoutMkLst>
            <pc:docMk/>
            <pc:sldMasterMk cId="3241433796" sldId="2147483707"/>
            <pc:sldLayoutMk cId="3412035784" sldId="2147483665"/>
          </pc:sldLayoutMkLst>
        </pc:sldLayoutChg>
        <pc:sldLayoutChg chg="del">
          <pc:chgData name="Helen Drury" userId="3b21feac-537e-4352-a649-968b8bb334d0" providerId="ADAL" clId="{6500EDC4-826A-40A3-9ECA-A3CF443E8B58}" dt="2020-06-18T17:35:55.090" v="0" actId="47"/>
          <pc:sldLayoutMkLst>
            <pc:docMk/>
            <pc:sldMasterMk cId="3241433796" sldId="2147483707"/>
            <pc:sldLayoutMk cId="3458268627" sldId="2147483667"/>
          </pc:sldLayoutMkLst>
        </pc:sldLayoutChg>
        <pc:sldLayoutChg chg="del">
          <pc:chgData name="Helen Drury" userId="3b21feac-537e-4352-a649-968b8bb334d0" providerId="ADAL" clId="{6500EDC4-826A-40A3-9ECA-A3CF443E8B58}" dt="2020-06-18T17:35:55.090" v="0" actId="47"/>
          <pc:sldLayoutMkLst>
            <pc:docMk/>
            <pc:sldMasterMk cId="3241433796" sldId="2147483707"/>
            <pc:sldLayoutMk cId="3291472694" sldId="2147483668"/>
          </pc:sldLayoutMkLst>
        </pc:sldLayoutChg>
        <pc:sldLayoutChg chg="del">
          <pc:chgData name="Helen Drury" userId="3b21feac-537e-4352-a649-968b8bb334d0" providerId="ADAL" clId="{6500EDC4-826A-40A3-9ECA-A3CF443E8B58}" dt="2020-06-18T17:35:55.090" v="0" actId="47"/>
          <pc:sldLayoutMkLst>
            <pc:docMk/>
            <pc:sldMasterMk cId="3241433796" sldId="2147483707"/>
            <pc:sldLayoutMk cId="1366806034" sldId="2147483669"/>
          </pc:sldLayoutMkLst>
        </pc:sldLayoutChg>
        <pc:sldLayoutChg chg="del">
          <pc:chgData name="Helen Drury" userId="3b21feac-537e-4352-a649-968b8bb334d0" providerId="ADAL" clId="{6500EDC4-826A-40A3-9ECA-A3CF443E8B58}" dt="2020-06-18T17:35:55.090" v="0" actId="47"/>
          <pc:sldLayoutMkLst>
            <pc:docMk/>
            <pc:sldMasterMk cId="3241433796" sldId="2147483707"/>
            <pc:sldLayoutMk cId="3617122520" sldId="2147483708"/>
          </pc:sldLayoutMkLst>
        </pc:sldLayoutChg>
        <pc:sldLayoutChg chg="del">
          <pc:chgData name="Helen Drury" userId="3b21feac-537e-4352-a649-968b8bb334d0" providerId="ADAL" clId="{6500EDC4-826A-40A3-9ECA-A3CF443E8B58}" dt="2020-06-18T17:35:55.090" v="0" actId="47"/>
          <pc:sldLayoutMkLst>
            <pc:docMk/>
            <pc:sldMasterMk cId="3241433796" sldId="2147483707"/>
            <pc:sldLayoutMk cId="2240591388" sldId="2147483709"/>
          </pc:sldLayoutMkLst>
        </pc:sldLayoutChg>
        <pc:sldLayoutChg chg="del">
          <pc:chgData name="Helen Drury" userId="3b21feac-537e-4352-a649-968b8bb334d0" providerId="ADAL" clId="{6500EDC4-826A-40A3-9ECA-A3CF443E8B58}" dt="2020-06-18T17:35:55.090" v="0" actId="47"/>
          <pc:sldLayoutMkLst>
            <pc:docMk/>
            <pc:sldMasterMk cId="3241433796" sldId="2147483707"/>
            <pc:sldLayoutMk cId="1465881703" sldId="2147483710"/>
          </pc:sldLayoutMkLst>
        </pc:sldLayoutChg>
        <pc:sldLayoutChg chg="del">
          <pc:chgData name="Helen Drury" userId="3b21feac-537e-4352-a649-968b8bb334d0" providerId="ADAL" clId="{6500EDC4-826A-40A3-9ECA-A3CF443E8B58}" dt="2020-06-18T17:35:55.090" v="0" actId="47"/>
          <pc:sldLayoutMkLst>
            <pc:docMk/>
            <pc:sldMasterMk cId="3241433796" sldId="2147483707"/>
            <pc:sldLayoutMk cId="4112221222" sldId="2147483711"/>
          </pc:sldLayoutMkLst>
        </pc:sldLayoutChg>
        <pc:sldLayoutChg chg="del">
          <pc:chgData name="Helen Drury" userId="3b21feac-537e-4352-a649-968b8bb334d0" providerId="ADAL" clId="{6500EDC4-826A-40A3-9ECA-A3CF443E8B58}" dt="2020-06-18T17:35:55.090" v="0" actId="47"/>
          <pc:sldLayoutMkLst>
            <pc:docMk/>
            <pc:sldMasterMk cId="3241433796" sldId="2147483707"/>
            <pc:sldLayoutMk cId="3858035272" sldId="2147483712"/>
          </pc:sldLayoutMkLst>
        </pc:sldLayoutChg>
        <pc:sldLayoutChg chg="del">
          <pc:chgData name="Helen Drury" userId="3b21feac-537e-4352-a649-968b8bb334d0" providerId="ADAL" clId="{6500EDC4-826A-40A3-9ECA-A3CF443E8B58}" dt="2020-06-18T17:35:55.090" v="0" actId="47"/>
          <pc:sldLayoutMkLst>
            <pc:docMk/>
            <pc:sldMasterMk cId="3241433796" sldId="2147483707"/>
            <pc:sldLayoutMk cId="3260850066" sldId="2147483713"/>
          </pc:sldLayoutMkLst>
        </pc:sldLayoutChg>
        <pc:sldLayoutChg chg="del">
          <pc:chgData name="Helen Drury" userId="3b21feac-537e-4352-a649-968b8bb334d0" providerId="ADAL" clId="{6500EDC4-826A-40A3-9ECA-A3CF443E8B58}" dt="2020-06-18T17:35:55.090" v="0" actId="47"/>
          <pc:sldLayoutMkLst>
            <pc:docMk/>
            <pc:sldMasterMk cId="3241433796" sldId="2147483707"/>
            <pc:sldLayoutMk cId="2478034372" sldId="2147483714"/>
          </pc:sldLayoutMkLst>
        </pc:sldLayoutChg>
        <pc:sldLayoutChg chg="del">
          <pc:chgData name="Helen Drury" userId="3b21feac-537e-4352-a649-968b8bb334d0" providerId="ADAL" clId="{6500EDC4-826A-40A3-9ECA-A3CF443E8B58}" dt="2020-06-18T17:35:55.090" v="0" actId="47"/>
          <pc:sldLayoutMkLst>
            <pc:docMk/>
            <pc:sldMasterMk cId="3241433796" sldId="2147483707"/>
            <pc:sldLayoutMk cId="2414103556" sldId="2147483715"/>
          </pc:sldLayoutMkLst>
        </pc:sldLayoutChg>
        <pc:sldLayoutChg chg="del">
          <pc:chgData name="Helen Drury" userId="3b21feac-537e-4352-a649-968b8bb334d0" providerId="ADAL" clId="{6500EDC4-826A-40A3-9ECA-A3CF443E8B58}" dt="2020-06-18T17:35:55.090" v="0" actId="47"/>
          <pc:sldLayoutMkLst>
            <pc:docMk/>
            <pc:sldMasterMk cId="3241433796" sldId="2147483707"/>
            <pc:sldLayoutMk cId="339101248" sldId="2147483716"/>
          </pc:sldLayoutMkLst>
        </pc:sldLayoutChg>
        <pc:sldLayoutChg chg="del">
          <pc:chgData name="Helen Drury" userId="3b21feac-537e-4352-a649-968b8bb334d0" providerId="ADAL" clId="{6500EDC4-826A-40A3-9ECA-A3CF443E8B58}" dt="2020-06-18T17:35:55.090" v="0" actId="47"/>
          <pc:sldLayoutMkLst>
            <pc:docMk/>
            <pc:sldMasterMk cId="3241433796" sldId="2147483707"/>
            <pc:sldLayoutMk cId="305985874" sldId="2147483717"/>
          </pc:sldLayoutMkLst>
        </pc:sldLayoutChg>
        <pc:sldLayoutChg chg="del">
          <pc:chgData name="Helen Drury" userId="3b21feac-537e-4352-a649-968b8bb334d0" providerId="ADAL" clId="{6500EDC4-826A-40A3-9ECA-A3CF443E8B58}" dt="2020-06-18T17:35:55.090" v="0" actId="47"/>
          <pc:sldLayoutMkLst>
            <pc:docMk/>
            <pc:sldMasterMk cId="3241433796" sldId="2147483707"/>
            <pc:sldLayoutMk cId="1593065408" sldId="2147483718"/>
          </pc:sldLayoutMkLst>
        </pc:sldLayoutChg>
        <pc:sldLayoutChg chg="del">
          <pc:chgData name="Helen Drury" userId="3b21feac-537e-4352-a649-968b8bb334d0" providerId="ADAL" clId="{6500EDC4-826A-40A3-9ECA-A3CF443E8B58}" dt="2020-06-18T17:35:55.090" v="0" actId="47"/>
          <pc:sldLayoutMkLst>
            <pc:docMk/>
            <pc:sldMasterMk cId="3241433796" sldId="2147483707"/>
            <pc:sldLayoutMk cId="349622913" sldId="2147483719"/>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6C6760-C6C5-4B67-85EA-922158DB48C6}" type="datetimeFigureOut">
              <a:rPr lang="en-GB" smtClean="0"/>
              <a:pPr/>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8940ED-C219-4C9F-AAE5-6A3B15222F49}" type="slidenum">
              <a:rPr lang="en-GB" smtClean="0"/>
              <a:pPr/>
              <a:t>‹#›</a:t>
            </a:fld>
            <a:endParaRPr lang="en-GB"/>
          </a:p>
        </p:txBody>
      </p:sp>
      <p:sp>
        <p:nvSpPr>
          <p:cNvPr id="7" name="Rectangle 6">
            <a:extLst>
              <a:ext uri="{FF2B5EF4-FFF2-40B4-BE49-F238E27FC236}">
                <a16:creationId xmlns:a16="http://schemas.microsoft.com/office/drawing/2014/main" id="{22D5D0DD-FCE9-4376-9C0C-05008E987C3B}"/>
              </a:ext>
            </a:extLst>
          </p:cNvPr>
          <p:cNvSpPr/>
          <p:nvPr userDrawn="1"/>
        </p:nvSpPr>
        <p:spPr>
          <a:xfrm>
            <a:off x="2527952" y="9621571"/>
            <a:ext cx="1802096" cy="230832"/>
          </a:xfrm>
          <a:prstGeom prst="rect">
            <a:avLst/>
          </a:prstGeom>
        </p:spPr>
        <p:txBody>
          <a:bodyPr wrap="none">
            <a:spAutoFit/>
          </a:bodyPr>
          <a:lstStyle/>
          <a:p>
            <a:r>
              <a:rPr lang="en-GB" sz="900" dirty="0">
                <a:latin typeface="Century Gothic" panose="020B0502020202020204" pitchFamily="34" charset="0"/>
              </a:rPr>
              <a:t>© Mathematics Mastery 2020</a:t>
            </a:r>
            <a:endParaRPr lang="en-GB" sz="900" dirty="0"/>
          </a:p>
        </p:txBody>
      </p:sp>
      <p:pic>
        <p:nvPicPr>
          <p:cNvPr id="8" name="Picture 7">
            <a:extLst>
              <a:ext uri="{FF2B5EF4-FFF2-40B4-BE49-F238E27FC236}">
                <a16:creationId xmlns:a16="http://schemas.microsoft.com/office/drawing/2014/main" id="{889843BD-7827-4657-9963-87976EF094BC}"/>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7870" y="97044"/>
            <a:ext cx="1317196" cy="353466"/>
          </a:xfrm>
          <a:prstGeom prst="rect">
            <a:avLst/>
          </a:prstGeom>
          <a:noFill/>
          <a:ln>
            <a:noFill/>
          </a:ln>
        </p:spPr>
      </p:pic>
    </p:spTree>
    <p:extLst>
      <p:ext uri="{BB962C8B-B14F-4D97-AF65-F5344CB8AC3E}">
        <p14:creationId xmlns:p14="http://schemas.microsoft.com/office/powerpoint/2010/main" val="196965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6C6760-C6C5-4B67-85EA-922158DB48C6}" type="datetimeFigureOut">
              <a:rPr lang="en-GB" smtClean="0"/>
              <a:pPr/>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8940ED-C219-4C9F-AAE5-6A3B15222F49}" type="slidenum">
              <a:rPr lang="en-GB" smtClean="0"/>
              <a:pPr/>
              <a:t>‹#›</a:t>
            </a:fld>
            <a:endParaRPr lang="en-GB"/>
          </a:p>
        </p:txBody>
      </p:sp>
    </p:spTree>
    <p:extLst>
      <p:ext uri="{BB962C8B-B14F-4D97-AF65-F5344CB8AC3E}">
        <p14:creationId xmlns:p14="http://schemas.microsoft.com/office/powerpoint/2010/main" val="154295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6C6760-C6C5-4B67-85EA-922158DB48C6}" type="datetimeFigureOut">
              <a:rPr lang="en-GB" smtClean="0"/>
              <a:pPr/>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8940ED-C219-4C9F-AAE5-6A3B15222F49}" type="slidenum">
              <a:rPr lang="en-GB" smtClean="0"/>
              <a:pPr/>
              <a:t>‹#›</a:t>
            </a:fld>
            <a:endParaRPr lang="en-GB"/>
          </a:p>
        </p:txBody>
      </p:sp>
    </p:spTree>
    <p:extLst>
      <p:ext uri="{BB962C8B-B14F-4D97-AF65-F5344CB8AC3E}">
        <p14:creationId xmlns:p14="http://schemas.microsoft.com/office/powerpoint/2010/main" val="396421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6C6760-C6C5-4B67-85EA-922158DB48C6}" type="datetimeFigureOut">
              <a:rPr lang="en-GB" smtClean="0"/>
              <a:pPr/>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8940ED-C219-4C9F-AAE5-6A3B15222F49}" type="slidenum">
              <a:rPr lang="en-GB" smtClean="0"/>
              <a:pPr/>
              <a:t>‹#›</a:t>
            </a:fld>
            <a:endParaRPr lang="en-GB"/>
          </a:p>
        </p:txBody>
      </p:sp>
    </p:spTree>
    <p:extLst>
      <p:ext uri="{BB962C8B-B14F-4D97-AF65-F5344CB8AC3E}">
        <p14:creationId xmlns:p14="http://schemas.microsoft.com/office/powerpoint/2010/main" val="156772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6C6760-C6C5-4B67-85EA-922158DB48C6}" type="datetimeFigureOut">
              <a:rPr lang="en-GB" smtClean="0"/>
              <a:pPr/>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8940ED-C219-4C9F-AAE5-6A3B15222F49}" type="slidenum">
              <a:rPr lang="en-GB" smtClean="0"/>
              <a:pPr/>
              <a:t>‹#›</a:t>
            </a:fld>
            <a:endParaRPr lang="en-GB"/>
          </a:p>
        </p:txBody>
      </p:sp>
    </p:spTree>
    <p:extLst>
      <p:ext uri="{BB962C8B-B14F-4D97-AF65-F5344CB8AC3E}">
        <p14:creationId xmlns:p14="http://schemas.microsoft.com/office/powerpoint/2010/main" val="73216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6C6760-C6C5-4B67-85EA-922158DB48C6}" type="datetimeFigureOut">
              <a:rPr lang="en-GB" smtClean="0"/>
              <a:pPr/>
              <a:t>07/07/2020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8940ED-C219-4C9F-AAE5-6A3B15222F49}" type="slidenum">
              <a:rPr lang="en-GB" smtClean="0"/>
              <a:pPr/>
              <a:t>‹#›</a:t>
            </a:fld>
            <a:endParaRPr lang="en-GB"/>
          </a:p>
        </p:txBody>
      </p:sp>
    </p:spTree>
    <p:extLst>
      <p:ext uri="{BB962C8B-B14F-4D97-AF65-F5344CB8AC3E}">
        <p14:creationId xmlns:p14="http://schemas.microsoft.com/office/powerpoint/2010/main" val="985851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6C6760-C6C5-4B67-85EA-922158DB48C6}" type="datetimeFigureOut">
              <a:rPr lang="en-GB" smtClean="0"/>
              <a:pPr/>
              <a:t>07/07/2020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8940ED-C219-4C9F-AAE5-6A3B15222F49}" type="slidenum">
              <a:rPr lang="en-GB" smtClean="0"/>
              <a:pPr/>
              <a:t>‹#›</a:t>
            </a:fld>
            <a:endParaRPr lang="en-GB"/>
          </a:p>
        </p:txBody>
      </p:sp>
    </p:spTree>
    <p:extLst>
      <p:ext uri="{BB962C8B-B14F-4D97-AF65-F5344CB8AC3E}">
        <p14:creationId xmlns:p14="http://schemas.microsoft.com/office/powerpoint/2010/main" val="355348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6C6760-C6C5-4B67-85EA-922158DB48C6}" type="datetimeFigureOut">
              <a:rPr lang="en-GB" smtClean="0"/>
              <a:pPr/>
              <a:t>07/07/2020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8940ED-C219-4C9F-AAE5-6A3B15222F49}" type="slidenum">
              <a:rPr lang="en-GB" smtClean="0"/>
              <a:pPr/>
              <a:t>‹#›</a:t>
            </a:fld>
            <a:endParaRPr lang="en-GB"/>
          </a:p>
        </p:txBody>
      </p:sp>
    </p:spTree>
    <p:extLst>
      <p:ext uri="{BB962C8B-B14F-4D97-AF65-F5344CB8AC3E}">
        <p14:creationId xmlns:p14="http://schemas.microsoft.com/office/powerpoint/2010/main" val="40935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C6760-C6C5-4B67-85EA-922158DB48C6}" type="datetimeFigureOut">
              <a:rPr lang="en-GB" smtClean="0"/>
              <a:pPr/>
              <a:t>07/07/2020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8940ED-C219-4C9F-AAE5-6A3B15222F49}" type="slidenum">
              <a:rPr lang="en-GB" smtClean="0"/>
              <a:pPr/>
              <a:t>‹#›</a:t>
            </a:fld>
            <a:endParaRPr lang="en-GB"/>
          </a:p>
        </p:txBody>
      </p:sp>
    </p:spTree>
    <p:extLst>
      <p:ext uri="{BB962C8B-B14F-4D97-AF65-F5344CB8AC3E}">
        <p14:creationId xmlns:p14="http://schemas.microsoft.com/office/powerpoint/2010/main" val="311656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96C6760-C6C5-4B67-85EA-922158DB48C6}" type="datetimeFigureOut">
              <a:rPr lang="en-GB" smtClean="0"/>
              <a:pPr/>
              <a:t>07/07/2020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8940ED-C219-4C9F-AAE5-6A3B15222F49}" type="slidenum">
              <a:rPr lang="en-GB" smtClean="0"/>
              <a:pPr/>
              <a:t>‹#›</a:t>
            </a:fld>
            <a:endParaRPr lang="en-GB"/>
          </a:p>
        </p:txBody>
      </p:sp>
    </p:spTree>
    <p:extLst>
      <p:ext uri="{BB962C8B-B14F-4D97-AF65-F5344CB8AC3E}">
        <p14:creationId xmlns:p14="http://schemas.microsoft.com/office/powerpoint/2010/main" val="41034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96C6760-C6C5-4B67-85EA-922158DB48C6}" type="datetimeFigureOut">
              <a:rPr lang="en-GB" smtClean="0"/>
              <a:pPr/>
              <a:t>07/07/2020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8940ED-C219-4C9F-AAE5-6A3B15222F49}" type="slidenum">
              <a:rPr lang="en-GB" smtClean="0"/>
              <a:pPr/>
              <a:t>‹#›</a:t>
            </a:fld>
            <a:endParaRPr lang="en-GB"/>
          </a:p>
        </p:txBody>
      </p:sp>
    </p:spTree>
    <p:extLst>
      <p:ext uri="{BB962C8B-B14F-4D97-AF65-F5344CB8AC3E}">
        <p14:creationId xmlns:p14="http://schemas.microsoft.com/office/powerpoint/2010/main" val="209930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96C6760-C6C5-4B67-85EA-922158DB48C6}" type="datetimeFigureOut">
              <a:rPr lang="en-GB" smtClean="0"/>
              <a:pPr/>
              <a:t>07/07/2020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08940ED-C219-4C9F-AAE5-6A3B15222F49}" type="slidenum">
              <a:rPr lang="en-GB" smtClean="0"/>
              <a:pPr/>
              <a:t>‹#›</a:t>
            </a:fld>
            <a:endParaRPr lang="en-GB"/>
          </a:p>
        </p:txBody>
      </p:sp>
    </p:spTree>
    <p:extLst>
      <p:ext uri="{BB962C8B-B14F-4D97-AF65-F5344CB8AC3E}">
        <p14:creationId xmlns:p14="http://schemas.microsoft.com/office/powerpoint/2010/main" val="393377659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microsoft.com/office/2007/relationships/hdphoto" Target="../media/hdphoto2.wdp"/><Relationship Id="rId7" Type="http://schemas.openxmlformats.org/officeDocument/2006/relationships/image" Target="../media/image11.png"/><Relationship Id="rId12"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hyperlink" Target="https://www.atm.org.uk/Maths-Teaching-Resources/Maths-Snacks-Videos" TargetMode="External"/><Relationship Id="rId4" Type="http://schemas.openxmlformats.org/officeDocument/2006/relationships/image" Target="../media/image3.png"/><Relationship Id="rId9" Type="http://schemas.openxmlformats.org/officeDocument/2006/relationships/image" Target="../media/image13.svg"/><Relationship Id="rId1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571917B6-D244-459B-BF1F-46556E56D93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7214" b="79167" l="70571" r="92753">
                        <a14:foregroundMark x1="71523" y1="42708" x2="71523" y2="42708"/>
                        <a14:foregroundMark x1="70864" y1="41276" x2="70864" y2="41276"/>
                        <a14:foregroundMark x1="73280" y1="35286" x2="73280" y2="35286"/>
                        <a14:foregroundMark x1="72914" y1="31510" x2="72914" y2="31510"/>
                        <a14:foregroundMark x1="78184" y1="27214" x2="78184" y2="27214"/>
                        <a14:foregroundMark x1="85871" y1="28516" x2="85871" y2="28516"/>
                        <a14:foregroundMark x1="86164" y1="31250" x2="86164" y2="31250"/>
                        <a14:foregroundMark x1="86164" y1="33854" x2="86164" y2="33854"/>
                        <a14:foregroundMark x1="80527" y1="39063" x2="80527" y2="39063"/>
                        <a14:foregroundMark x1="81040" y1="39583" x2="81040" y2="39583"/>
                        <a14:foregroundMark x1="80381" y1="39714" x2="80381" y2="39714"/>
                        <a14:foregroundMark x1="89678" y1="37109" x2="89678" y2="37109"/>
                        <a14:foregroundMark x1="90849" y1="38802" x2="90849" y2="38802"/>
                        <a14:foregroundMark x1="91435" y1="37240" x2="91435" y2="37240"/>
                        <a14:foregroundMark x1="91801" y1="45573" x2="91801" y2="45573"/>
                        <a14:foregroundMark x1="77818" y1="76823" x2="77818" y2="76823"/>
                        <a14:foregroundMark x1="82430" y1="76953" x2="82430" y2="76953"/>
                        <a14:foregroundMark x1="82430" y1="76953" x2="82430" y2="76953"/>
                        <a14:foregroundMark x1="83089" y1="79167" x2="83089" y2="79167"/>
                        <a14:foregroundMark x1="92387" y1="47786" x2="92387" y2="47786"/>
                        <a14:foregroundMark x1="79429" y1="36068" x2="79429" y2="36068"/>
                        <a14:foregroundMark x1="70644" y1="49740" x2="70644" y2="49740"/>
                        <a14:foregroundMark x1="85725" y1="29167" x2="85725" y2="29167"/>
                        <a14:foregroundMark x1="85798" y1="30599" x2="85798" y2="30599"/>
                        <a14:foregroundMark x1="73280" y1="34766" x2="73280" y2="34766"/>
                        <a14:foregroundMark x1="92753" y1="47005" x2="92753" y2="47005"/>
                        <a14:foregroundMark x1="75988" y1="78906" x2="75988" y2="78906"/>
                        <a14:foregroundMark x1="75549" y1="78906" x2="75549" y2="78906"/>
                        <a14:backgroundMark x1="75549" y1="79167" x2="75549" y2="79167"/>
                        <a14:backgroundMark x1="75549" y1="78906" x2="75549" y2="78906"/>
                        <a14:backgroundMark x1="75915" y1="79167" x2="75915" y2="79167"/>
                      </a14:backgroundRemoval>
                    </a14:imgEffect>
                  </a14:imgLayer>
                </a14:imgProps>
              </a:ext>
            </a:extLst>
          </a:blip>
          <a:srcRect l="69259" t="23205" r="6893" b="17561"/>
          <a:stretch/>
        </p:blipFill>
        <p:spPr>
          <a:xfrm>
            <a:off x="5642767" y="-10356"/>
            <a:ext cx="990601" cy="1383396"/>
          </a:xfrm>
          <a:prstGeom prst="rect">
            <a:avLst/>
          </a:prstGeom>
        </p:spPr>
      </p:pic>
      <p:pic>
        <p:nvPicPr>
          <p:cNvPr id="86" name="Picture 85">
            <a:extLst>
              <a:ext uri="{FF2B5EF4-FFF2-40B4-BE49-F238E27FC236}">
                <a16:creationId xmlns:a16="http://schemas.microsoft.com/office/drawing/2014/main" id="{4501C25D-83F9-40A7-85A0-53AA916A90CC}"/>
              </a:ext>
            </a:extLst>
          </p:cNvPr>
          <p:cNvPicPr>
            <a:picLocks noChangeAspect="1"/>
          </p:cNvPicPr>
          <p:nvPr/>
        </p:nvPicPr>
        <p:blipFill rotWithShape="1">
          <a:blip r:embed="rId4"/>
          <a:srcRect l="34554" t="37508" r="15231" b="24901"/>
          <a:stretch/>
        </p:blipFill>
        <p:spPr>
          <a:xfrm rot="5400000" flipH="1">
            <a:off x="2537899" y="-1486998"/>
            <a:ext cx="1695762" cy="5776261"/>
          </a:xfrm>
          <a:prstGeom prst="rect">
            <a:avLst/>
          </a:prstGeom>
          <a:ln>
            <a:noFill/>
          </a:ln>
          <a:effectLst>
            <a:softEdge rad="76200"/>
          </a:effectLst>
        </p:spPr>
      </p:pic>
      <p:pic>
        <p:nvPicPr>
          <p:cNvPr id="82" name="Picture 81">
            <a:extLst>
              <a:ext uri="{FF2B5EF4-FFF2-40B4-BE49-F238E27FC236}">
                <a16:creationId xmlns:a16="http://schemas.microsoft.com/office/drawing/2014/main" id="{CCD1E763-C3F7-4AA5-9437-CBA66FC71CF6}"/>
              </a:ext>
            </a:extLst>
          </p:cNvPr>
          <p:cNvPicPr>
            <a:picLocks noChangeAspect="1"/>
          </p:cNvPicPr>
          <p:nvPr/>
        </p:nvPicPr>
        <p:blipFill rotWithShape="1">
          <a:blip r:embed="rId4"/>
          <a:srcRect l="34554" t="37508" r="15231" b="24901"/>
          <a:stretch/>
        </p:blipFill>
        <p:spPr>
          <a:xfrm rot="5400000">
            <a:off x="277335" y="2390789"/>
            <a:ext cx="2444617" cy="2657229"/>
          </a:xfrm>
          <a:prstGeom prst="rect">
            <a:avLst/>
          </a:prstGeom>
          <a:ln>
            <a:solidFill>
              <a:srgbClr val="D9D9D9"/>
            </a:solidFill>
          </a:ln>
          <a:effectLst>
            <a:softEdge rad="76200"/>
          </a:effectLst>
        </p:spPr>
      </p:pic>
      <p:pic>
        <p:nvPicPr>
          <p:cNvPr id="4" name="Picture 3">
            <a:extLst>
              <a:ext uri="{FF2B5EF4-FFF2-40B4-BE49-F238E27FC236}">
                <a16:creationId xmlns:a16="http://schemas.microsoft.com/office/drawing/2014/main" id="{3875D36E-40DB-4B2B-940B-F327B435F79E}"/>
              </a:ext>
            </a:extLst>
          </p:cNvPr>
          <p:cNvPicPr>
            <a:picLocks noChangeAspect="1"/>
          </p:cNvPicPr>
          <p:nvPr/>
        </p:nvPicPr>
        <p:blipFill rotWithShape="1">
          <a:blip r:embed="rId4"/>
          <a:srcRect l="34554" t="37508" r="15231" b="24901"/>
          <a:stretch/>
        </p:blipFill>
        <p:spPr>
          <a:xfrm>
            <a:off x="167871" y="8251040"/>
            <a:ext cx="6429134" cy="1198552"/>
          </a:xfrm>
          <a:prstGeom prst="rect">
            <a:avLst/>
          </a:prstGeom>
          <a:ln>
            <a:solidFill>
              <a:srgbClr val="D9D9D9"/>
            </a:solidFill>
          </a:ln>
          <a:effectLst>
            <a:softEdge rad="76200"/>
          </a:effectLst>
        </p:spPr>
      </p:pic>
      <p:sp>
        <p:nvSpPr>
          <p:cNvPr id="5" name="Rectangle 4">
            <a:extLst>
              <a:ext uri="{FF2B5EF4-FFF2-40B4-BE49-F238E27FC236}">
                <a16:creationId xmlns:a16="http://schemas.microsoft.com/office/drawing/2014/main" id="{78B78E0A-D177-47EC-BA97-673B06BD79A4}"/>
              </a:ext>
            </a:extLst>
          </p:cNvPr>
          <p:cNvSpPr/>
          <p:nvPr/>
        </p:nvSpPr>
        <p:spPr>
          <a:xfrm>
            <a:off x="260996" y="8312260"/>
            <a:ext cx="6088311" cy="1277273"/>
          </a:xfrm>
          <a:prstGeom prst="rect">
            <a:avLst/>
          </a:prstGeom>
          <a:ln>
            <a:noFill/>
          </a:ln>
        </p:spPr>
        <p:txBody>
          <a:bodyPr wrap="square">
            <a:spAutoFit/>
          </a:bodyPr>
          <a:lstStyle/>
          <a:p>
            <a:r>
              <a:rPr lang="en-GB" sz="1100" b="1" dirty="0">
                <a:latin typeface="Century Gothic" panose="020B0502020202020204" pitchFamily="34" charset="0"/>
                <a:ea typeface="MS Mincho" panose="02020609040205080304" pitchFamily="49" charset="-128"/>
                <a:cs typeface="Times New Roman" panose="02020603050405020304" pitchFamily="18" charset="0"/>
              </a:rPr>
              <a:t>Did you know … ?</a:t>
            </a:r>
          </a:p>
          <a:p>
            <a:pPr marL="171450" lvl="0" indent="-171450">
              <a:buFont typeface="Arial" panose="020B0604020202020204" pitchFamily="34" charset="0"/>
              <a:buChar char="•"/>
            </a:pPr>
            <a:r>
              <a:rPr lang="en-GB" sz="1100" dirty="0">
                <a:latin typeface="Century Gothic"/>
                <a:cs typeface="Century Gothic"/>
              </a:rPr>
              <a:t>A male peacock has 200 long feathers that stand up from his back</a:t>
            </a:r>
            <a:r>
              <a:rPr lang="en-GB" sz="1100" dirty="0"/>
              <a:t>?</a:t>
            </a:r>
          </a:p>
          <a:p>
            <a:pPr marL="171450" indent="-171450">
              <a:buFont typeface="Arial" panose="020B0604020202020204" pitchFamily="34" charset="0"/>
              <a:buChar char="•"/>
            </a:pPr>
            <a:r>
              <a:rPr lang="en-GB" sz="1100" dirty="0">
                <a:latin typeface="Century Gothic" panose="020B0502020202020204" pitchFamily="34" charset="0"/>
                <a:ea typeface="MS Mincho" panose="02020609040205080304" pitchFamily="49" charset="-128"/>
                <a:cs typeface="Times New Roman" panose="02020603050405020304" pitchFamily="18" charset="0"/>
              </a:rPr>
              <a:t>1 googol is the number 1 followed by 100 zeros?</a:t>
            </a:r>
          </a:p>
          <a:p>
            <a:pPr marL="171450" indent="-171450">
              <a:buFont typeface="Arial" panose="020B0604020202020204" pitchFamily="34" charset="0"/>
              <a:buChar char="•"/>
            </a:pPr>
            <a:r>
              <a:rPr lang="en-GB" sz="1100" dirty="0">
                <a:latin typeface="Century Gothic" panose="020B0502020202020204" pitchFamily="34" charset="0"/>
                <a:ea typeface="MS Mincho" panose="02020609040205080304" pitchFamily="49" charset="-128"/>
                <a:cs typeface="Times New Roman" panose="02020603050405020304" pitchFamily="18" charset="0"/>
              </a:rPr>
              <a:t>On average, people spend 25 years asleep?</a:t>
            </a:r>
          </a:p>
          <a:p>
            <a:pPr marL="171450" indent="-171450">
              <a:buFont typeface="Arial" panose="020B0604020202020204" pitchFamily="34" charset="0"/>
              <a:buChar char="•"/>
            </a:pPr>
            <a:r>
              <a:rPr lang="en-GB" sz="1100" dirty="0">
                <a:latin typeface="Century Gothic" panose="020B0502020202020204" pitchFamily="34" charset="0"/>
                <a:ea typeface="MS Mincho" panose="02020609040205080304" pitchFamily="49" charset="-128"/>
                <a:cs typeface="Times New Roman" panose="02020603050405020304" pitchFamily="18" charset="0"/>
              </a:rPr>
              <a:t>Rice is the staple food for 50% of the world’s population?</a:t>
            </a:r>
          </a:p>
          <a:p>
            <a:endParaRPr lang="en-GB" sz="1100" b="1" dirty="0">
              <a:latin typeface="Century Gothic" panose="020B0502020202020204" pitchFamily="34" charset="0"/>
              <a:ea typeface="MS Mincho" panose="02020609040205080304" pitchFamily="49" charset="-128"/>
              <a:cs typeface="Times New Roman" panose="02020603050405020304" pitchFamily="18" charset="0"/>
            </a:endParaRPr>
          </a:p>
          <a:p>
            <a:endParaRPr lang="en-GB" sz="1100" dirty="0">
              <a:latin typeface="Century Gothic" panose="020B0502020202020204" pitchFamily="34" charset="0"/>
              <a:ea typeface="MS Mincho" panose="02020609040205080304" pitchFamily="49" charset="-128"/>
              <a:cs typeface="Times New Roman" panose="02020603050405020304" pitchFamily="18" charset="0"/>
            </a:endParaRPr>
          </a:p>
        </p:txBody>
      </p:sp>
      <p:sp>
        <p:nvSpPr>
          <p:cNvPr id="36" name="Rectangle 35">
            <a:extLst>
              <a:ext uri="{FF2B5EF4-FFF2-40B4-BE49-F238E27FC236}">
                <a16:creationId xmlns:a16="http://schemas.microsoft.com/office/drawing/2014/main" id="{3BC71B71-72DB-462A-A69C-16FE6475ADDE}"/>
              </a:ext>
            </a:extLst>
          </p:cNvPr>
          <p:cNvSpPr/>
          <p:nvPr/>
        </p:nvSpPr>
        <p:spPr>
          <a:xfrm>
            <a:off x="572772" y="672258"/>
            <a:ext cx="5464761" cy="1446550"/>
          </a:xfrm>
          <a:prstGeom prst="rect">
            <a:avLst/>
          </a:prstGeom>
          <a:ln>
            <a:noFill/>
          </a:ln>
        </p:spPr>
        <p:txBody>
          <a:bodyPr wrap="square">
            <a:spAutoFit/>
          </a:bodyPr>
          <a:lstStyle/>
          <a:p>
            <a:r>
              <a:rPr lang="en-GB" sz="1100" dirty="0">
                <a:latin typeface="Century Gothic" panose="020B0502020202020204" pitchFamily="34" charset="0"/>
              </a:rPr>
              <a:t>An array is a mathematical picture that shows equal groups in rows and equal groups in columns.</a:t>
            </a:r>
          </a:p>
          <a:p>
            <a:r>
              <a:rPr lang="en-GB" sz="1100" dirty="0">
                <a:solidFill>
                  <a:srgbClr val="000000"/>
                </a:solidFill>
                <a:latin typeface="Century Gothic" panose="020B0502020202020204" pitchFamily="34" charset="0"/>
              </a:rPr>
              <a:t>This 2 x 3 array has 2 rows and 3 columns with a total number of 6 dots.</a:t>
            </a:r>
          </a:p>
          <a:p>
            <a:r>
              <a:rPr lang="en-GB" sz="1100" dirty="0">
                <a:solidFill>
                  <a:srgbClr val="000000"/>
                </a:solidFill>
                <a:latin typeface="Century Gothic" panose="020B0502020202020204" pitchFamily="34" charset="0"/>
              </a:rPr>
              <a:t>How many dots are there in a 3 x 3 array? A 4 x 6 array? What could my array look like if I have a total of 24 dots?</a:t>
            </a:r>
          </a:p>
          <a:p>
            <a:r>
              <a:rPr lang="en-GB" sz="1100" dirty="0">
                <a:solidFill>
                  <a:srgbClr val="000000"/>
                </a:solidFill>
                <a:latin typeface="Century Gothic" panose="020B0502020202020204" pitchFamily="34" charset="0"/>
              </a:rPr>
              <a:t>Can you make an array using objects in your home? (e.g. milk bottle tops, pasta pieces)?</a:t>
            </a:r>
          </a:p>
          <a:p>
            <a:pPr algn="r"/>
            <a:r>
              <a:rPr lang="en-GB" sz="1100" dirty="0">
                <a:solidFill>
                  <a:srgbClr val="000000"/>
                </a:solidFill>
                <a:latin typeface="Century Gothic" panose="020B0502020202020204" pitchFamily="34" charset="0"/>
              </a:rPr>
              <a:t>                                                                                                       </a:t>
            </a:r>
            <a:r>
              <a:rPr lang="en-GB" sz="1100" dirty="0">
                <a:solidFill>
                  <a:srgbClr val="E50E46"/>
                </a:solidFill>
                <a:latin typeface="Century Gothic" panose="020B0502020202020204" pitchFamily="34" charset="0"/>
              </a:rPr>
              <a:t>patterns in number</a:t>
            </a:r>
          </a:p>
        </p:txBody>
      </p:sp>
      <p:sp>
        <p:nvSpPr>
          <p:cNvPr id="39" name="Rectangle 7">
            <a:extLst>
              <a:ext uri="{FF2B5EF4-FFF2-40B4-BE49-F238E27FC236}">
                <a16:creationId xmlns:a16="http://schemas.microsoft.com/office/drawing/2014/main" id="{4E2A58B4-45C1-4323-BB6E-D5102322FB28}"/>
              </a:ext>
            </a:extLst>
          </p:cNvPr>
          <p:cNvSpPr>
            <a:spLocks noChangeArrowheads="1"/>
          </p:cNvSpPr>
          <p:nvPr/>
        </p:nvSpPr>
        <p:spPr bwMode="auto">
          <a:xfrm>
            <a:off x="291733" y="2580659"/>
            <a:ext cx="2393609" cy="2462213"/>
          </a:xfrm>
          <a:prstGeom prst="rect">
            <a:avLst/>
          </a:prstGeom>
          <a:no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100" dirty="0">
                <a:latin typeface="Century Gothic" panose="020B0502020202020204" pitchFamily="34" charset="0"/>
                <a:ea typeface="MS Mincho" panose="02020609040205080304" pitchFamily="49" charset="-128"/>
                <a:cs typeface="Arial" panose="020B0604020202020204" pitchFamily="34" charset="0"/>
              </a:rPr>
              <a:t>Mathematicians are always making mistakes! Look at the calculations below. Can you fix them?</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entury Gothic" panose="020B0502020202020204" pitchFamily="34" charset="0"/>
                <a:ea typeface="MS Mincho" panose="02020609040205080304" pitchFamily="49" charset="-128"/>
                <a:cs typeface="Arial" panose="020B0604020202020204" pitchFamily="34" charset="0"/>
              </a:rPr>
              <a:t>4 x 7 = 27</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100" dirty="0">
                <a:latin typeface="Century Gothic" panose="020B0502020202020204" pitchFamily="34" charset="0"/>
                <a:ea typeface="MS Mincho" panose="02020609040205080304" pitchFamily="49" charset="-128"/>
                <a:cs typeface="Arial" panose="020B0604020202020204" pitchFamily="34" charset="0"/>
              </a:rPr>
              <a:t>36 = 5 x 6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entury Gothic" panose="020B0502020202020204" pitchFamily="34" charset="0"/>
                <a:ea typeface="MS Mincho" panose="02020609040205080304" pitchFamily="49" charset="-128"/>
                <a:cs typeface="Arial" panose="020B0604020202020204" pitchFamily="34" charset="0"/>
              </a:rPr>
              <a:t>2 x 3 = 33</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100" dirty="0">
                <a:latin typeface="Century Gothic" panose="020B0502020202020204" pitchFamily="34" charset="0"/>
                <a:ea typeface="MS Mincho" panose="02020609040205080304" pitchFamily="49" charset="-128"/>
                <a:cs typeface="Arial" panose="020B0604020202020204" pitchFamily="34" charset="0"/>
              </a:rPr>
              <a:t>55 = 11 x 6</a:t>
            </a:r>
            <a:endParaRPr kumimoji="0" lang="en-GB" altLang="en-US" sz="1100" b="0" i="0" u="none" strike="noStrike" cap="none" normalizeH="0" baseline="0" dirty="0">
              <a:ln>
                <a:noFill/>
              </a:ln>
              <a:solidFill>
                <a:schemeClr val="tx1"/>
              </a:solidFill>
              <a:effectLst/>
              <a:latin typeface="Century Gothic" panose="020B05020202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dirty="0">
              <a:latin typeface="Century Gothic" panose="020B05020202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entury Gothic" panose="020B0502020202020204" pitchFamily="34" charset="0"/>
                <a:ea typeface="MS Mincho" panose="02020609040205080304" pitchFamily="49" charset="-128"/>
                <a:cs typeface="Arial" panose="020B0604020202020204" pitchFamily="34" charset="0"/>
              </a:rPr>
              <a:t>Change any of the digits to make the calculations correct.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entury Gothic" panose="020B0502020202020204" pitchFamily="34" charset="0"/>
              <a:ea typeface="MS Mincho" panose="02020609040205080304" pitchFamily="49" charset="-128"/>
              <a:cs typeface="Arial" panose="020B0604020202020204" pitchFamily="34" charset="0"/>
            </a:endParaRPr>
          </a:p>
          <a:p>
            <a:pPr lvl="0" algn="r" eaLnBrk="0" fontAlgn="base" hangingPunct="0">
              <a:spcBef>
                <a:spcPct val="0"/>
              </a:spcBef>
              <a:spcAft>
                <a:spcPct val="0"/>
              </a:spcAft>
            </a:pPr>
            <a:r>
              <a:rPr lang="en-GB" altLang="en-US" sz="1100" dirty="0">
                <a:solidFill>
                  <a:srgbClr val="E50E46"/>
                </a:solidFill>
                <a:latin typeface="Century Gothic" panose="020B0502020202020204" pitchFamily="34" charset="0"/>
                <a:ea typeface="MS Mincho" panose="02020609040205080304" pitchFamily="49" charset="-128"/>
                <a:cs typeface="Arial" panose="020B0604020202020204" pitchFamily="34" charset="0"/>
              </a:rPr>
              <a:t>reasoning about number</a:t>
            </a:r>
            <a:endParaRPr kumimoji="0" lang="en-GB" altLang="en-US" sz="1100" b="0" i="0" u="none" strike="noStrike" cap="none" normalizeH="0" baseline="0" dirty="0">
              <a:ln>
                <a:noFill/>
              </a:ln>
              <a:solidFill>
                <a:srgbClr val="E50E46"/>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entury Gothic" panose="020B0502020202020204" pitchFamily="34" charset="0"/>
            </a:endParaRPr>
          </a:p>
        </p:txBody>
      </p:sp>
      <p:sp>
        <p:nvSpPr>
          <p:cNvPr id="50" name="Rectangle 10">
            <a:extLst>
              <a:ext uri="{FF2B5EF4-FFF2-40B4-BE49-F238E27FC236}">
                <a16:creationId xmlns:a16="http://schemas.microsoft.com/office/drawing/2014/main" id="{728C3ADD-0CA3-4832-855D-E552F4A379FC}"/>
              </a:ext>
            </a:extLst>
          </p:cNvPr>
          <p:cNvSpPr>
            <a:spLocks noChangeArrowheads="1"/>
          </p:cNvSpPr>
          <p:nvPr/>
        </p:nvSpPr>
        <p:spPr bwMode="auto">
          <a:xfrm>
            <a:off x="845362" y="6722935"/>
            <a:ext cx="5355142"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altLang="en-US" sz="1100" dirty="0">
                <a:latin typeface="Century Gothic" panose="020B0502020202020204" pitchFamily="34" charset="0"/>
                <a:ea typeface="MS Mincho" panose="02020609040205080304" pitchFamily="49" charset="-128"/>
                <a:cs typeface="Arial" panose="020B0604020202020204" pitchFamily="34" charset="0"/>
              </a:rPr>
              <a:t>You need a partner and seven objects to play this game. Place the objects in a pile and take turns to choose either one or two objects. The person who takes the last object wins.</a:t>
            </a:r>
          </a:p>
          <a:p>
            <a:pPr lvl="0" eaLnBrk="0" fontAlgn="base" hangingPunct="0">
              <a:spcBef>
                <a:spcPct val="0"/>
              </a:spcBef>
              <a:spcAft>
                <a:spcPct val="0"/>
              </a:spcAft>
            </a:pPr>
            <a:r>
              <a:rPr lang="en-GB" altLang="en-US" sz="1100" dirty="0">
                <a:latin typeface="Century Gothic" panose="020B0502020202020204" pitchFamily="34" charset="0"/>
                <a:ea typeface="MS Mincho" panose="02020609040205080304" pitchFamily="49" charset="-128"/>
                <a:cs typeface="Arial" panose="020B0604020202020204" pitchFamily="34" charset="0"/>
              </a:rPr>
              <a:t>		</a:t>
            </a:r>
          </a:p>
          <a:p>
            <a:pPr lvl="0" eaLnBrk="0" fontAlgn="base" hangingPunct="0">
              <a:spcBef>
                <a:spcPct val="0"/>
              </a:spcBef>
              <a:spcAft>
                <a:spcPct val="0"/>
              </a:spcAft>
            </a:pPr>
            <a:r>
              <a:rPr lang="en-GB" altLang="en-US" sz="1100" dirty="0">
                <a:latin typeface="Century Gothic" panose="020B0502020202020204" pitchFamily="34" charset="0"/>
                <a:ea typeface="MS Mincho" panose="02020609040205080304" pitchFamily="49" charset="-128"/>
                <a:cs typeface="Arial" panose="020B0604020202020204" pitchFamily="34" charset="0"/>
              </a:rPr>
              <a:t>Swap who goes first. Can you work out how to win each time?</a:t>
            </a:r>
          </a:p>
          <a:p>
            <a:pPr lvl="0" eaLnBrk="0" fontAlgn="base" hangingPunct="0">
              <a:spcBef>
                <a:spcPct val="0"/>
              </a:spcBef>
              <a:spcAft>
                <a:spcPct val="0"/>
              </a:spcAft>
            </a:pPr>
            <a:r>
              <a:rPr lang="en-GB" altLang="en-US" sz="1100" dirty="0">
                <a:latin typeface="Century Gothic" panose="020B0502020202020204" pitchFamily="34" charset="0"/>
                <a:ea typeface="MS Mincho" panose="02020609040205080304" pitchFamily="49" charset="-128"/>
                <a:cs typeface="Arial" panose="020B0604020202020204" pitchFamily="34" charset="0"/>
              </a:rPr>
              <a:t>Does it matter who goes first?</a:t>
            </a:r>
          </a:p>
          <a:p>
            <a:pPr lvl="0" eaLnBrk="0" fontAlgn="base" hangingPunct="0">
              <a:spcBef>
                <a:spcPct val="0"/>
              </a:spcBef>
              <a:spcAft>
                <a:spcPct val="0"/>
              </a:spcAft>
            </a:pPr>
            <a:r>
              <a:rPr lang="en-GB" altLang="en-US" sz="1100" dirty="0">
                <a:latin typeface="Century Gothic" panose="020B0502020202020204" pitchFamily="34" charset="0"/>
                <a:ea typeface="MS Mincho" panose="02020609040205080304" pitchFamily="49" charset="-128"/>
                <a:cs typeface="Arial" panose="020B0604020202020204" pitchFamily="34" charset="0"/>
              </a:rPr>
              <a:t>What happens if you start with more objects?</a:t>
            </a:r>
          </a:p>
          <a:p>
            <a:pPr lvl="0" algn="r" eaLnBrk="0" fontAlgn="base" hangingPunct="0">
              <a:spcBef>
                <a:spcPct val="0"/>
              </a:spcBef>
              <a:spcAft>
                <a:spcPct val="0"/>
              </a:spcAft>
            </a:pPr>
            <a:r>
              <a:rPr lang="en-GB" altLang="en-US" sz="1100" dirty="0">
                <a:solidFill>
                  <a:srgbClr val="E50E46"/>
                </a:solidFill>
                <a:latin typeface="Century Gothic" panose="020B0502020202020204" pitchFamily="34" charset="0"/>
                <a:ea typeface="MS Mincho" panose="02020609040205080304" pitchFamily="49" charset="-128"/>
                <a:cs typeface="Arial" panose="020B0604020202020204" pitchFamily="34" charset="0"/>
              </a:rPr>
              <a:t>reasoning about numbers</a:t>
            </a:r>
            <a:endParaRPr lang="en-GB" altLang="en-US" sz="1100" dirty="0">
              <a:solidFill>
                <a:srgbClr val="E50E46"/>
              </a:solidFill>
              <a:latin typeface="Century Gothic" panose="020B0502020202020204" pitchFamily="34" charset="0"/>
            </a:endParaRPr>
          </a:p>
        </p:txBody>
      </p:sp>
      <p:pic>
        <p:nvPicPr>
          <p:cNvPr id="55" name="Picture 54">
            <a:extLst>
              <a:ext uri="{FF2B5EF4-FFF2-40B4-BE49-F238E27FC236}">
                <a16:creationId xmlns:a16="http://schemas.microsoft.com/office/drawing/2014/main" id="{7C28A6E2-42AC-41E5-A354-F421A31EEA1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63672" l="62445" r="91728">
                        <a14:foregroundMark x1="69839" y1="24740" x2="69839" y2="24740"/>
                        <a14:foregroundMark x1="73060" y1="24740" x2="73060" y2="24740"/>
                        <a14:foregroundMark x1="63543" y1="31380" x2="63543" y2="31380"/>
                        <a14:foregroundMark x1="62958" y1="47656" x2="62958" y2="47656"/>
                        <a14:foregroundMark x1="74524" y1="60547" x2="74524" y2="60547"/>
                        <a14:foregroundMark x1="75622" y1="63932" x2="75622" y2="63932"/>
                        <a14:foregroundMark x1="84773" y1="28776" x2="84773" y2="28776"/>
                        <a14:foregroundMark x1="91728" y1="41667" x2="91728" y2="41667"/>
                        <a14:foregroundMark x1="89458" y1="36719" x2="89458" y2="36719"/>
                        <a14:foregroundMark x1="85432" y1="27083" x2="85432" y2="27083"/>
                        <a14:foregroundMark x1="86091" y1="26693" x2="86091" y2="26693"/>
                        <a14:foregroundMark x1="62738" y1="45964" x2="62738" y2="45964"/>
                        <a14:foregroundMark x1="62445" y1="49349" x2="62445" y2="49349"/>
                        <a14:foregroundMark x1="69693" y1="59896" x2="69693" y2="59896"/>
                        <a14:foregroundMark x1="89165" y1="32813" x2="89165" y2="32813"/>
                        <a14:foregroundMark x1="89971" y1="36198" x2="89971" y2="36198"/>
                        <a14:foregroundMark x1="89165" y1="33594" x2="89165" y2="33594"/>
                        <a14:foregroundMark x1="89165" y1="36198" x2="89165" y2="36198"/>
                        <a14:foregroundMark x1="90117" y1="35286" x2="90117" y2="35286"/>
                      </a14:backgroundRemoval>
                    </a14:imgEffect>
                  </a14:imgLayer>
                </a14:imgProps>
              </a:ext>
            </a:extLst>
          </a:blip>
          <a:srcRect l="60139" t="20005" r="4809" b="33657"/>
          <a:stretch/>
        </p:blipFill>
        <p:spPr>
          <a:xfrm rot="7101249">
            <a:off x="-10174" y="685720"/>
            <a:ext cx="693138" cy="515167"/>
          </a:xfrm>
          <a:prstGeom prst="rect">
            <a:avLst/>
          </a:prstGeom>
        </p:spPr>
      </p:pic>
      <p:sp>
        <p:nvSpPr>
          <p:cNvPr id="56" name="TextBox 55">
            <a:extLst>
              <a:ext uri="{FF2B5EF4-FFF2-40B4-BE49-F238E27FC236}">
                <a16:creationId xmlns:a16="http://schemas.microsoft.com/office/drawing/2014/main" id="{19886ADC-B156-4142-8CD5-381387BAA94A}"/>
              </a:ext>
            </a:extLst>
          </p:cNvPr>
          <p:cNvSpPr txBox="1"/>
          <p:nvPr/>
        </p:nvSpPr>
        <p:spPr>
          <a:xfrm>
            <a:off x="170374" y="664886"/>
            <a:ext cx="404597"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1</a:t>
            </a:r>
          </a:p>
        </p:txBody>
      </p:sp>
      <p:sp>
        <p:nvSpPr>
          <p:cNvPr id="57" name="Rectangle 56">
            <a:extLst>
              <a:ext uri="{FF2B5EF4-FFF2-40B4-BE49-F238E27FC236}">
                <a16:creationId xmlns:a16="http://schemas.microsoft.com/office/drawing/2014/main" id="{B1623E1F-E744-4824-AC08-15A94560E97C}"/>
              </a:ext>
            </a:extLst>
          </p:cNvPr>
          <p:cNvSpPr/>
          <p:nvPr/>
        </p:nvSpPr>
        <p:spPr>
          <a:xfrm>
            <a:off x="170375" y="697545"/>
            <a:ext cx="291433" cy="31753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8" name="Picture 57">
            <a:extLst>
              <a:ext uri="{FF2B5EF4-FFF2-40B4-BE49-F238E27FC236}">
                <a16:creationId xmlns:a16="http://schemas.microsoft.com/office/drawing/2014/main" id="{6F59295D-0114-47C9-B747-48B72CAD364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63672" l="62445" r="91728">
                        <a14:foregroundMark x1="69839" y1="24740" x2="69839" y2="24740"/>
                        <a14:foregroundMark x1="73060" y1="24740" x2="73060" y2="24740"/>
                        <a14:foregroundMark x1="63543" y1="31380" x2="63543" y2="31380"/>
                        <a14:foregroundMark x1="62958" y1="47656" x2="62958" y2="47656"/>
                        <a14:foregroundMark x1="74524" y1="60547" x2="74524" y2="60547"/>
                        <a14:foregroundMark x1="75622" y1="63932" x2="75622" y2="63932"/>
                        <a14:foregroundMark x1="84773" y1="28776" x2="84773" y2="28776"/>
                        <a14:foregroundMark x1="91728" y1="41667" x2="91728" y2="41667"/>
                        <a14:foregroundMark x1="89458" y1="36719" x2="89458" y2="36719"/>
                        <a14:foregroundMark x1="85432" y1="27083" x2="85432" y2="27083"/>
                        <a14:foregroundMark x1="86091" y1="26693" x2="86091" y2="26693"/>
                        <a14:foregroundMark x1="62738" y1="45964" x2="62738" y2="45964"/>
                        <a14:foregroundMark x1="62445" y1="49349" x2="62445" y2="49349"/>
                        <a14:foregroundMark x1="69693" y1="59896" x2="69693" y2="59896"/>
                        <a14:foregroundMark x1="89165" y1="32813" x2="89165" y2="32813"/>
                        <a14:foregroundMark x1="89971" y1="36198" x2="89971" y2="36198"/>
                        <a14:foregroundMark x1="89165" y1="33594" x2="89165" y2="33594"/>
                        <a14:foregroundMark x1="89165" y1="36198" x2="89165" y2="36198"/>
                        <a14:foregroundMark x1="90117" y1="35286" x2="90117" y2="35286"/>
                      </a14:backgroundRemoval>
                    </a14:imgEffect>
                  </a14:imgLayer>
                </a14:imgProps>
              </a:ext>
            </a:extLst>
          </a:blip>
          <a:srcRect l="60139" t="20005" r="4809" b="33657"/>
          <a:stretch/>
        </p:blipFill>
        <p:spPr>
          <a:xfrm rot="1824958">
            <a:off x="159000" y="2168084"/>
            <a:ext cx="696419" cy="517606"/>
          </a:xfrm>
          <a:prstGeom prst="rect">
            <a:avLst/>
          </a:prstGeom>
        </p:spPr>
      </p:pic>
      <p:sp>
        <p:nvSpPr>
          <p:cNvPr id="59" name="TextBox 58">
            <a:extLst>
              <a:ext uri="{FF2B5EF4-FFF2-40B4-BE49-F238E27FC236}">
                <a16:creationId xmlns:a16="http://schemas.microsoft.com/office/drawing/2014/main" id="{88E18CA1-0012-4B0C-991E-562DD1F40496}"/>
              </a:ext>
            </a:extLst>
          </p:cNvPr>
          <p:cNvSpPr txBox="1"/>
          <p:nvPr/>
        </p:nvSpPr>
        <p:spPr>
          <a:xfrm>
            <a:off x="326591" y="2127763"/>
            <a:ext cx="392423"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2</a:t>
            </a:r>
          </a:p>
        </p:txBody>
      </p:sp>
      <p:sp>
        <p:nvSpPr>
          <p:cNvPr id="60" name="Rectangle 59">
            <a:extLst>
              <a:ext uri="{FF2B5EF4-FFF2-40B4-BE49-F238E27FC236}">
                <a16:creationId xmlns:a16="http://schemas.microsoft.com/office/drawing/2014/main" id="{8B46DC41-A5F1-40D4-9FF2-E21C5439C7E9}"/>
              </a:ext>
            </a:extLst>
          </p:cNvPr>
          <p:cNvSpPr/>
          <p:nvPr/>
        </p:nvSpPr>
        <p:spPr>
          <a:xfrm>
            <a:off x="326593" y="2160422"/>
            <a:ext cx="282664" cy="31753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1" name="Picture 60">
            <a:extLst>
              <a:ext uri="{FF2B5EF4-FFF2-40B4-BE49-F238E27FC236}">
                <a16:creationId xmlns:a16="http://schemas.microsoft.com/office/drawing/2014/main" id="{119167BA-1A83-4D8A-BC9F-F9498C14399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63672" l="62445" r="91728">
                        <a14:foregroundMark x1="69839" y1="24740" x2="69839" y2="24740"/>
                        <a14:foregroundMark x1="73060" y1="24740" x2="73060" y2="24740"/>
                        <a14:foregroundMark x1="63543" y1="31380" x2="63543" y2="31380"/>
                        <a14:foregroundMark x1="62958" y1="47656" x2="62958" y2="47656"/>
                        <a14:foregroundMark x1="74524" y1="60547" x2="74524" y2="60547"/>
                        <a14:foregroundMark x1="75622" y1="63932" x2="75622" y2="63932"/>
                        <a14:foregroundMark x1="84773" y1="28776" x2="84773" y2="28776"/>
                        <a14:foregroundMark x1="91728" y1="41667" x2="91728" y2="41667"/>
                        <a14:foregroundMark x1="89458" y1="36719" x2="89458" y2="36719"/>
                        <a14:foregroundMark x1="85432" y1="27083" x2="85432" y2="27083"/>
                        <a14:foregroundMark x1="86091" y1="26693" x2="86091" y2="26693"/>
                        <a14:foregroundMark x1="62738" y1="45964" x2="62738" y2="45964"/>
                        <a14:foregroundMark x1="62445" y1="49349" x2="62445" y2="49349"/>
                        <a14:foregroundMark x1="69693" y1="59896" x2="69693" y2="59896"/>
                        <a14:foregroundMark x1="89165" y1="32813" x2="89165" y2="32813"/>
                        <a14:foregroundMark x1="89971" y1="36198" x2="89971" y2="36198"/>
                        <a14:foregroundMark x1="89165" y1="33594" x2="89165" y2="33594"/>
                        <a14:foregroundMark x1="89165" y1="36198" x2="89165" y2="36198"/>
                        <a14:foregroundMark x1="90117" y1="35286" x2="90117" y2="35286"/>
                      </a14:backgroundRemoval>
                    </a14:imgEffect>
                  </a14:imgLayer>
                </a14:imgProps>
              </a:ext>
            </a:extLst>
          </a:blip>
          <a:srcRect l="60139" t="20005" r="4809" b="33657"/>
          <a:stretch/>
        </p:blipFill>
        <p:spPr>
          <a:xfrm rot="4206935">
            <a:off x="2976897" y="2386600"/>
            <a:ext cx="611580" cy="454550"/>
          </a:xfrm>
          <a:prstGeom prst="rect">
            <a:avLst/>
          </a:prstGeom>
        </p:spPr>
      </p:pic>
      <p:sp>
        <p:nvSpPr>
          <p:cNvPr id="62" name="TextBox 61">
            <a:extLst>
              <a:ext uri="{FF2B5EF4-FFF2-40B4-BE49-F238E27FC236}">
                <a16:creationId xmlns:a16="http://schemas.microsoft.com/office/drawing/2014/main" id="{612EBAC9-022D-494E-B814-1F972B46F350}"/>
              </a:ext>
            </a:extLst>
          </p:cNvPr>
          <p:cNvSpPr txBox="1"/>
          <p:nvPr/>
        </p:nvSpPr>
        <p:spPr>
          <a:xfrm>
            <a:off x="3132118" y="2378145"/>
            <a:ext cx="392423"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3</a:t>
            </a:r>
          </a:p>
        </p:txBody>
      </p:sp>
      <p:sp>
        <p:nvSpPr>
          <p:cNvPr id="63" name="Rectangle 62">
            <a:extLst>
              <a:ext uri="{FF2B5EF4-FFF2-40B4-BE49-F238E27FC236}">
                <a16:creationId xmlns:a16="http://schemas.microsoft.com/office/drawing/2014/main" id="{43E2DDA2-AC91-49FA-9619-BE907270F095}"/>
              </a:ext>
            </a:extLst>
          </p:cNvPr>
          <p:cNvSpPr/>
          <p:nvPr/>
        </p:nvSpPr>
        <p:spPr>
          <a:xfrm>
            <a:off x="3141356" y="2409101"/>
            <a:ext cx="282664" cy="31753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7" name="Picture 66">
            <a:extLst>
              <a:ext uri="{FF2B5EF4-FFF2-40B4-BE49-F238E27FC236}">
                <a16:creationId xmlns:a16="http://schemas.microsoft.com/office/drawing/2014/main" id="{500908A2-C65E-4F34-A561-E09BFE3D386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63672" l="62445" r="91728">
                        <a14:foregroundMark x1="69839" y1="24740" x2="69839" y2="24740"/>
                        <a14:foregroundMark x1="73060" y1="24740" x2="73060" y2="24740"/>
                        <a14:foregroundMark x1="63543" y1="31380" x2="63543" y2="31380"/>
                        <a14:foregroundMark x1="62958" y1="47656" x2="62958" y2="47656"/>
                        <a14:foregroundMark x1="74524" y1="60547" x2="74524" y2="60547"/>
                        <a14:foregroundMark x1="75622" y1="63932" x2="75622" y2="63932"/>
                        <a14:foregroundMark x1="84773" y1="28776" x2="84773" y2="28776"/>
                        <a14:foregroundMark x1="91728" y1="41667" x2="91728" y2="41667"/>
                        <a14:foregroundMark x1="89458" y1="36719" x2="89458" y2="36719"/>
                        <a14:foregroundMark x1="85432" y1="27083" x2="85432" y2="27083"/>
                        <a14:foregroundMark x1="86091" y1="26693" x2="86091" y2="26693"/>
                        <a14:foregroundMark x1="62738" y1="45964" x2="62738" y2="45964"/>
                        <a14:foregroundMark x1="62445" y1="49349" x2="62445" y2="49349"/>
                        <a14:foregroundMark x1="69693" y1="59896" x2="69693" y2="59896"/>
                        <a14:foregroundMark x1="89165" y1="32813" x2="89165" y2="32813"/>
                        <a14:foregroundMark x1="89971" y1="36198" x2="89971" y2="36198"/>
                        <a14:foregroundMark x1="89165" y1="33594" x2="89165" y2="33594"/>
                        <a14:foregroundMark x1="89165" y1="36198" x2="89165" y2="36198"/>
                        <a14:foregroundMark x1="90117" y1="35286" x2="90117" y2="35286"/>
                      </a14:backgroundRemoval>
                    </a14:imgEffect>
                  </a14:imgLayer>
                </a14:imgProps>
              </a:ext>
            </a:extLst>
          </a:blip>
          <a:srcRect l="60139" t="20005" r="4809" b="33657"/>
          <a:stretch/>
        </p:blipFill>
        <p:spPr>
          <a:xfrm rot="18192065">
            <a:off x="143008" y="5100231"/>
            <a:ext cx="722133" cy="536717"/>
          </a:xfrm>
          <a:prstGeom prst="rect">
            <a:avLst/>
          </a:prstGeom>
        </p:spPr>
      </p:pic>
      <p:sp>
        <p:nvSpPr>
          <p:cNvPr id="68" name="TextBox 67">
            <a:extLst>
              <a:ext uri="{FF2B5EF4-FFF2-40B4-BE49-F238E27FC236}">
                <a16:creationId xmlns:a16="http://schemas.microsoft.com/office/drawing/2014/main" id="{71756019-0DE8-49CF-9EB2-728A3F9FBC81}"/>
              </a:ext>
            </a:extLst>
          </p:cNvPr>
          <p:cNvSpPr txBox="1"/>
          <p:nvPr/>
        </p:nvSpPr>
        <p:spPr>
          <a:xfrm>
            <a:off x="335338" y="5177165"/>
            <a:ext cx="404597"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4</a:t>
            </a:r>
          </a:p>
        </p:txBody>
      </p:sp>
      <p:sp>
        <p:nvSpPr>
          <p:cNvPr id="69" name="Rectangle 68">
            <a:extLst>
              <a:ext uri="{FF2B5EF4-FFF2-40B4-BE49-F238E27FC236}">
                <a16:creationId xmlns:a16="http://schemas.microsoft.com/office/drawing/2014/main" id="{682594B8-5A8D-4423-99A2-778CE1109B3D}"/>
              </a:ext>
            </a:extLst>
          </p:cNvPr>
          <p:cNvSpPr/>
          <p:nvPr/>
        </p:nvSpPr>
        <p:spPr>
          <a:xfrm>
            <a:off x="335339" y="5209824"/>
            <a:ext cx="291433" cy="31753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FCED661C-8F91-444F-A72B-96AA0CF05DC1}"/>
              </a:ext>
            </a:extLst>
          </p:cNvPr>
          <p:cNvSpPr/>
          <p:nvPr/>
        </p:nvSpPr>
        <p:spPr>
          <a:xfrm>
            <a:off x="845361" y="5124427"/>
            <a:ext cx="5355142" cy="1446550"/>
          </a:xfrm>
          <a:prstGeom prst="rect">
            <a:avLst/>
          </a:prstGeom>
          <a:ln>
            <a:noFill/>
          </a:ln>
        </p:spPr>
        <p:txBody>
          <a:bodyPr wrap="square">
            <a:spAutoFit/>
          </a:bodyPr>
          <a:lstStyle/>
          <a:p>
            <a:pPr lvl="0" eaLnBrk="0" fontAlgn="base" hangingPunct="0">
              <a:spcBef>
                <a:spcPct val="0"/>
              </a:spcBef>
              <a:spcAft>
                <a:spcPct val="0"/>
              </a:spcAft>
            </a:pPr>
            <a:r>
              <a:rPr lang="en-GB" altLang="en-US" sz="1100" dirty="0">
                <a:latin typeface="Century Gothic" panose="020B0502020202020204" pitchFamily="34" charset="0"/>
                <a:ea typeface="MS Mincho" panose="02020609040205080304" pitchFamily="49" charset="-128"/>
                <a:cs typeface="Arial" panose="020B0604020202020204" pitchFamily="34" charset="0"/>
              </a:rPr>
              <a:t>You need a partner to play this game.</a:t>
            </a:r>
          </a:p>
          <a:p>
            <a:pPr lvl="0" eaLnBrk="0" fontAlgn="base" hangingPunct="0">
              <a:spcBef>
                <a:spcPct val="0"/>
              </a:spcBef>
              <a:spcAft>
                <a:spcPct val="0"/>
              </a:spcAft>
            </a:pPr>
            <a:r>
              <a:rPr lang="en-GB" altLang="en-US" sz="1100" dirty="0">
                <a:latin typeface="Century Gothic" panose="020B0502020202020204" pitchFamily="34" charset="0"/>
                <a:ea typeface="MS Mincho" panose="02020609040205080304" pitchFamily="49" charset="-128"/>
                <a:cs typeface="Arial" panose="020B0604020202020204" pitchFamily="34" charset="0"/>
              </a:rPr>
              <a:t>Write the digits 0 - 9 on pieces of paper and then put them in a box or bag. </a:t>
            </a:r>
          </a:p>
          <a:p>
            <a:pPr lvl="0" eaLnBrk="0" fontAlgn="base" hangingPunct="0">
              <a:spcBef>
                <a:spcPct val="0"/>
              </a:spcBef>
              <a:spcAft>
                <a:spcPct val="0"/>
              </a:spcAft>
            </a:pPr>
            <a:r>
              <a:rPr lang="en-GB" altLang="en-US" sz="1100" dirty="0">
                <a:latin typeface="Century Gothic" panose="020B0502020202020204" pitchFamily="34" charset="0"/>
                <a:ea typeface="MS Mincho" panose="02020609040205080304" pitchFamily="49" charset="-128"/>
                <a:cs typeface="Arial" panose="020B0604020202020204" pitchFamily="34" charset="0"/>
              </a:rPr>
              <a:t>You each choose 4 digits </a:t>
            </a:r>
            <a:r>
              <a:rPr lang="mr-IN" altLang="en-US" sz="1100" dirty="0">
                <a:latin typeface="Century Gothic" panose="020B0502020202020204" pitchFamily="34" charset="0"/>
                <a:ea typeface="MS Mincho" panose="02020609040205080304" pitchFamily="49" charset="-128"/>
                <a:cs typeface="Arial" panose="020B0604020202020204" pitchFamily="34" charset="0"/>
              </a:rPr>
              <a:t>–</a:t>
            </a:r>
            <a:r>
              <a:rPr lang="en-GB" altLang="en-US" sz="1100" dirty="0">
                <a:latin typeface="Century Gothic" panose="020B0502020202020204" pitchFamily="34" charset="0"/>
                <a:ea typeface="MS Mincho" panose="02020609040205080304" pitchFamily="49" charset="-128"/>
                <a:cs typeface="Arial" panose="020B0604020202020204" pitchFamily="34" charset="0"/>
              </a:rPr>
              <a:t> without looking. First see who can make the biggest number, then the smallest number, odd number, even number, multiple of 3.. Keep score!</a:t>
            </a:r>
          </a:p>
          <a:p>
            <a:pPr lvl="0" eaLnBrk="0" fontAlgn="base" hangingPunct="0">
              <a:spcBef>
                <a:spcPct val="0"/>
              </a:spcBef>
              <a:spcAft>
                <a:spcPct val="0"/>
              </a:spcAft>
            </a:pPr>
            <a:endParaRPr lang="en-GB" altLang="en-US" sz="1100" dirty="0">
              <a:latin typeface="Century Gothic" panose="020B0502020202020204" pitchFamily="34" charset="0"/>
              <a:ea typeface="MS Mincho" panose="02020609040205080304" pitchFamily="49" charset="-128"/>
              <a:cs typeface="Arial" panose="020B0604020202020204" pitchFamily="34" charset="0"/>
            </a:endParaRPr>
          </a:p>
          <a:p>
            <a:pPr lvl="0" eaLnBrk="0" fontAlgn="base" hangingPunct="0">
              <a:spcBef>
                <a:spcPct val="0"/>
              </a:spcBef>
              <a:spcAft>
                <a:spcPct val="0"/>
              </a:spcAft>
            </a:pPr>
            <a:endParaRPr lang="en-GB" altLang="en-US" sz="1100" dirty="0">
              <a:latin typeface="Century Gothic" panose="020B0502020202020204" pitchFamily="34" charset="0"/>
              <a:ea typeface="MS Mincho" panose="02020609040205080304" pitchFamily="49" charset="-128"/>
              <a:cs typeface="Arial" panose="020B0604020202020204" pitchFamily="34" charset="0"/>
            </a:endParaRPr>
          </a:p>
          <a:p>
            <a:pPr lvl="0" algn="r" eaLnBrk="0" fontAlgn="base" hangingPunct="0">
              <a:spcBef>
                <a:spcPct val="0"/>
              </a:spcBef>
              <a:spcAft>
                <a:spcPct val="0"/>
              </a:spcAft>
            </a:pPr>
            <a:r>
              <a:rPr lang="en-GB" altLang="en-US" sz="1100" dirty="0">
                <a:solidFill>
                  <a:srgbClr val="E50E46"/>
                </a:solidFill>
                <a:latin typeface="Century Gothic" panose="020B0502020202020204" pitchFamily="34" charset="0"/>
                <a:ea typeface="MS Mincho" panose="02020609040205080304" pitchFamily="49" charset="-128"/>
                <a:cs typeface="Arial" panose="020B0604020202020204" pitchFamily="34" charset="0"/>
              </a:rPr>
              <a:t>exploring numbers</a:t>
            </a:r>
            <a:endParaRPr lang="en-GB" altLang="en-US" sz="1100" dirty="0">
              <a:solidFill>
                <a:srgbClr val="E50E46"/>
              </a:solidFill>
              <a:latin typeface="Century Gothic" panose="020B0502020202020204" pitchFamily="34" charset="0"/>
            </a:endParaRPr>
          </a:p>
        </p:txBody>
      </p:sp>
      <p:sp>
        <p:nvSpPr>
          <p:cNvPr id="12" name="Rectangle 11">
            <a:extLst>
              <a:ext uri="{FF2B5EF4-FFF2-40B4-BE49-F238E27FC236}">
                <a16:creationId xmlns:a16="http://schemas.microsoft.com/office/drawing/2014/main" id="{28B63A50-F9E7-4FFA-8E74-7C9F46925A9B}"/>
              </a:ext>
            </a:extLst>
          </p:cNvPr>
          <p:cNvSpPr/>
          <p:nvPr/>
        </p:nvSpPr>
        <p:spPr>
          <a:xfrm>
            <a:off x="3446653" y="2497095"/>
            <a:ext cx="2753850" cy="2631490"/>
          </a:xfrm>
          <a:prstGeom prst="rect">
            <a:avLst/>
          </a:prstGeom>
          <a:ln>
            <a:noFill/>
          </a:ln>
        </p:spPr>
        <p:txBody>
          <a:bodyPr wrap="square">
            <a:spAutoFit/>
          </a:bodyPr>
          <a:lstStyle/>
          <a:p>
            <a:pPr lvl="0" eaLnBrk="0" fontAlgn="base" hangingPunct="0">
              <a:spcBef>
                <a:spcPct val="0"/>
              </a:spcBef>
              <a:spcAft>
                <a:spcPct val="0"/>
              </a:spcAft>
            </a:pPr>
            <a:r>
              <a:rPr lang="en-GB" altLang="en-US" sz="1100" dirty="0">
                <a:latin typeface="Century Gothic" panose="020B0502020202020204" pitchFamily="34" charset="0"/>
                <a:ea typeface="MS Mincho" panose="02020609040205080304" pitchFamily="49" charset="-128"/>
                <a:cs typeface="Arial" panose="020B0604020202020204" pitchFamily="34" charset="0"/>
              </a:rPr>
              <a:t>Have a look at these sequences of numbers. What do you notice? Can you continue them? Can you explain them? </a:t>
            </a:r>
          </a:p>
          <a:p>
            <a:pPr lvl="0" eaLnBrk="0" fontAlgn="base" hangingPunct="0">
              <a:spcBef>
                <a:spcPct val="0"/>
              </a:spcBef>
              <a:spcAft>
                <a:spcPct val="0"/>
              </a:spcAft>
            </a:pPr>
            <a:endParaRPr lang="en-GB" altLang="en-US" sz="1100" dirty="0">
              <a:latin typeface="Century Gothic" panose="020B0502020202020204" pitchFamily="34" charset="0"/>
              <a:ea typeface="MS Mincho" panose="02020609040205080304" pitchFamily="49" charset="-128"/>
              <a:cs typeface="Arial" panose="020B0604020202020204" pitchFamily="34" charset="0"/>
            </a:endParaRPr>
          </a:p>
          <a:p>
            <a:pPr lvl="0" eaLnBrk="0" fontAlgn="base" hangingPunct="0">
              <a:spcBef>
                <a:spcPct val="0"/>
              </a:spcBef>
              <a:spcAft>
                <a:spcPct val="0"/>
              </a:spcAft>
            </a:pPr>
            <a:r>
              <a:rPr lang="en-GB" altLang="en-US" sz="1100" dirty="0">
                <a:latin typeface="Century Gothic" panose="020B0502020202020204" pitchFamily="34" charset="0"/>
                <a:ea typeface="MS Mincho" panose="02020609040205080304" pitchFamily="49" charset="-128"/>
                <a:cs typeface="Arial" panose="020B0604020202020204" pitchFamily="34" charset="0"/>
              </a:rPr>
              <a:t>2, 7, 12, 17, 22 </a:t>
            </a:r>
            <a:r>
              <a:rPr lang="mr-IN" altLang="en-US" sz="1100" dirty="0">
                <a:latin typeface="Century Gothic" panose="020B0502020202020204" pitchFamily="34" charset="0"/>
                <a:ea typeface="MS Mincho" panose="02020609040205080304" pitchFamily="49" charset="-128"/>
                <a:cs typeface="Arial" panose="020B0604020202020204" pitchFamily="34" charset="0"/>
              </a:rPr>
              <a:t>……</a:t>
            </a:r>
            <a:endParaRPr lang="en-GB" altLang="en-US" sz="1100" dirty="0">
              <a:latin typeface="Century Gothic" panose="020B0502020202020204" pitchFamily="34" charset="0"/>
              <a:ea typeface="MS Mincho" panose="02020609040205080304" pitchFamily="49" charset="-128"/>
              <a:cs typeface="Arial" panose="020B0604020202020204" pitchFamily="34" charset="0"/>
            </a:endParaRPr>
          </a:p>
          <a:p>
            <a:pPr lvl="0" eaLnBrk="0" fontAlgn="base" hangingPunct="0">
              <a:spcBef>
                <a:spcPct val="0"/>
              </a:spcBef>
              <a:spcAft>
                <a:spcPct val="0"/>
              </a:spcAft>
            </a:pPr>
            <a:endParaRPr lang="en-GB" altLang="en-US" sz="1100" dirty="0">
              <a:latin typeface="Century Gothic" panose="020B0502020202020204" pitchFamily="34" charset="0"/>
              <a:ea typeface="MS Mincho" panose="02020609040205080304" pitchFamily="49" charset="-128"/>
              <a:cs typeface="Arial" panose="020B0604020202020204" pitchFamily="34" charset="0"/>
            </a:endParaRPr>
          </a:p>
          <a:p>
            <a:pPr lvl="0" eaLnBrk="0" fontAlgn="base" hangingPunct="0">
              <a:spcBef>
                <a:spcPct val="0"/>
              </a:spcBef>
              <a:spcAft>
                <a:spcPct val="0"/>
              </a:spcAft>
            </a:pPr>
            <a:r>
              <a:rPr lang="en-GB" altLang="en-US" sz="1100" dirty="0">
                <a:latin typeface="Century Gothic" panose="020B0502020202020204" pitchFamily="34" charset="0"/>
                <a:ea typeface="MS Mincho" panose="02020609040205080304" pitchFamily="49" charset="-128"/>
                <a:cs typeface="Arial" panose="020B0604020202020204" pitchFamily="34" charset="0"/>
              </a:rPr>
              <a:t>85, 76, 67, 58, 49 </a:t>
            </a:r>
            <a:r>
              <a:rPr lang="mr-IN" altLang="en-US" sz="1100" dirty="0">
                <a:latin typeface="Century Gothic" panose="020B0502020202020204" pitchFamily="34" charset="0"/>
                <a:ea typeface="MS Mincho" panose="02020609040205080304" pitchFamily="49" charset="-128"/>
                <a:cs typeface="Arial" panose="020B0604020202020204" pitchFamily="34" charset="0"/>
              </a:rPr>
              <a:t>…</a:t>
            </a:r>
            <a:r>
              <a:rPr lang="en-GB" altLang="en-US" sz="1100" dirty="0">
                <a:latin typeface="Century Gothic" panose="020B0502020202020204" pitchFamily="34" charset="0"/>
                <a:ea typeface="MS Mincho" panose="02020609040205080304" pitchFamily="49" charset="-128"/>
                <a:cs typeface="Arial" panose="020B0604020202020204" pitchFamily="34" charset="0"/>
              </a:rPr>
              <a:t>..</a:t>
            </a:r>
          </a:p>
          <a:p>
            <a:pPr lvl="0" eaLnBrk="0" fontAlgn="base" hangingPunct="0">
              <a:spcBef>
                <a:spcPct val="0"/>
              </a:spcBef>
              <a:spcAft>
                <a:spcPct val="0"/>
              </a:spcAft>
            </a:pPr>
            <a:endParaRPr lang="en-GB" altLang="en-US" sz="1100" dirty="0">
              <a:latin typeface="Century Gothic" panose="020B0502020202020204" pitchFamily="34" charset="0"/>
              <a:ea typeface="MS Mincho" panose="02020609040205080304" pitchFamily="49" charset="-128"/>
              <a:cs typeface="Arial" panose="020B0604020202020204" pitchFamily="34" charset="0"/>
            </a:endParaRPr>
          </a:p>
          <a:p>
            <a:pPr lvl="0" eaLnBrk="0" fontAlgn="base" hangingPunct="0">
              <a:spcBef>
                <a:spcPct val="0"/>
              </a:spcBef>
              <a:spcAft>
                <a:spcPct val="0"/>
              </a:spcAft>
            </a:pPr>
            <a:r>
              <a:rPr lang="en-GB" altLang="en-US" sz="1100" dirty="0">
                <a:latin typeface="Century Gothic" panose="020B0502020202020204" pitchFamily="34" charset="0"/>
                <a:ea typeface="MS Mincho" panose="02020609040205080304" pitchFamily="49" charset="-128"/>
                <a:cs typeface="Arial" panose="020B0604020202020204" pitchFamily="34" charset="0"/>
              </a:rPr>
              <a:t>28, 31, 34, 37, 40 </a:t>
            </a:r>
            <a:r>
              <a:rPr lang="mr-IN" altLang="en-US" sz="1100" dirty="0">
                <a:latin typeface="Century Gothic" panose="020B0502020202020204" pitchFamily="34" charset="0"/>
                <a:ea typeface="MS Mincho" panose="02020609040205080304" pitchFamily="49" charset="-128"/>
                <a:cs typeface="Arial" panose="020B0604020202020204" pitchFamily="34" charset="0"/>
              </a:rPr>
              <a:t>…</a:t>
            </a:r>
            <a:r>
              <a:rPr lang="en-GB" altLang="en-US" sz="1100" dirty="0">
                <a:latin typeface="Century Gothic" panose="020B0502020202020204" pitchFamily="34" charset="0"/>
                <a:ea typeface="MS Mincho" panose="02020609040205080304" pitchFamily="49" charset="-128"/>
                <a:cs typeface="Arial" panose="020B0604020202020204" pitchFamily="34" charset="0"/>
              </a:rPr>
              <a:t>..</a:t>
            </a:r>
          </a:p>
          <a:p>
            <a:pPr lvl="0" eaLnBrk="0" fontAlgn="base" hangingPunct="0">
              <a:spcBef>
                <a:spcPct val="0"/>
              </a:spcBef>
              <a:spcAft>
                <a:spcPct val="0"/>
              </a:spcAft>
            </a:pPr>
            <a:endParaRPr lang="en-GB" altLang="en-US" sz="1100" dirty="0">
              <a:latin typeface="Century Gothic" panose="020B0502020202020204" pitchFamily="34" charset="0"/>
              <a:ea typeface="MS Mincho" panose="02020609040205080304" pitchFamily="49" charset="-128"/>
              <a:cs typeface="Arial" panose="020B0604020202020204" pitchFamily="34" charset="0"/>
            </a:endParaRPr>
          </a:p>
          <a:p>
            <a:pPr lvl="0" eaLnBrk="0" fontAlgn="base" hangingPunct="0">
              <a:spcBef>
                <a:spcPct val="0"/>
              </a:spcBef>
              <a:spcAft>
                <a:spcPct val="0"/>
              </a:spcAft>
            </a:pPr>
            <a:r>
              <a:rPr lang="en-GB" altLang="en-US" sz="1100" dirty="0">
                <a:latin typeface="Century Gothic" panose="020B0502020202020204" pitchFamily="34" charset="0"/>
                <a:ea typeface="MS Mincho" panose="02020609040205080304" pitchFamily="49" charset="-128"/>
                <a:cs typeface="Arial" panose="020B0604020202020204" pitchFamily="34" charset="0"/>
              </a:rPr>
              <a:t>Can you make up your own number sequences?</a:t>
            </a:r>
          </a:p>
          <a:p>
            <a:pPr lvl="0" eaLnBrk="0" fontAlgn="base" hangingPunct="0">
              <a:spcBef>
                <a:spcPct val="0"/>
              </a:spcBef>
              <a:spcAft>
                <a:spcPct val="0"/>
              </a:spcAft>
            </a:pPr>
            <a:endParaRPr lang="en-GB" altLang="en-US" sz="1100" dirty="0">
              <a:latin typeface="Century Gothic" panose="020B0502020202020204" pitchFamily="34" charset="0"/>
              <a:ea typeface="MS Mincho" panose="02020609040205080304" pitchFamily="49" charset="-128"/>
              <a:cs typeface="Arial" panose="020B0604020202020204" pitchFamily="34" charset="0"/>
            </a:endParaRPr>
          </a:p>
          <a:p>
            <a:pPr lvl="0" algn="r" eaLnBrk="0" fontAlgn="base" hangingPunct="0">
              <a:spcBef>
                <a:spcPct val="0"/>
              </a:spcBef>
              <a:spcAft>
                <a:spcPct val="0"/>
              </a:spcAft>
            </a:pPr>
            <a:r>
              <a:rPr lang="en-GB" altLang="en-US" sz="1100" dirty="0">
                <a:solidFill>
                  <a:srgbClr val="E50E46"/>
                </a:solidFill>
                <a:latin typeface="Century Gothic" panose="020B0502020202020204" pitchFamily="34" charset="0"/>
                <a:ea typeface="MS Mincho" panose="02020609040205080304" pitchFamily="49" charset="-128"/>
                <a:cs typeface="Arial" panose="020B0604020202020204" pitchFamily="34" charset="0"/>
              </a:rPr>
              <a:t>sequences of numbers</a:t>
            </a:r>
            <a:endParaRPr lang="en-GB" altLang="en-US" sz="1100" dirty="0">
              <a:solidFill>
                <a:srgbClr val="E50E46"/>
              </a:solidFill>
              <a:latin typeface="Century Gothic" panose="020B0502020202020204" pitchFamily="34" charset="0"/>
            </a:endParaRPr>
          </a:p>
        </p:txBody>
      </p:sp>
      <p:sp>
        <p:nvSpPr>
          <p:cNvPr id="87" name="TextBox 86">
            <a:extLst>
              <a:ext uri="{FF2B5EF4-FFF2-40B4-BE49-F238E27FC236}">
                <a16:creationId xmlns:a16="http://schemas.microsoft.com/office/drawing/2014/main" id="{4DACE6CB-D6BF-43A6-B394-A847911C2879}"/>
              </a:ext>
            </a:extLst>
          </p:cNvPr>
          <p:cNvSpPr txBox="1"/>
          <p:nvPr/>
        </p:nvSpPr>
        <p:spPr>
          <a:xfrm>
            <a:off x="1670134" y="112755"/>
            <a:ext cx="3431289" cy="369332"/>
          </a:xfrm>
          <a:prstGeom prst="rect">
            <a:avLst/>
          </a:prstGeom>
          <a:noFill/>
        </p:spPr>
        <p:txBody>
          <a:bodyPr wrap="square" rtlCol="0">
            <a:spAutoFit/>
          </a:bodyPr>
          <a:lstStyle/>
          <a:p>
            <a:pPr algn="ctr"/>
            <a:r>
              <a:rPr lang="en-GB" b="1" dirty="0">
                <a:latin typeface="Century Gothic" panose="020B0502020202020204" pitchFamily="34" charset="0"/>
              </a:rPr>
              <a:t>Exploring number</a:t>
            </a:r>
          </a:p>
        </p:txBody>
      </p:sp>
      <p:pic>
        <p:nvPicPr>
          <p:cNvPr id="89" name="Graphic 88" descr="Dance">
            <a:extLst>
              <a:ext uri="{FF2B5EF4-FFF2-40B4-BE49-F238E27FC236}">
                <a16:creationId xmlns:a16="http://schemas.microsoft.com/office/drawing/2014/main" id="{3D1488CF-FC4C-4968-8622-45275B1B0C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9287" y="5710617"/>
            <a:ext cx="548382" cy="548382"/>
          </a:xfrm>
          <a:prstGeom prst="rect">
            <a:avLst/>
          </a:prstGeom>
        </p:spPr>
      </p:pic>
      <p:pic>
        <p:nvPicPr>
          <p:cNvPr id="29" name="Picture 28">
            <a:extLst>
              <a:ext uri="{FF2B5EF4-FFF2-40B4-BE49-F238E27FC236}">
                <a16:creationId xmlns:a16="http://schemas.microsoft.com/office/drawing/2014/main" id="{60169909-BEAD-4B95-A3DF-E20C9A8F365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63672" l="62445" r="91728">
                        <a14:foregroundMark x1="69839" y1="24740" x2="69839" y2="24740"/>
                        <a14:foregroundMark x1="73060" y1="24740" x2="73060" y2="24740"/>
                        <a14:foregroundMark x1="63543" y1="31380" x2="63543" y2="31380"/>
                        <a14:foregroundMark x1="62958" y1="47656" x2="62958" y2="47656"/>
                        <a14:foregroundMark x1="74524" y1="60547" x2="74524" y2="60547"/>
                        <a14:foregroundMark x1="75622" y1="63932" x2="75622" y2="63932"/>
                        <a14:foregroundMark x1="84773" y1="28776" x2="84773" y2="28776"/>
                        <a14:foregroundMark x1="91728" y1="41667" x2="91728" y2="41667"/>
                        <a14:foregroundMark x1="89458" y1="36719" x2="89458" y2="36719"/>
                        <a14:foregroundMark x1="85432" y1="27083" x2="85432" y2="27083"/>
                        <a14:foregroundMark x1="86091" y1="26693" x2="86091" y2="26693"/>
                        <a14:foregroundMark x1="62738" y1="45964" x2="62738" y2="45964"/>
                        <a14:foregroundMark x1="62445" y1="49349" x2="62445" y2="49349"/>
                        <a14:foregroundMark x1="69693" y1="59896" x2="69693" y2="59896"/>
                        <a14:foregroundMark x1="89165" y1="32813" x2="89165" y2="32813"/>
                        <a14:foregroundMark x1="89971" y1="36198" x2="89971" y2="36198"/>
                        <a14:foregroundMark x1="89165" y1="33594" x2="89165" y2="33594"/>
                        <a14:foregroundMark x1="89165" y1="36198" x2="89165" y2="36198"/>
                        <a14:foregroundMark x1="90117" y1="35286" x2="90117" y2="35286"/>
                      </a14:backgroundRemoval>
                    </a14:imgEffect>
                  </a14:imgLayer>
                </a14:imgProps>
              </a:ext>
            </a:extLst>
          </a:blip>
          <a:srcRect l="60139" t="20005" r="4809" b="33657"/>
          <a:stretch/>
        </p:blipFill>
        <p:spPr>
          <a:xfrm rot="13463793">
            <a:off x="190514" y="6733406"/>
            <a:ext cx="711970" cy="529164"/>
          </a:xfrm>
          <a:prstGeom prst="rect">
            <a:avLst/>
          </a:prstGeom>
        </p:spPr>
      </p:pic>
      <p:sp>
        <p:nvSpPr>
          <p:cNvPr id="30" name="TextBox 29">
            <a:extLst>
              <a:ext uri="{FF2B5EF4-FFF2-40B4-BE49-F238E27FC236}">
                <a16:creationId xmlns:a16="http://schemas.microsoft.com/office/drawing/2014/main" id="{9371C7F5-64BC-4C40-B5BB-20AB9CBC3D91}"/>
              </a:ext>
            </a:extLst>
          </p:cNvPr>
          <p:cNvSpPr txBox="1"/>
          <p:nvPr/>
        </p:nvSpPr>
        <p:spPr>
          <a:xfrm>
            <a:off x="396325" y="6850422"/>
            <a:ext cx="404597"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5</a:t>
            </a:r>
          </a:p>
        </p:txBody>
      </p:sp>
      <p:pic>
        <p:nvPicPr>
          <p:cNvPr id="31" name="Graphic 121" descr="Dance">
            <a:extLst>
              <a:ext uri="{FF2B5EF4-FFF2-40B4-BE49-F238E27FC236}">
                <a16:creationId xmlns:a16="http://schemas.microsoft.com/office/drawing/2014/main" id="{BD5DBFDC-CC06-43F0-BD13-62933135E9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4432" y="7320766"/>
            <a:ext cx="548382" cy="548382"/>
          </a:xfrm>
          <a:prstGeom prst="rect">
            <a:avLst/>
          </a:prstGeom>
        </p:spPr>
      </p:pic>
      <p:pic>
        <p:nvPicPr>
          <p:cNvPr id="3" name="Picture 2" descr="unnamed.png"/>
          <p:cNvPicPr>
            <a:picLocks noChangeAspect="1"/>
          </p:cNvPicPr>
          <p:nvPr/>
        </p:nvPicPr>
        <p:blipFill>
          <a:blip r:embed="rId9">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rot="5400000">
            <a:off x="5112304" y="601535"/>
            <a:ext cx="1088870" cy="917762"/>
          </a:xfrm>
          <a:prstGeom prst="rect">
            <a:avLst/>
          </a:prstGeom>
        </p:spPr>
      </p:pic>
      <p:pic>
        <p:nvPicPr>
          <p:cNvPr id="6" name="Picture 5" descr="Screen Shot 2020-06-27 at 13.34.3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24541" y="5954425"/>
            <a:ext cx="1051983" cy="361035"/>
          </a:xfrm>
          <a:prstGeom prst="rect">
            <a:avLst/>
          </a:prstGeom>
        </p:spPr>
      </p:pic>
      <p:sp>
        <p:nvSpPr>
          <p:cNvPr id="33" name="Rectangle 32">
            <a:extLst>
              <a:ext uri="{FF2B5EF4-FFF2-40B4-BE49-F238E27FC236}">
                <a16:creationId xmlns:a16="http://schemas.microsoft.com/office/drawing/2014/main" id="{E84B54D8-2E68-46EB-9F73-92581450CE48}"/>
              </a:ext>
            </a:extLst>
          </p:cNvPr>
          <p:cNvSpPr/>
          <p:nvPr/>
        </p:nvSpPr>
        <p:spPr>
          <a:xfrm>
            <a:off x="419480" y="6875640"/>
            <a:ext cx="291433" cy="31753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3763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a:extLst>
              <a:ext uri="{FF2B5EF4-FFF2-40B4-BE49-F238E27FC236}">
                <a16:creationId xmlns:a16="http://schemas.microsoft.com/office/drawing/2014/main" id="{65688721-4F08-47D7-9F2B-BF568725244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349" b="63672" l="62445" r="91728">
                        <a14:foregroundMark x1="69839" y1="24740" x2="69839" y2="24740"/>
                        <a14:foregroundMark x1="73060" y1="24740" x2="73060" y2="24740"/>
                        <a14:foregroundMark x1="63543" y1="31380" x2="63543" y2="31380"/>
                        <a14:foregroundMark x1="62958" y1="47656" x2="62958" y2="47656"/>
                        <a14:foregroundMark x1="74524" y1="60547" x2="74524" y2="60547"/>
                        <a14:foregroundMark x1="75622" y1="63932" x2="75622" y2="63932"/>
                        <a14:foregroundMark x1="84773" y1="28776" x2="84773" y2="28776"/>
                        <a14:foregroundMark x1="91728" y1="41667" x2="91728" y2="41667"/>
                        <a14:foregroundMark x1="89458" y1="36719" x2="89458" y2="36719"/>
                        <a14:foregroundMark x1="85432" y1="27083" x2="85432" y2="27083"/>
                        <a14:foregroundMark x1="86091" y1="26693" x2="86091" y2="26693"/>
                        <a14:foregroundMark x1="62738" y1="45964" x2="62738" y2="45964"/>
                        <a14:foregroundMark x1="62445" y1="49349" x2="62445" y2="49349"/>
                        <a14:foregroundMark x1="69693" y1="59896" x2="69693" y2="59896"/>
                        <a14:foregroundMark x1="89165" y1="32813" x2="89165" y2="32813"/>
                        <a14:foregroundMark x1="89971" y1="36198" x2="89971" y2="36198"/>
                        <a14:foregroundMark x1="89165" y1="33594" x2="89165" y2="33594"/>
                        <a14:foregroundMark x1="89165" y1="36198" x2="89165" y2="36198"/>
                        <a14:foregroundMark x1="90117" y1="35286" x2="90117" y2="35286"/>
                      </a14:backgroundRemoval>
                    </a14:imgEffect>
                  </a14:imgLayer>
                </a14:imgProps>
              </a:ext>
            </a:extLst>
          </a:blip>
          <a:srcRect l="60139" t="20005" r="4809" b="33657"/>
          <a:stretch/>
        </p:blipFill>
        <p:spPr>
          <a:xfrm rot="11017654" flipH="1">
            <a:off x="387426" y="6689530"/>
            <a:ext cx="638606" cy="474637"/>
          </a:xfrm>
          <a:prstGeom prst="rect">
            <a:avLst/>
          </a:prstGeom>
        </p:spPr>
      </p:pic>
      <p:pic>
        <p:nvPicPr>
          <p:cNvPr id="12" name="Picture 11">
            <a:extLst>
              <a:ext uri="{FF2B5EF4-FFF2-40B4-BE49-F238E27FC236}">
                <a16:creationId xmlns:a16="http://schemas.microsoft.com/office/drawing/2014/main" id="{2968A1A4-8026-48B5-8236-2EBB577441B0}"/>
              </a:ext>
            </a:extLst>
          </p:cNvPr>
          <p:cNvPicPr>
            <a:picLocks noChangeAspect="1"/>
          </p:cNvPicPr>
          <p:nvPr/>
        </p:nvPicPr>
        <p:blipFill rotWithShape="1">
          <a:blip r:embed="rId4"/>
          <a:srcRect l="34554" t="37508" r="15231" b="24901"/>
          <a:stretch/>
        </p:blipFill>
        <p:spPr>
          <a:xfrm rot="5400000">
            <a:off x="2480465" y="5555304"/>
            <a:ext cx="1868759" cy="6237608"/>
          </a:xfrm>
          <a:prstGeom prst="rect">
            <a:avLst/>
          </a:prstGeom>
          <a:effectLst>
            <a:softEdge rad="76200"/>
          </a:effectLst>
        </p:spPr>
      </p:pic>
      <p:sp>
        <p:nvSpPr>
          <p:cNvPr id="2" name="Rectangle 1">
            <a:extLst>
              <a:ext uri="{FF2B5EF4-FFF2-40B4-BE49-F238E27FC236}">
                <a16:creationId xmlns:a16="http://schemas.microsoft.com/office/drawing/2014/main" id="{DD052C0C-D937-4A68-9A3A-7AD985A4CF28}"/>
              </a:ext>
            </a:extLst>
          </p:cNvPr>
          <p:cNvSpPr/>
          <p:nvPr/>
        </p:nvSpPr>
        <p:spPr>
          <a:xfrm>
            <a:off x="871367" y="8161423"/>
            <a:ext cx="5627393" cy="1538883"/>
          </a:xfrm>
          <a:prstGeom prst="rect">
            <a:avLst/>
          </a:prstGeom>
        </p:spPr>
        <p:txBody>
          <a:bodyPr wrap="square">
            <a:spAutoFit/>
          </a:bodyPr>
          <a:lstStyle/>
          <a:p>
            <a:pPr>
              <a:spcAft>
                <a:spcPts val="1200"/>
              </a:spcAft>
            </a:pPr>
            <a:r>
              <a:rPr lang="en-GB" sz="1100" dirty="0">
                <a:latin typeface="Century Gothic" panose="020B0502020202020204" pitchFamily="34" charset="0"/>
                <a:ea typeface="MS Mincho" panose="02020609040205080304" pitchFamily="49" charset="-128"/>
                <a:cs typeface="Times New Roman" panose="02020603050405020304" pitchFamily="18" charset="0"/>
              </a:rPr>
              <a:t>Estimating and counting </a:t>
            </a:r>
          </a:p>
          <a:p>
            <a:pPr>
              <a:spcAft>
                <a:spcPts val="1200"/>
              </a:spcAft>
            </a:pPr>
            <a:r>
              <a:rPr lang="en-GB" sz="1100" dirty="0">
                <a:latin typeface="Century Gothic" panose="020B0502020202020204" pitchFamily="34" charset="0"/>
                <a:ea typeface="MS Mincho" panose="02020609040205080304" pitchFamily="49" charset="-128"/>
                <a:cs typeface="Times New Roman" panose="02020603050405020304" pitchFamily="18" charset="0"/>
              </a:rPr>
              <a:t>Looking for patterns and sequences in numbers</a:t>
            </a:r>
          </a:p>
          <a:p>
            <a:pPr>
              <a:spcAft>
                <a:spcPts val="1200"/>
              </a:spcAft>
            </a:pPr>
            <a:r>
              <a:rPr lang="en-GB" sz="1100" dirty="0">
                <a:latin typeface="Century Gothic" panose="020B0502020202020204" pitchFamily="34" charset="0"/>
                <a:ea typeface="MS Mincho" panose="02020609040205080304" pitchFamily="49" charset="-128"/>
                <a:cs typeface="Times New Roman" panose="02020603050405020304" pitchFamily="18" charset="0"/>
              </a:rPr>
              <a:t>Understanding numbers and the number system</a:t>
            </a:r>
          </a:p>
          <a:p>
            <a:pPr>
              <a:spcAft>
                <a:spcPts val="1200"/>
              </a:spcAft>
            </a:pPr>
            <a:r>
              <a:rPr lang="en-GB" sz="1100" dirty="0">
                <a:latin typeface="Century Gothic" panose="020B0502020202020204" pitchFamily="34" charset="0"/>
                <a:ea typeface="MS Mincho" panose="02020609040205080304" pitchFamily="49" charset="-128"/>
                <a:cs typeface="Times New Roman" panose="02020603050405020304" pitchFamily="18" charset="0"/>
              </a:rPr>
              <a:t>Reasoning about number</a:t>
            </a:r>
          </a:p>
          <a:p>
            <a:pPr>
              <a:spcAft>
                <a:spcPts val="1200"/>
              </a:spcAft>
            </a:pPr>
            <a:endParaRPr lang="en-GB" sz="1000" dirty="0">
              <a:latin typeface="Century Gothic" panose="020B0502020202020204" pitchFamily="34" charset="0"/>
              <a:ea typeface="MS Mincho" panose="02020609040205080304" pitchFamily="49" charset="-128"/>
              <a:cs typeface="Times New Roman" panose="02020603050405020304" pitchFamily="18" charset="0"/>
            </a:endParaRPr>
          </a:p>
        </p:txBody>
      </p:sp>
      <p:pic>
        <p:nvPicPr>
          <p:cNvPr id="23" name="Picture 22">
            <a:extLst>
              <a:ext uri="{FF2B5EF4-FFF2-40B4-BE49-F238E27FC236}">
                <a16:creationId xmlns:a16="http://schemas.microsoft.com/office/drawing/2014/main" id="{F1BAB62B-8407-4770-8B56-58EBA98A70D5}"/>
              </a:ext>
            </a:extLst>
          </p:cNvPr>
          <p:cNvPicPr>
            <a:picLocks noChangeAspect="1"/>
          </p:cNvPicPr>
          <p:nvPr/>
        </p:nvPicPr>
        <p:blipFill>
          <a:blip r:embed="rId5"/>
          <a:stretch>
            <a:fillRect/>
          </a:stretch>
        </p:blipFill>
        <p:spPr>
          <a:xfrm>
            <a:off x="575420" y="9169078"/>
            <a:ext cx="262659" cy="262659"/>
          </a:xfrm>
          <a:prstGeom prst="rect">
            <a:avLst/>
          </a:prstGeom>
        </p:spPr>
      </p:pic>
      <p:pic>
        <p:nvPicPr>
          <p:cNvPr id="24" name="Picture 23">
            <a:extLst>
              <a:ext uri="{FF2B5EF4-FFF2-40B4-BE49-F238E27FC236}">
                <a16:creationId xmlns:a16="http://schemas.microsoft.com/office/drawing/2014/main" id="{1A6E42AA-080C-4DFF-837B-A7635CE62917}"/>
              </a:ext>
            </a:extLst>
          </p:cNvPr>
          <p:cNvPicPr>
            <a:picLocks noChangeAspect="1"/>
          </p:cNvPicPr>
          <p:nvPr/>
        </p:nvPicPr>
        <p:blipFill>
          <a:blip r:embed="rId6"/>
          <a:stretch>
            <a:fillRect/>
          </a:stretch>
        </p:blipFill>
        <p:spPr>
          <a:xfrm>
            <a:off x="571770" y="8797159"/>
            <a:ext cx="267989" cy="256585"/>
          </a:xfrm>
          <a:prstGeom prst="rect">
            <a:avLst/>
          </a:prstGeom>
        </p:spPr>
      </p:pic>
      <p:pic>
        <p:nvPicPr>
          <p:cNvPr id="25" name="Picture 24">
            <a:extLst>
              <a:ext uri="{FF2B5EF4-FFF2-40B4-BE49-F238E27FC236}">
                <a16:creationId xmlns:a16="http://schemas.microsoft.com/office/drawing/2014/main" id="{92572223-2D22-433C-83CB-4A453610A617}"/>
              </a:ext>
            </a:extLst>
          </p:cNvPr>
          <p:cNvPicPr>
            <a:picLocks noChangeAspect="1"/>
          </p:cNvPicPr>
          <p:nvPr/>
        </p:nvPicPr>
        <p:blipFill>
          <a:blip r:embed="rId7"/>
          <a:stretch>
            <a:fillRect/>
          </a:stretch>
        </p:blipFill>
        <p:spPr>
          <a:xfrm flipH="1">
            <a:off x="583106" y="8481174"/>
            <a:ext cx="279424" cy="262659"/>
          </a:xfrm>
          <a:prstGeom prst="rect">
            <a:avLst/>
          </a:prstGeom>
        </p:spPr>
      </p:pic>
      <p:pic>
        <p:nvPicPr>
          <p:cNvPr id="29" name="Picture 28">
            <a:extLst>
              <a:ext uri="{FF2B5EF4-FFF2-40B4-BE49-F238E27FC236}">
                <a16:creationId xmlns:a16="http://schemas.microsoft.com/office/drawing/2014/main" id="{C6BCFBF5-1934-4927-89CE-14F4078A59A5}"/>
              </a:ext>
            </a:extLst>
          </p:cNvPr>
          <p:cNvPicPr>
            <a:picLocks noChangeAspect="1"/>
          </p:cNvPicPr>
          <p:nvPr/>
        </p:nvPicPr>
        <p:blipFill rotWithShape="1">
          <a:blip r:embed="rId4"/>
          <a:srcRect l="34554" t="37508" r="15231" b="24901"/>
          <a:stretch/>
        </p:blipFill>
        <p:spPr>
          <a:xfrm rot="5400000">
            <a:off x="2396763" y="2502393"/>
            <a:ext cx="2048980" cy="6285842"/>
          </a:xfrm>
          <a:prstGeom prst="rect">
            <a:avLst/>
          </a:prstGeom>
          <a:effectLst>
            <a:softEdge rad="76200"/>
          </a:effectLst>
        </p:spPr>
      </p:pic>
      <p:pic>
        <p:nvPicPr>
          <p:cNvPr id="56" name="Picture 55">
            <a:extLst>
              <a:ext uri="{FF2B5EF4-FFF2-40B4-BE49-F238E27FC236}">
                <a16:creationId xmlns:a16="http://schemas.microsoft.com/office/drawing/2014/main" id="{F1E548F1-B8BA-4A6A-B16D-993E5A4CBED3}"/>
              </a:ext>
            </a:extLst>
          </p:cNvPr>
          <p:cNvPicPr>
            <a:picLocks noChangeAspect="1"/>
          </p:cNvPicPr>
          <p:nvPr/>
        </p:nvPicPr>
        <p:blipFill rotWithShape="1">
          <a:blip r:embed="rId4"/>
          <a:srcRect l="34554" t="37508" r="15231" b="24901"/>
          <a:stretch/>
        </p:blipFill>
        <p:spPr>
          <a:xfrm rot="5400000">
            <a:off x="3464327" y="128367"/>
            <a:ext cx="3191546" cy="3262202"/>
          </a:xfrm>
          <a:prstGeom prst="rect">
            <a:avLst/>
          </a:prstGeom>
          <a:effectLst>
            <a:softEdge rad="76200"/>
          </a:effectLst>
        </p:spPr>
      </p:pic>
      <p:pic>
        <p:nvPicPr>
          <p:cNvPr id="66" name="Picture 65">
            <a:extLst>
              <a:ext uri="{FF2B5EF4-FFF2-40B4-BE49-F238E27FC236}">
                <a16:creationId xmlns:a16="http://schemas.microsoft.com/office/drawing/2014/main" id="{221EF49D-3AF6-4706-A82A-C70D17EA4E0B}"/>
              </a:ext>
            </a:extLst>
          </p:cNvPr>
          <p:cNvPicPr>
            <a:picLocks noChangeAspect="1"/>
          </p:cNvPicPr>
          <p:nvPr/>
        </p:nvPicPr>
        <p:blipFill rotWithShape="1">
          <a:blip r:embed="rId4"/>
          <a:srcRect l="34554" t="37508" r="15231" b="24901"/>
          <a:stretch/>
        </p:blipFill>
        <p:spPr>
          <a:xfrm rot="5400000">
            <a:off x="456333" y="553818"/>
            <a:ext cx="2598100" cy="2981358"/>
          </a:xfrm>
          <a:prstGeom prst="rect">
            <a:avLst/>
          </a:prstGeom>
          <a:effectLst>
            <a:softEdge rad="76200"/>
          </a:effectLst>
        </p:spPr>
      </p:pic>
      <p:sp>
        <p:nvSpPr>
          <p:cNvPr id="67" name="Rectangle 66">
            <a:extLst>
              <a:ext uri="{FF2B5EF4-FFF2-40B4-BE49-F238E27FC236}">
                <a16:creationId xmlns:a16="http://schemas.microsoft.com/office/drawing/2014/main" id="{A3D9BCB2-C47C-4682-83D7-7F169794F95E}"/>
              </a:ext>
            </a:extLst>
          </p:cNvPr>
          <p:cNvSpPr/>
          <p:nvPr/>
        </p:nvSpPr>
        <p:spPr>
          <a:xfrm>
            <a:off x="412207" y="842243"/>
            <a:ext cx="2812688" cy="2462213"/>
          </a:xfrm>
          <a:prstGeom prst="rect">
            <a:avLst/>
          </a:prstGeom>
          <a:ln>
            <a:noFill/>
          </a:ln>
        </p:spPr>
        <p:txBody>
          <a:bodyPr wrap="square">
            <a:spAutoFit/>
          </a:bodyPr>
          <a:lstStyle/>
          <a:p>
            <a:r>
              <a:rPr lang="en-GB" sz="1100" dirty="0">
                <a:latin typeface="Century Gothic"/>
                <a:cs typeface="Century Gothic"/>
              </a:rPr>
              <a:t>Write down as many facts as you can about the number 8. </a:t>
            </a:r>
          </a:p>
          <a:p>
            <a:endParaRPr lang="en-GB" sz="1100" dirty="0">
              <a:latin typeface="Century Gothic"/>
              <a:cs typeface="Century Gothic"/>
            </a:endParaRPr>
          </a:p>
          <a:p>
            <a:r>
              <a:rPr lang="en-GB" sz="1100" dirty="0">
                <a:latin typeface="Century Gothic"/>
                <a:cs typeface="Century Gothic"/>
              </a:rPr>
              <a:t>Here’s a start.. </a:t>
            </a:r>
          </a:p>
          <a:p>
            <a:pPr marL="171450" indent="-171450">
              <a:buFont typeface="Arial" panose="020B0604020202020204" pitchFamily="34" charset="0"/>
              <a:buChar char="•"/>
            </a:pPr>
            <a:r>
              <a:rPr lang="en-GB" sz="1100" dirty="0">
                <a:latin typeface="Century Gothic"/>
                <a:cs typeface="Century Gothic"/>
              </a:rPr>
              <a:t>There are 8 planets in the solar system.</a:t>
            </a:r>
          </a:p>
          <a:p>
            <a:pPr marL="171450" indent="-171450">
              <a:buFont typeface="Arial" panose="020B0604020202020204" pitchFamily="34" charset="0"/>
              <a:buChar char="•"/>
            </a:pPr>
            <a:r>
              <a:rPr lang="en-GB" sz="1100" dirty="0">
                <a:latin typeface="Century Gothic"/>
                <a:cs typeface="Century Gothic"/>
              </a:rPr>
              <a:t>2 x 2 x 2 is 8</a:t>
            </a:r>
          </a:p>
          <a:p>
            <a:pPr marL="171450" indent="-171450">
              <a:buFont typeface="Arial" panose="020B0604020202020204" pitchFamily="34" charset="0"/>
              <a:buChar char="•"/>
            </a:pPr>
            <a:r>
              <a:rPr lang="en-GB" sz="1100" dirty="0">
                <a:latin typeface="Century Gothic"/>
                <a:cs typeface="Century Gothic"/>
              </a:rPr>
              <a:t>8 looks the same if it is written upside down.</a:t>
            </a:r>
          </a:p>
          <a:p>
            <a:pPr marL="171450" indent="-171450">
              <a:buFont typeface="Arial" panose="020B0604020202020204" pitchFamily="34" charset="0"/>
              <a:buChar char="•"/>
            </a:pPr>
            <a:r>
              <a:rPr lang="en-GB" sz="1100" dirty="0">
                <a:latin typeface="Century Gothic"/>
                <a:cs typeface="Century Gothic"/>
              </a:rPr>
              <a:t>An ‘eight’ is a rowing race where there are 8 rowers in each boat.</a:t>
            </a:r>
          </a:p>
          <a:p>
            <a:pPr marL="171450" indent="-171450">
              <a:buFont typeface="Arial" panose="020B0604020202020204" pitchFamily="34" charset="0"/>
              <a:buChar char="•"/>
            </a:pPr>
            <a:r>
              <a:rPr lang="en-GB" sz="1100" dirty="0">
                <a:latin typeface="Century Gothic"/>
                <a:cs typeface="Century Gothic"/>
              </a:rPr>
              <a:t>There are eight notes in a musical octave</a:t>
            </a:r>
            <a:endParaRPr lang="en-GB" altLang="en-US" sz="1100" dirty="0">
              <a:latin typeface="Century Gothic"/>
              <a:ea typeface="MS Mincho" panose="02020609040205080304" pitchFamily="49" charset="-128"/>
              <a:cs typeface="Century Gothic"/>
            </a:endParaRPr>
          </a:p>
          <a:p>
            <a:pPr lvl="0" algn="r" eaLnBrk="0" fontAlgn="base" hangingPunct="0">
              <a:spcBef>
                <a:spcPct val="0"/>
              </a:spcBef>
              <a:spcAft>
                <a:spcPct val="0"/>
              </a:spcAft>
            </a:pPr>
            <a:r>
              <a:rPr lang="en-GB" altLang="en-US" sz="1100" dirty="0">
                <a:solidFill>
                  <a:srgbClr val="E50E46"/>
                </a:solidFill>
                <a:latin typeface="Century Gothic"/>
                <a:ea typeface="MS Mincho" panose="02020609040205080304" pitchFamily="49" charset="-128"/>
                <a:cs typeface="Century Gothic"/>
              </a:rPr>
              <a:t>numbers in our world</a:t>
            </a:r>
            <a:endParaRPr lang="en-GB" altLang="en-US" sz="1100" dirty="0">
              <a:solidFill>
                <a:srgbClr val="E50E46"/>
              </a:solidFill>
              <a:latin typeface="Century Gothic"/>
              <a:cs typeface="Century Gothic"/>
            </a:endParaRPr>
          </a:p>
        </p:txBody>
      </p:sp>
      <p:pic>
        <p:nvPicPr>
          <p:cNvPr id="70" name="Picture 69">
            <a:extLst>
              <a:ext uri="{FF2B5EF4-FFF2-40B4-BE49-F238E27FC236}">
                <a16:creationId xmlns:a16="http://schemas.microsoft.com/office/drawing/2014/main" id="{C8286704-7E95-4CD7-8C8A-6A1D7145DC2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349" b="63672" l="62445" r="91728">
                        <a14:foregroundMark x1="69839" y1="24740" x2="69839" y2="24740"/>
                        <a14:foregroundMark x1="73060" y1="24740" x2="73060" y2="24740"/>
                        <a14:foregroundMark x1="63543" y1="31380" x2="63543" y2="31380"/>
                        <a14:foregroundMark x1="62958" y1="47656" x2="62958" y2="47656"/>
                        <a14:foregroundMark x1="74524" y1="60547" x2="74524" y2="60547"/>
                        <a14:foregroundMark x1="75622" y1="63932" x2="75622" y2="63932"/>
                        <a14:foregroundMark x1="84773" y1="28776" x2="84773" y2="28776"/>
                        <a14:foregroundMark x1="91728" y1="41667" x2="91728" y2="41667"/>
                        <a14:foregroundMark x1="89458" y1="36719" x2="89458" y2="36719"/>
                        <a14:foregroundMark x1="85432" y1="27083" x2="85432" y2="27083"/>
                        <a14:foregroundMark x1="86091" y1="26693" x2="86091" y2="26693"/>
                        <a14:foregroundMark x1="62738" y1="45964" x2="62738" y2="45964"/>
                        <a14:foregroundMark x1="62445" y1="49349" x2="62445" y2="49349"/>
                        <a14:foregroundMark x1="69693" y1="59896" x2="69693" y2="59896"/>
                        <a14:foregroundMark x1="89165" y1="32813" x2="89165" y2="32813"/>
                        <a14:foregroundMark x1="89971" y1="36198" x2="89971" y2="36198"/>
                        <a14:foregroundMark x1="89165" y1="33594" x2="89165" y2="33594"/>
                        <a14:foregroundMark x1="89165" y1="36198" x2="89165" y2="36198"/>
                        <a14:foregroundMark x1="90117" y1="35286" x2="90117" y2="35286"/>
                      </a14:backgroundRemoval>
                    </a14:imgEffect>
                  </a14:imgLayer>
                </a14:imgProps>
              </a:ext>
            </a:extLst>
          </a:blip>
          <a:srcRect l="60139" t="20005" r="4809" b="33657"/>
          <a:stretch/>
        </p:blipFill>
        <p:spPr>
          <a:xfrm>
            <a:off x="1506499" y="332031"/>
            <a:ext cx="833135" cy="619219"/>
          </a:xfrm>
          <a:prstGeom prst="rect">
            <a:avLst/>
          </a:prstGeom>
        </p:spPr>
      </p:pic>
      <p:sp>
        <p:nvSpPr>
          <p:cNvPr id="65" name="TextBox 64">
            <a:extLst>
              <a:ext uri="{FF2B5EF4-FFF2-40B4-BE49-F238E27FC236}">
                <a16:creationId xmlns:a16="http://schemas.microsoft.com/office/drawing/2014/main" id="{D03C2AEC-080D-4D5E-900C-D6CCB737BAAB}"/>
              </a:ext>
            </a:extLst>
          </p:cNvPr>
          <p:cNvSpPr txBox="1"/>
          <p:nvPr/>
        </p:nvSpPr>
        <p:spPr>
          <a:xfrm>
            <a:off x="1699242" y="409971"/>
            <a:ext cx="404597"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6</a:t>
            </a:r>
          </a:p>
        </p:txBody>
      </p:sp>
      <p:sp>
        <p:nvSpPr>
          <p:cNvPr id="68" name="Rectangle 67">
            <a:extLst>
              <a:ext uri="{FF2B5EF4-FFF2-40B4-BE49-F238E27FC236}">
                <a16:creationId xmlns:a16="http://schemas.microsoft.com/office/drawing/2014/main" id="{53E82031-D55D-482D-BE33-F593F9317B21}"/>
              </a:ext>
            </a:extLst>
          </p:cNvPr>
          <p:cNvSpPr/>
          <p:nvPr/>
        </p:nvSpPr>
        <p:spPr>
          <a:xfrm>
            <a:off x="1699243" y="442630"/>
            <a:ext cx="291433" cy="31753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4" name="Picture 73">
            <a:extLst>
              <a:ext uri="{FF2B5EF4-FFF2-40B4-BE49-F238E27FC236}">
                <a16:creationId xmlns:a16="http://schemas.microsoft.com/office/drawing/2014/main" id="{74190BD7-BF82-4E38-8BC5-650B4F214C6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349" b="63672" l="62445" r="91728">
                        <a14:foregroundMark x1="69839" y1="24740" x2="69839" y2="24740"/>
                        <a14:foregroundMark x1="73060" y1="24740" x2="73060" y2="24740"/>
                        <a14:foregroundMark x1="63543" y1="31380" x2="63543" y2="31380"/>
                        <a14:foregroundMark x1="62958" y1="47656" x2="62958" y2="47656"/>
                        <a14:foregroundMark x1="74524" y1="60547" x2="74524" y2="60547"/>
                        <a14:foregroundMark x1="75622" y1="63932" x2="75622" y2="63932"/>
                        <a14:foregroundMark x1="84773" y1="28776" x2="84773" y2="28776"/>
                        <a14:foregroundMark x1="91728" y1="41667" x2="91728" y2="41667"/>
                        <a14:foregroundMark x1="89458" y1="36719" x2="89458" y2="36719"/>
                        <a14:foregroundMark x1="85432" y1="27083" x2="85432" y2="27083"/>
                        <a14:foregroundMark x1="86091" y1="26693" x2="86091" y2="26693"/>
                        <a14:foregroundMark x1="62738" y1="45964" x2="62738" y2="45964"/>
                        <a14:foregroundMark x1="62445" y1="49349" x2="62445" y2="49349"/>
                        <a14:foregroundMark x1="69693" y1="59896" x2="69693" y2="59896"/>
                        <a14:foregroundMark x1="89165" y1="32813" x2="89165" y2="32813"/>
                        <a14:foregroundMark x1="89971" y1="36198" x2="89971" y2="36198"/>
                        <a14:foregroundMark x1="89165" y1="33594" x2="89165" y2="33594"/>
                        <a14:foregroundMark x1="89165" y1="36198" x2="89165" y2="36198"/>
                        <a14:foregroundMark x1="90117" y1="35286" x2="90117" y2="35286"/>
                      </a14:backgroundRemoval>
                    </a14:imgEffect>
                  </a14:imgLayer>
                </a14:imgProps>
              </a:ext>
            </a:extLst>
          </a:blip>
          <a:srcRect l="60139" t="20005" r="4809" b="33657"/>
          <a:stretch/>
        </p:blipFill>
        <p:spPr>
          <a:xfrm rot="8888117">
            <a:off x="5989856" y="130841"/>
            <a:ext cx="701326" cy="521253"/>
          </a:xfrm>
          <a:prstGeom prst="rect">
            <a:avLst/>
          </a:prstGeom>
        </p:spPr>
      </p:pic>
      <p:sp>
        <p:nvSpPr>
          <p:cNvPr id="75" name="TextBox 74">
            <a:extLst>
              <a:ext uri="{FF2B5EF4-FFF2-40B4-BE49-F238E27FC236}">
                <a16:creationId xmlns:a16="http://schemas.microsoft.com/office/drawing/2014/main" id="{312521B4-9A74-4BBB-8884-108CCE9AA0FC}"/>
              </a:ext>
            </a:extLst>
          </p:cNvPr>
          <p:cNvSpPr txBox="1"/>
          <p:nvPr/>
        </p:nvSpPr>
        <p:spPr>
          <a:xfrm>
            <a:off x="6378602" y="183880"/>
            <a:ext cx="404597"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7</a:t>
            </a:r>
          </a:p>
        </p:txBody>
      </p:sp>
      <p:sp>
        <p:nvSpPr>
          <p:cNvPr id="76" name="Rectangle 75">
            <a:extLst>
              <a:ext uri="{FF2B5EF4-FFF2-40B4-BE49-F238E27FC236}">
                <a16:creationId xmlns:a16="http://schemas.microsoft.com/office/drawing/2014/main" id="{D8A63561-DA36-47A7-B9BE-66B3C4B1EF99}"/>
              </a:ext>
            </a:extLst>
          </p:cNvPr>
          <p:cNvSpPr/>
          <p:nvPr/>
        </p:nvSpPr>
        <p:spPr>
          <a:xfrm>
            <a:off x="6399769" y="244539"/>
            <a:ext cx="291433" cy="31753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7" name="Graphic 76" descr="Dim (Smaller Sun)">
            <a:extLst>
              <a:ext uri="{FF2B5EF4-FFF2-40B4-BE49-F238E27FC236}">
                <a16:creationId xmlns:a16="http://schemas.microsoft.com/office/drawing/2014/main" id="{B4B12BCC-A068-419B-A5BB-8DB45B7775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16107" y="-13803"/>
            <a:ext cx="582653" cy="582653"/>
          </a:xfrm>
          <a:prstGeom prst="rect">
            <a:avLst/>
          </a:prstGeom>
        </p:spPr>
      </p:pic>
      <p:pic>
        <p:nvPicPr>
          <p:cNvPr id="78" name="Picture 77">
            <a:extLst>
              <a:ext uri="{FF2B5EF4-FFF2-40B4-BE49-F238E27FC236}">
                <a16:creationId xmlns:a16="http://schemas.microsoft.com/office/drawing/2014/main" id="{490E3069-1B49-4494-8FA6-848064AC1FE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349" b="63672" l="62445" r="91728">
                        <a14:foregroundMark x1="69839" y1="24740" x2="69839" y2="24740"/>
                        <a14:foregroundMark x1="73060" y1="24740" x2="73060" y2="24740"/>
                        <a14:foregroundMark x1="63543" y1="31380" x2="63543" y2="31380"/>
                        <a14:foregroundMark x1="62958" y1="47656" x2="62958" y2="47656"/>
                        <a14:foregroundMark x1="74524" y1="60547" x2="74524" y2="60547"/>
                        <a14:foregroundMark x1="75622" y1="63932" x2="75622" y2="63932"/>
                        <a14:foregroundMark x1="84773" y1="28776" x2="84773" y2="28776"/>
                        <a14:foregroundMark x1="91728" y1="41667" x2="91728" y2="41667"/>
                        <a14:foregroundMark x1="89458" y1="36719" x2="89458" y2="36719"/>
                        <a14:foregroundMark x1="85432" y1="27083" x2="85432" y2="27083"/>
                        <a14:foregroundMark x1="86091" y1="26693" x2="86091" y2="26693"/>
                        <a14:foregroundMark x1="62738" y1="45964" x2="62738" y2="45964"/>
                        <a14:foregroundMark x1="62445" y1="49349" x2="62445" y2="49349"/>
                        <a14:foregroundMark x1="69693" y1="59896" x2="69693" y2="59896"/>
                        <a14:foregroundMark x1="89165" y1="32813" x2="89165" y2="32813"/>
                        <a14:foregroundMark x1="89971" y1="36198" x2="89971" y2="36198"/>
                        <a14:foregroundMark x1="89165" y1="33594" x2="89165" y2="33594"/>
                        <a14:foregroundMark x1="89165" y1="36198" x2="89165" y2="36198"/>
                        <a14:foregroundMark x1="90117" y1="35286" x2="90117" y2="35286"/>
                      </a14:backgroundRemoval>
                    </a14:imgEffect>
                  </a14:imgLayer>
                </a14:imgProps>
              </a:ext>
            </a:extLst>
          </a:blip>
          <a:srcRect l="60139" t="20005" r="4809" b="33657"/>
          <a:stretch/>
        </p:blipFill>
        <p:spPr>
          <a:xfrm rot="11017654" flipH="1">
            <a:off x="235020" y="3286257"/>
            <a:ext cx="755333" cy="561393"/>
          </a:xfrm>
          <a:prstGeom prst="rect">
            <a:avLst/>
          </a:prstGeom>
        </p:spPr>
      </p:pic>
      <p:sp>
        <p:nvSpPr>
          <p:cNvPr id="79" name="TextBox 78">
            <a:extLst>
              <a:ext uri="{FF2B5EF4-FFF2-40B4-BE49-F238E27FC236}">
                <a16:creationId xmlns:a16="http://schemas.microsoft.com/office/drawing/2014/main" id="{83AB065B-E95C-465F-9EE8-C687B546C6AD}"/>
              </a:ext>
            </a:extLst>
          </p:cNvPr>
          <p:cNvSpPr txBox="1"/>
          <p:nvPr/>
        </p:nvSpPr>
        <p:spPr>
          <a:xfrm>
            <a:off x="373848" y="3355238"/>
            <a:ext cx="404597"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8</a:t>
            </a:r>
          </a:p>
        </p:txBody>
      </p:sp>
      <p:sp>
        <p:nvSpPr>
          <p:cNvPr id="80" name="Rectangle 79">
            <a:extLst>
              <a:ext uri="{FF2B5EF4-FFF2-40B4-BE49-F238E27FC236}">
                <a16:creationId xmlns:a16="http://schemas.microsoft.com/office/drawing/2014/main" id="{3F2E9C9B-9C5E-4156-81BB-5884BA5136C2}"/>
              </a:ext>
            </a:extLst>
          </p:cNvPr>
          <p:cNvSpPr/>
          <p:nvPr/>
        </p:nvSpPr>
        <p:spPr>
          <a:xfrm>
            <a:off x="373848" y="3374341"/>
            <a:ext cx="291433" cy="31753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19">
            <a:extLst>
              <a:ext uri="{FF2B5EF4-FFF2-40B4-BE49-F238E27FC236}">
                <a16:creationId xmlns:a16="http://schemas.microsoft.com/office/drawing/2014/main" id="{6E44DED6-4CBF-462A-AA61-8EA63059DED7}"/>
              </a:ext>
            </a:extLst>
          </p:cNvPr>
          <p:cNvSpPr>
            <a:spLocks noChangeArrowheads="1"/>
          </p:cNvSpPr>
          <p:nvPr/>
        </p:nvSpPr>
        <p:spPr bwMode="auto">
          <a:xfrm>
            <a:off x="896497" y="3343547"/>
            <a:ext cx="5528525" cy="1277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100" dirty="0">
                <a:latin typeface="Century Gothic"/>
                <a:cs typeface="Century Gothic"/>
              </a:rPr>
              <a:t>Do you know how to play the game ‘Snakes and Ladders’? Ask an adult to help you find out if you don't know. </a:t>
            </a:r>
          </a:p>
          <a:p>
            <a:r>
              <a:rPr lang="en-GB" sz="1100" dirty="0">
                <a:latin typeface="Century Gothic"/>
                <a:cs typeface="Century Gothic"/>
              </a:rPr>
              <a:t>Make your own version of the game, for example, ‘Aeroplanes and Parachutes’, or ‘Trees and Ropes’. The numbers don’t have to go up in steps of one, you could use steps of 2, or 5, or... You may need to make a dice too!</a:t>
            </a:r>
          </a:p>
          <a:p>
            <a:r>
              <a:rPr lang="en-GB" sz="1100" dirty="0">
                <a:latin typeface="Century Gothic"/>
                <a:cs typeface="Century Gothic"/>
              </a:rPr>
              <a:t>Find someone to try your game out with. </a:t>
            </a:r>
            <a:endParaRPr lang="en-GB" altLang="en-US" sz="1100" dirty="0">
              <a:latin typeface="Century Gothic"/>
              <a:ea typeface="MS Mincho" panose="02020609040205080304" pitchFamily="49" charset="-128"/>
              <a:cs typeface="Century Gothic"/>
            </a:endParaRPr>
          </a:p>
          <a:p>
            <a:pPr lvl="0" algn="r" eaLnBrk="0" fontAlgn="base" hangingPunct="0">
              <a:spcBef>
                <a:spcPct val="0"/>
              </a:spcBef>
              <a:spcAft>
                <a:spcPct val="0"/>
              </a:spcAft>
            </a:pPr>
            <a:r>
              <a:rPr lang="en-GB" altLang="en-US" sz="1100" dirty="0">
                <a:solidFill>
                  <a:srgbClr val="E50E46"/>
                </a:solidFill>
                <a:latin typeface="Century Gothic"/>
                <a:ea typeface="MS Mincho" panose="02020609040205080304" pitchFamily="49" charset="-128"/>
                <a:cs typeface="Century Gothic"/>
              </a:rPr>
              <a:t>using numbers</a:t>
            </a:r>
            <a:endParaRPr lang="en-GB" altLang="en-US" sz="1100" dirty="0">
              <a:solidFill>
                <a:srgbClr val="E50E46"/>
              </a:solidFill>
              <a:latin typeface="Century Gothic"/>
              <a:cs typeface="Century Gothic"/>
            </a:endParaRPr>
          </a:p>
        </p:txBody>
      </p:sp>
      <p:sp>
        <p:nvSpPr>
          <p:cNvPr id="94" name="AutoShape 59" descr="ee the source image">
            <a:extLst>
              <a:ext uri="{FF2B5EF4-FFF2-40B4-BE49-F238E27FC236}">
                <a16:creationId xmlns:a16="http://schemas.microsoft.com/office/drawing/2014/main" id="{B64EA842-01A3-4F0B-BE5B-B7ED95F33751}"/>
              </a:ext>
            </a:extLst>
          </p:cNvPr>
          <p:cNvSpPr>
            <a:spLocks noChangeAspect="1" noChangeArrowheads="1"/>
          </p:cNvSpPr>
          <p:nvPr/>
        </p:nvSpPr>
        <p:spPr bwMode="auto">
          <a:xfrm>
            <a:off x="549207" y="4483223"/>
            <a:ext cx="14329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pic>
        <p:nvPicPr>
          <p:cNvPr id="96" name="Picture 95">
            <a:extLst>
              <a:ext uri="{FF2B5EF4-FFF2-40B4-BE49-F238E27FC236}">
                <a16:creationId xmlns:a16="http://schemas.microsoft.com/office/drawing/2014/main" id="{2C24B4F1-3093-4372-ADC3-6FFCDF7D8DD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349" b="63672" l="62445" r="91728">
                        <a14:foregroundMark x1="69839" y1="24740" x2="69839" y2="24740"/>
                        <a14:foregroundMark x1="73060" y1="24740" x2="73060" y2="24740"/>
                        <a14:foregroundMark x1="63543" y1="31380" x2="63543" y2="31380"/>
                        <a14:foregroundMark x1="62958" y1="47656" x2="62958" y2="47656"/>
                        <a14:foregroundMark x1="74524" y1="60547" x2="74524" y2="60547"/>
                        <a14:foregroundMark x1="75622" y1="63932" x2="75622" y2="63932"/>
                        <a14:foregroundMark x1="84773" y1="28776" x2="84773" y2="28776"/>
                        <a14:foregroundMark x1="91728" y1="41667" x2="91728" y2="41667"/>
                        <a14:foregroundMark x1="89458" y1="36719" x2="89458" y2="36719"/>
                        <a14:foregroundMark x1="85432" y1="27083" x2="85432" y2="27083"/>
                        <a14:foregroundMark x1="86091" y1="26693" x2="86091" y2="26693"/>
                        <a14:foregroundMark x1="62738" y1="45964" x2="62738" y2="45964"/>
                        <a14:foregroundMark x1="62445" y1="49349" x2="62445" y2="49349"/>
                        <a14:foregroundMark x1="69693" y1="59896" x2="69693" y2="59896"/>
                        <a14:foregroundMark x1="89165" y1="32813" x2="89165" y2="32813"/>
                        <a14:foregroundMark x1="89971" y1="36198" x2="89971" y2="36198"/>
                        <a14:foregroundMark x1="89165" y1="33594" x2="89165" y2="33594"/>
                        <a14:foregroundMark x1="89165" y1="36198" x2="89165" y2="36198"/>
                        <a14:foregroundMark x1="90117" y1="35286" x2="90117" y2="35286"/>
                      </a14:backgroundRemoval>
                    </a14:imgEffect>
                  </a14:imgLayer>
                </a14:imgProps>
              </a:ext>
            </a:extLst>
          </a:blip>
          <a:srcRect l="60139" t="20005" r="4809" b="33657"/>
          <a:stretch/>
        </p:blipFill>
        <p:spPr>
          <a:xfrm rot="13103270" flipV="1">
            <a:off x="284238" y="4472345"/>
            <a:ext cx="660380" cy="637525"/>
          </a:xfrm>
          <a:prstGeom prst="rect">
            <a:avLst/>
          </a:prstGeom>
        </p:spPr>
      </p:pic>
      <p:sp>
        <p:nvSpPr>
          <p:cNvPr id="97" name="TextBox 96">
            <a:extLst>
              <a:ext uri="{FF2B5EF4-FFF2-40B4-BE49-F238E27FC236}">
                <a16:creationId xmlns:a16="http://schemas.microsoft.com/office/drawing/2014/main" id="{777EA29E-E23D-4F14-B68C-FCA59539E282}"/>
              </a:ext>
            </a:extLst>
          </p:cNvPr>
          <p:cNvSpPr txBox="1"/>
          <p:nvPr/>
        </p:nvSpPr>
        <p:spPr>
          <a:xfrm>
            <a:off x="483274" y="4620820"/>
            <a:ext cx="404597"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9</a:t>
            </a:r>
          </a:p>
        </p:txBody>
      </p:sp>
      <p:sp>
        <p:nvSpPr>
          <p:cNvPr id="98" name="Rectangle 97">
            <a:extLst>
              <a:ext uri="{FF2B5EF4-FFF2-40B4-BE49-F238E27FC236}">
                <a16:creationId xmlns:a16="http://schemas.microsoft.com/office/drawing/2014/main" id="{DFE76D31-E845-4D5B-81CA-A7B6369DB332}"/>
              </a:ext>
            </a:extLst>
          </p:cNvPr>
          <p:cNvSpPr/>
          <p:nvPr/>
        </p:nvSpPr>
        <p:spPr>
          <a:xfrm>
            <a:off x="483274" y="4649730"/>
            <a:ext cx="291433" cy="31753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AEFBC090-B98E-4906-8798-A5C0B818C559}"/>
              </a:ext>
            </a:extLst>
          </p:cNvPr>
          <p:cNvSpPr/>
          <p:nvPr/>
        </p:nvSpPr>
        <p:spPr>
          <a:xfrm>
            <a:off x="1030290" y="4762017"/>
            <a:ext cx="5491748" cy="1785104"/>
          </a:xfrm>
          <a:prstGeom prst="rect">
            <a:avLst/>
          </a:prstGeom>
          <a:ln>
            <a:noFill/>
          </a:ln>
        </p:spPr>
        <p:txBody>
          <a:bodyPr wrap="square">
            <a:spAutoFit/>
          </a:bodyPr>
          <a:lstStyle/>
          <a:p>
            <a:r>
              <a:rPr lang="en-GB" sz="1100" dirty="0">
                <a:latin typeface="Century Gothic"/>
                <a:cs typeface="Century Gothic"/>
              </a:rPr>
              <a:t>Ask an adult to help you find and read the book called </a:t>
            </a:r>
            <a:r>
              <a:rPr lang="en-GB" sz="1100" b="1" dirty="0">
                <a:latin typeface="Century Gothic"/>
                <a:cs typeface="Century Gothic"/>
              </a:rPr>
              <a:t>The Warlord’s Beads</a:t>
            </a:r>
            <a:r>
              <a:rPr lang="en-GB" sz="1100" dirty="0">
                <a:latin typeface="Century Gothic"/>
                <a:cs typeface="Century Gothic"/>
              </a:rPr>
              <a:t>​ by Virginia Pilegard on the internet. </a:t>
            </a:r>
          </a:p>
          <a:p>
            <a:r>
              <a:rPr lang="en-GB" sz="1100" dirty="0">
                <a:latin typeface="Century Gothic"/>
                <a:cs typeface="Century Gothic"/>
              </a:rPr>
              <a:t> </a:t>
            </a:r>
            <a:endParaRPr lang="en-GB" sz="1100" b="1" dirty="0">
              <a:latin typeface="Century Gothic"/>
              <a:cs typeface="Century Gothic"/>
            </a:endParaRPr>
          </a:p>
          <a:p>
            <a:r>
              <a:rPr lang="en-GB" sz="1100" dirty="0">
                <a:latin typeface="Century Gothic"/>
                <a:cs typeface="Century Gothic"/>
              </a:rPr>
              <a:t>Find some spoons to represent the number system.  A teaspoon is worth 1, a dessert spoon is worth ten and a bigger spoon is worth 100. </a:t>
            </a:r>
          </a:p>
          <a:p>
            <a:pPr marL="171450" indent="-171450">
              <a:buFont typeface="Arial" panose="020B0604020202020204" pitchFamily="34" charset="0"/>
              <a:buChar char="•"/>
            </a:pPr>
            <a:r>
              <a:rPr lang="en-GB" sz="1100" dirty="0">
                <a:latin typeface="Century Gothic"/>
                <a:cs typeface="Century Gothic"/>
              </a:rPr>
              <a:t>What does 243 look like?</a:t>
            </a:r>
            <a:endParaRPr lang="en-GB" sz="1100" b="1" dirty="0">
              <a:latin typeface="Century Gothic"/>
              <a:cs typeface="Century Gothic"/>
            </a:endParaRPr>
          </a:p>
          <a:p>
            <a:endParaRPr lang="en-GB" sz="1100" dirty="0">
              <a:latin typeface="Century Gothic"/>
              <a:cs typeface="Century Gothic"/>
            </a:endParaRPr>
          </a:p>
          <a:p>
            <a:r>
              <a:rPr lang="en-GB" sz="1100" dirty="0">
                <a:latin typeface="Century Gothic"/>
                <a:cs typeface="Century Gothic"/>
              </a:rPr>
              <a:t>Use the spoons to represent other numbers, make a list of your numbers and draw them. </a:t>
            </a:r>
            <a:endParaRPr lang="en-GB" altLang="en-US" sz="1100" dirty="0">
              <a:latin typeface="Century Gothic"/>
              <a:ea typeface="MS Mincho" panose="02020609040205080304" pitchFamily="49" charset="-128"/>
              <a:cs typeface="Century Gothic"/>
            </a:endParaRPr>
          </a:p>
          <a:p>
            <a:pPr lvl="0" algn="r" eaLnBrk="0" fontAlgn="base" hangingPunct="0">
              <a:spcBef>
                <a:spcPct val="0"/>
              </a:spcBef>
              <a:spcAft>
                <a:spcPct val="0"/>
              </a:spcAft>
            </a:pPr>
            <a:r>
              <a:rPr lang="en-GB" altLang="en-US" sz="1100" dirty="0">
                <a:solidFill>
                  <a:srgbClr val="E50E46"/>
                </a:solidFill>
                <a:latin typeface="Century Gothic"/>
                <a:ea typeface="MS Mincho" panose="02020609040205080304" pitchFamily="49" charset="-128"/>
                <a:cs typeface="Century Gothic"/>
              </a:rPr>
              <a:t>understanding the number system</a:t>
            </a:r>
            <a:endParaRPr lang="en-GB" altLang="en-US" sz="1100" dirty="0">
              <a:solidFill>
                <a:srgbClr val="E50E46"/>
              </a:solidFill>
              <a:latin typeface="Century Gothic"/>
              <a:cs typeface="Century Gothic"/>
            </a:endParaRPr>
          </a:p>
        </p:txBody>
      </p:sp>
      <p:sp>
        <p:nvSpPr>
          <p:cNvPr id="107" name="TextBox 106">
            <a:extLst>
              <a:ext uri="{FF2B5EF4-FFF2-40B4-BE49-F238E27FC236}">
                <a16:creationId xmlns:a16="http://schemas.microsoft.com/office/drawing/2014/main" id="{0FC03FD4-CB06-4A8D-8679-2F4B504CE75B}"/>
              </a:ext>
            </a:extLst>
          </p:cNvPr>
          <p:cNvSpPr txBox="1"/>
          <p:nvPr/>
        </p:nvSpPr>
        <p:spPr>
          <a:xfrm>
            <a:off x="412207" y="6737833"/>
            <a:ext cx="571473"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10</a:t>
            </a:r>
          </a:p>
        </p:txBody>
      </p:sp>
      <p:sp>
        <p:nvSpPr>
          <p:cNvPr id="108" name="Rectangle 107">
            <a:extLst>
              <a:ext uri="{FF2B5EF4-FFF2-40B4-BE49-F238E27FC236}">
                <a16:creationId xmlns:a16="http://schemas.microsoft.com/office/drawing/2014/main" id="{75FB0806-606E-46CD-BF62-2229A3A1EAE6}"/>
              </a:ext>
            </a:extLst>
          </p:cNvPr>
          <p:cNvSpPr/>
          <p:nvPr/>
        </p:nvSpPr>
        <p:spPr>
          <a:xfrm>
            <a:off x="482479" y="6766743"/>
            <a:ext cx="355600" cy="36933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4F73742D-2AB3-4669-A87D-8704211FC6BA}"/>
              </a:ext>
            </a:extLst>
          </p:cNvPr>
          <p:cNvSpPr/>
          <p:nvPr/>
        </p:nvSpPr>
        <p:spPr>
          <a:xfrm>
            <a:off x="1030290" y="6762770"/>
            <a:ext cx="5394732" cy="938719"/>
          </a:xfrm>
          <a:prstGeom prst="rect">
            <a:avLst/>
          </a:prstGeom>
          <a:ln>
            <a:noFill/>
          </a:ln>
        </p:spPr>
        <p:txBody>
          <a:bodyPr wrap="square">
            <a:spAutoFit/>
          </a:bodyPr>
          <a:lstStyle/>
          <a:p>
            <a:pPr lvl="0" eaLnBrk="0" fontAlgn="base" hangingPunct="0">
              <a:spcBef>
                <a:spcPct val="0"/>
              </a:spcBef>
              <a:spcAft>
                <a:spcPct val="0"/>
              </a:spcAft>
            </a:pPr>
            <a:r>
              <a:rPr lang="en-GB" sz="1100" dirty="0">
                <a:latin typeface="Century Gothic"/>
                <a:cs typeface="Century Gothic"/>
              </a:rPr>
              <a:t>Look at this website </a:t>
            </a:r>
            <a:r>
              <a:rPr lang="en-GB" sz="1100" u="sng" dirty="0">
                <a:latin typeface="Century Gothic"/>
                <a:cs typeface="Century Gothic"/>
                <a:hlinkClick r:id="rId10"/>
              </a:rPr>
              <a:t>https://www.atm.org.uk/Maths-Teaching-Resources/Maths-Snacks-Videos</a:t>
            </a:r>
            <a:r>
              <a:rPr lang="en-GB" sz="1100" dirty="0">
                <a:latin typeface="Century Gothic"/>
                <a:cs typeface="Century Gothic"/>
              </a:rPr>
              <a:t>) and choose the task ‘Noughty numbers’.</a:t>
            </a:r>
          </a:p>
          <a:p>
            <a:pPr lvl="0" eaLnBrk="0" fontAlgn="base" hangingPunct="0">
              <a:spcBef>
                <a:spcPct val="0"/>
              </a:spcBef>
              <a:spcAft>
                <a:spcPct val="0"/>
              </a:spcAft>
            </a:pPr>
            <a:r>
              <a:rPr lang="en-GB" sz="1100" dirty="0">
                <a:latin typeface="Century Gothic"/>
                <a:cs typeface="Century Gothic"/>
              </a:rPr>
              <a:t>Does it work for you?</a:t>
            </a:r>
          </a:p>
          <a:p>
            <a:pPr lvl="0" eaLnBrk="0" fontAlgn="base" hangingPunct="0">
              <a:spcBef>
                <a:spcPct val="0"/>
              </a:spcBef>
              <a:spcAft>
                <a:spcPct val="0"/>
              </a:spcAft>
            </a:pPr>
            <a:r>
              <a:rPr lang="en-GB" sz="1100" dirty="0">
                <a:latin typeface="Century Gothic"/>
                <a:cs typeface="Century Gothic"/>
              </a:rPr>
              <a:t>Is it always the same number of steps?. </a:t>
            </a:r>
            <a:endParaRPr lang="en-GB" altLang="en-US" sz="1100" dirty="0">
              <a:latin typeface="Century Gothic"/>
              <a:ea typeface="MS Mincho" panose="02020609040205080304" pitchFamily="49" charset="-128"/>
              <a:cs typeface="Century Gothic"/>
            </a:endParaRPr>
          </a:p>
          <a:p>
            <a:pPr lvl="0" algn="r" eaLnBrk="0" fontAlgn="base" hangingPunct="0">
              <a:spcBef>
                <a:spcPct val="0"/>
              </a:spcBef>
              <a:spcAft>
                <a:spcPct val="0"/>
              </a:spcAft>
            </a:pPr>
            <a:r>
              <a:rPr lang="en-GB" altLang="en-US" sz="1100" dirty="0">
                <a:solidFill>
                  <a:srgbClr val="E50E46"/>
                </a:solidFill>
                <a:latin typeface="Century Gothic"/>
                <a:ea typeface="MS Mincho" panose="02020609040205080304" pitchFamily="49" charset="-128"/>
                <a:cs typeface="Century Gothic"/>
              </a:rPr>
              <a:t>looking for patterns</a:t>
            </a:r>
            <a:endParaRPr lang="en-GB" altLang="en-US" sz="1100" dirty="0">
              <a:solidFill>
                <a:srgbClr val="E50E46"/>
              </a:solidFill>
              <a:latin typeface="Century Gothic"/>
              <a:cs typeface="Century Gothic"/>
            </a:endParaRPr>
          </a:p>
        </p:txBody>
      </p:sp>
      <p:pic>
        <p:nvPicPr>
          <p:cNvPr id="110" name="Picture 109">
            <a:extLst>
              <a:ext uri="{FF2B5EF4-FFF2-40B4-BE49-F238E27FC236}">
                <a16:creationId xmlns:a16="http://schemas.microsoft.com/office/drawing/2014/main" id="{810E683A-0804-4E8A-A8A6-227758DA5CB8}"/>
              </a:ext>
            </a:extLst>
          </p:cNvPr>
          <p:cNvPicPr>
            <a:picLocks noChangeAspect="1"/>
          </p:cNvPicPr>
          <p:nvPr/>
        </p:nvPicPr>
        <p:blipFill>
          <a:blip r:embed="rId5"/>
          <a:stretch>
            <a:fillRect/>
          </a:stretch>
        </p:blipFill>
        <p:spPr>
          <a:xfrm rot="5245587">
            <a:off x="595622" y="8109479"/>
            <a:ext cx="275638" cy="275638"/>
          </a:xfrm>
          <a:prstGeom prst="rect">
            <a:avLst/>
          </a:prstGeom>
        </p:spPr>
      </p:pic>
      <p:sp>
        <p:nvSpPr>
          <p:cNvPr id="88" name="Rectangle 87">
            <a:extLst>
              <a:ext uri="{FF2B5EF4-FFF2-40B4-BE49-F238E27FC236}">
                <a16:creationId xmlns:a16="http://schemas.microsoft.com/office/drawing/2014/main" id="{86A66BE7-5BF7-4460-8B3F-4FF110E5AB62}"/>
              </a:ext>
            </a:extLst>
          </p:cNvPr>
          <p:cNvSpPr/>
          <p:nvPr/>
        </p:nvSpPr>
        <p:spPr>
          <a:xfrm>
            <a:off x="2531364" y="7827792"/>
            <a:ext cx="2148345" cy="369332"/>
          </a:xfrm>
          <a:prstGeom prst="rect">
            <a:avLst/>
          </a:prstGeom>
        </p:spPr>
        <p:txBody>
          <a:bodyPr wrap="none">
            <a:spAutoFit/>
          </a:bodyPr>
          <a:lstStyle/>
          <a:p>
            <a:r>
              <a:rPr lang="en-GB" dirty="0">
                <a:solidFill>
                  <a:srgbClr val="E50E46"/>
                </a:solidFill>
                <a:latin typeface="Century Gothic" panose="020B0502020202020204" pitchFamily="34" charset="0"/>
                <a:ea typeface="MS Mincho" panose="02020609040205080304" pitchFamily="49" charset="-128"/>
                <a:cs typeface="Times New Roman" panose="02020603050405020304" pitchFamily="18" charset="0"/>
              </a:rPr>
              <a:t>You have been…</a:t>
            </a:r>
            <a:endParaRPr lang="en-GB" dirty="0">
              <a:solidFill>
                <a:srgbClr val="E50E46"/>
              </a:solidFill>
            </a:endParaRPr>
          </a:p>
        </p:txBody>
      </p:sp>
      <p:sp>
        <p:nvSpPr>
          <p:cNvPr id="57" name="Rectangle 56">
            <a:extLst>
              <a:ext uri="{FF2B5EF4-FFF2-40B4-BE49-F238E27FC236}">
                <a16:creationId xmlns:a16="http://schemas.microsoft.com/office/drawing/2014/main" id="{90371747-CA13-4D62-A010-C764CF7AACE9}"/>
              </a:ext>
            </a:extLst>
          </p:cNvPr>
          <p:cNvSpPr/>
          <p:nvPr/>
        </p:nvSpPr>
        <p:spPr>
          <a:xfrm>
            <a:off x="3508304" y="296315"/>
            <a:ext cx="3160925" cy="2970044"/>
          </a:xfrm>
          <a:prstGeom prst="rect">
            <a:avLst/>
          </a:prstGeom>
          <a:ln>
            <a:noFill/>
          </a:ln>
        </p:spPr>
        <p:txBody>
          <a:bodyPr wrap="square">
            <a:spAutoFit/>
          </a:bodyPr>
          <a:lstStyle/>
          <a:p>
            <a:pPr fontAlgn="base"/>
            <a:r>
              <a:rPr lang="en-GB" sz="1100" dirty="0">
                <a:latin typeface="Century Gothic"/>
                <a:cs typeface="Century Gothic"/>
              </a:rPr>
              <a:t>How many bricks are in a wall?</a:t>
            </a:r>
          </a:p>
          <a:p>
            <a:pPr fontAlgn="base"/>
            <a:endParaRPr lang="en-GB" sz="1100" dirty="0">
              <a:latin typeface="Century Gothic"/>
              <a:cs typeface="Century Gothic"/>
            </a:endParaRPr>
          </a:p>
          <a:p>
            <a:pPr fontAlgn="base"/>
            <a:r>
              <a:rPr lang="en-GB" sz="1100" dirty="0">
                <a:latin typeface="Century Gothic"/>
                <a:cs typeface="Century Gothic"/>
              </a:rPr>
              <a:t>Next time you pass a wall made with bricks, estimate how many bricks were needed to build that wall.</a:t>
            </a:r>
          </a:p>
          <a:p>
            <a:pPr marL="171450" indent="-171450" fontAlgn="base">
              <a:buFont typeface="Arial" panose="020B0604020202020204" pitchFamily="34" charset="0"/>
              <a:buChar char="•"/>
            </a:pPr>
            <a:r>
              <a:rPr lang="en-GB" sz="1100" dirty="0">
                <a:latin typeface="Century Gothic"/>
                <a:cs typeface="Century Gothic"/>
              </a:rPr>
              <a:t>How could you count them to the nearest 100?</a:t>
            </a:r>
          </a:p>
          <a:p>
            <a:pPr lvl="0" eaLnBrk="0" fontAlgn="base" hangingPunct="0">
              <a:spcBef>
                <a:spcPct val="0"/>
              </a:spcBef>
              <a:spcAft>
                <a:spcPct val="0"/>
              </a:spcAft>
            </a:pPr>
            <a:endParaRPr lang="en-GB" altLang="en-US" sz="1100" dirty="0">
              <a:latin typeface="Century Gothic"/>
              <a:ea typeface="MS Mincho" panose="02020609040205080304" pitchFamily="49" charset="-128"/>
              <a:cs typeface="Century Gothic"/>
            </a:endParaRPr>
          </a:p>
          <a:p>
            <a:pPr lvl="0" eaLnBrk="0" fontAlgn="base" hangingPunct="0">
              <a:spcBef>
                <a:spcPct val="0"/>
              </a:spcBef>
              <a:spcAft>
                <a:spcPct val="0"/>
              </a:spcAft>
            </a:pPr>
            <a:r>
              <a:rPr lang="en-GB" altLang="en-US" sz="1100" dirty="0">
                <a:latin typeface="Century Gothic"/>
                <a:ea typeface="MS Mincho" panose="02020609040205080304" pitchFamily="49" charset="-128"/>
                <a:cs typeface="Century Gothic"/>
              </a:rPr>
              <a:t>Look up to see tiles on a roof. </a:t>
            </a:r>
          </a:p>
          <a:p>
            <a:pPr marL="171450" lvl="0" indent="-171450" eaLnBrk="0" fontAlgn="base" hangingPunct="0">
              <a:spcBef>
                <a:spcPct val="0"/>
              </a:spcBef>
              <a:spcAft>
                <a:spcPct val="0"/>
              </a:spcAft>
              <a:buFont typeface="Arial" panose="020B0604020202020204" pitchFamily="34" charset="0"/>
              <a:buChar char="•"/>
            </a:pPr>
            <a:r>
              <a:rPr lang="en-GB" altLang="en-US" sz="1100" dirty="0">
                <a:latin typeface="Century Gothic"/>
                <a:ea typeface="MS Mincho" panose="02020609040205080304" pitchFamily="49" charset="-128"/>
                <a:cs typeface="Century Gothic"/>
              </a:rPr>
              <a:t>How many tiles can you see? </a:t>
            </a:r>
          </a:p>
          <a:p>
            <a:pPr marL="171450" lvl="0" indent="-171450" eaLnBrk="0" fontAlgn="base" hangingPunct="0">
              <a:spcBef>
                <a:spcPct val="0"/>
              </a:spcBef>
              <a:spcAft>
                <a:spcPct val="0"/>
              </a:spcAft>
              <a:buFont typeface="Arial" panose="020B0604020202020204" pitchFamily="34" charset="0"/>
              <a:buChar char="•"/>
            </a:pPr>
            <a:r>
              <a:rPr lang="en-GB" altLang="en-US" sz="1100" dirty="0">
                <a:latin typeface="Century Gothic"/>
                <a:ea typeface="MS Mincho" panose="02020609040205080304" pitchFamily="49" charset="-128"/>
                <a:cs typeface="Century Gothic"/>
              </a:rPr>
              <a:t>How could you count them to the nearest 100?</a:t>
            </a:r>
          </a:p>
          <a:p>
            <a:pPr lvl="0" eaLnBrk="0" fontAlgn="base" hangingPunct="0">
              <a:spcBef>
                <a:spcPct val="0"/>
              </a:spcBef>
              <a:spcAft>
                <a:spcPct val="0"/>
              </a:spcAft>
            </a:pPr>
            <a:endParaRPr lang="en-GB" altLang="en-US" sz="1100" dirty="0">
              <a:latin typeface="Century Gothic"/>
              <a:ea typeface="MS Mincho" panose="02020609040205080304" pitchFamily="49" charset="-128"/>
              <a:cs typeface="Century Gothic"/>
            </a:endParaRPr>
          </a:p>
          <a:p>
            <a:pPr lvl="0" eaLnBrk="0" fontAlgn="base" hangingPunct="0">
              <a:spcBef>
                <a:spcPct val="0"/>
              </a:spcBef>
              <a:spcAft>
                <a:spcPct val="0"/>
              </a:spcAft>
            </a:pPr>
            <a:r>
              <a:rPr lang="en-GB" altLang="en-US" sz="1100" dirty="0">
                <a:latin typeface="Century Gothic"/>
                <a:ea typeface="MS Mincho" panose="02020609040205080304" pitchFamily="49" charset="-128"/>
                <a:cs typeface="Century Gothic"/>
              </a:rPr>
              <a:t>Do you need more tiles or more bricks to build a house?</a:t>
            </a:r>
          </a:p>
          <a:p>
            <a:pPr lvl="0" eaLnBrk="0" fontAlgn="base" hangingPunct="0">
              <a:spcBef>
                <a:spcPct val="0"/>
              </a:spcBef>
              <a:spcAft>
                <a:spcPct val="0"/>
              </a:spcAft>
            </a:pPr>
            <a:endParaRPr lang="en-GB" altLang="en-US" sz="1100" dirty="0">
              <a:latin typeface="Century Gothic"/>
              <a:ea typeface="MS Mincho" panose="02020609040205080304" pitchFamily="49" charset="-128"/>
              <a:cs typeface="Century Gothic"/>
            </a:endParaRPr>
          </a:p>
          <a:p>
            <a:pPr lvl="0" algn="r" eaLnBrk="0" fontAlgn="base" hangingPunct="0">
              <a:spcBef>
                <a:spcPct val="0"/>
              </a:spcBef>
              <a:spcAft>
                <a:spcPct val="0"/>
              </a:spcAft>
            </a:pPr>
            <a:r>
              <a:rPr lang="en-GB" altLang="en-US" sz="1100" dirty="0">
                <a:solidFill>
                  <a:srgbClr val="E50E46"/>
                </a:solidFill>
                <a:latin typeface="Century Gothic"/>
                <a:ea typeface="MS Mincho" panose="02020609040205080304" pitchFamily="49" charset="-128"/>
                <a:cs typeface="Century Gothic"/>
              </a:rPr>
              <a:t>estimating and counting large numbers</a:t>
            </a:r>
            <a:endParaRPr lang="en-GB" sz="1100" dirty="0">
              <a:solidFill>
                <a:srgbClr val="E50E46"/>
              </a:solidFill>
              <a:latin typeface="Century Gothic"/>
              <a:cs typeface="Century Gothic"/>
            </a:endParaRPr>
          </a:p>
        </p:txBody>
      </p:sp>
      <p:pic>
        <p:nvPicPr>
          <p:cNvPr id="115" name="Picture 114">
            <a:extLst>
              <a:ext uri="{FF2B5EF4-FFF2-40B4-BE49-F238E27FC236}">
                <a16:creationId xmlns:a16="http://schemas.microsoft.com/office/drawing/2014/main" id="{09D890CE-4290-40C1-B5CD-AB9E21C54347}"/>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34375" b="78906" l="69839" r="87921">
                        <a14:foregroundMark x1="80161" y1="34375" x2="80161" y2="34375"/>
                        <a14:foregroundMark x1="87921" y1="40625" x2="87921" y2="40625"/>
                        <a14:foregroundMark x1="77892" y1="76432" x2="77892" y2="76432"/>
                        <a14:foregroundMark x1="75842" y1="78125" x2="75842" y2="78125"/>
                        <a14:foregroundMark x1="82796" y1="78125" x2="82796" y2="78125"/>
                        <a14:foregroundMark x1="78038" y1="78385" x2="78038" y2="78385"/>
                        <a14:foregroundMark x1="75256" y1="78906" x2="75256" y2="78906"/>
                        <a14:foregroundMark x1="76281" y1="78646" x2="76281" y2="78646"/>
                        <a14:foregroundMark x1="75695" y1="78646" x2="75695" y2="78646"/>
                        <a14:foregroundMark x1="77086" y1="78906" x2="77086" y2="78906"/>
                      </a14:backgroundRemoval>
                    </a14:imgEffect>
                  </a14:imgLayer>
                </a14:imgProps>
              </a:ext>
            </a:extLst>
          </a:blip>
          <a:srcRect l="67639" t="29743" r="10139" b="18133"/>
          <a:stretch/>
        </p:blipFill>
        <p:spPr>
          <a:xfrm>
            <a:off x="6000234" y="8787427"/>
            <a:ext cx="857766" cy="1131179"/>
          </a:xfrm>
          <a:prstGeom prst="rect">
            <a:avLst/>
          </a:prstGeom>
        </p:spPr>
      </p:pic>
      <p:pic>
        <p:nvPicPr>
          <p:cNvPr id="116" name="Graphic 115" descr="Computer">
            <a:extLst>
              <a:ext uri="{FF2B5EF4-FFF2-40B4-BE49-F238E27FC236}">
                <a16:creationId xmlns:a16="http://schemas.microsoft.com/office/drawing/2014/main" id="{10A1D103-EF10-42A1-B64E-07233B70C4D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7349" y="5086103"/>
            <a:ext cx="475863" cy="475863"/>
          </a:xfrm>
          <a:prstGeom prst="rect">
            <a:avLst/>
          </a:prstGeom>
        </p:spPr>
      </p:pic>
      <p:pic>
        <p:nvPicPr>
          <p:cNvPr id="117" name="Graphic 116" descr="Computer">
            <a:extLst>
              <a:ext uri="{FF2B5EF4-FFF2-40B4-BE49-F238E27FC236}">
                <a16:creationId xmlns:a16="http://schemas.microsoft.com/office/drawing/2014/main" id="{E9F24D55-B611-4FA3-9C61-4DC00FFBF46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60525" y="7117944"/>
            <a:ext cx="475863" cy="475863"/>
          </a:xfrm>
          <a:prstGeom prst="rect">
            <a:avLst/>
          </a:prstGeom>
        </p:spPr>
      </p:pic>
    </p:spTree>
    <p:extLst>
      <p:ext uri="{BB962C8B-B14F-4D97-AF65-F5344CB8AC3E}">
        <p14:creationId xmlns:p14="http://schemas.microsoft.com/office/powerpoint/2010/main" val="36300658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C0E96CC80EDF4AA310D34069281DD6" ma:contentTypeVersion="17" ma:contentTypeDescription="Create a new document." ma:contentTypeScope="" ma:versionID="aeeb3fabb235c9be448dbdfddeb35a26">
  <xsd:schema xmlns:xsd="http://www.w3.org/2001/XMLSchema" xmlns:xs="http://www.w3.org/2001/XMLSchema" xmlns:p="http://schemas.microsoft.com/office/2006/metadata/properties" xmlns:ns1="http://schemas.microsoft.com/sharepoint/v3" xmlns:ns2="9c6500c0-19b7-4dc1-a957-fb6bf8f5f217" xmlns:ns3="b64db6f3-d8b6-4520-ae13-60ac2c110106" xmlns:ns4="0c671e8b-c96d-4981-8e96-03675fda49b2" targetNamespace="http://schemas.microsoft.com/office/2006/metadata/properties" ma:root="true" ma:fieldsID="bf3d9c7077ec22cc48f350a3d3bc9d46" ns1:_="" ns2:_="" ns3:_="" ns4:_="">
    <xsd:import namespace="http://schemas.microsoft.com/sharepoint/v3"/>
    <xsd:import namespace="9c6500c0-19b7-4dc1-a957-fb6bf8f5f217"/>
    <xsd:import namespace="b64db6f3-d8b6-4520-ae13-60ac2c110106"/>
    <xsd:import namespace="0c671e8b-c96d-4981-8e96-03675fda49b2"/>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1:_ip_UnifiedCompliancePolicyProperties" minOccurs="0"/>
                <xsd:element ref="ns1:_ip_UnifiedCompliancePolicyUIAction" minOccurs="0"/>
                <xsd:element ref="ns2:Ark_x0020_Department"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2"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671e8b-c96d-4981-8e96-03675fda49b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Ark_x0020_Department xmlns="9c6500c0-19b7-4dc1-a957-fb6bf8f5f217">Maths Mastery</Ark_x0020_Department>
  </documentManagement>
</p:properties>
</file>

<file path=customXml/itemProps1.xml><?xml version="1.0" encoding="utf-8"?>
<ds:datastoreItem xmlns:ds="http://schemas.openxmlformats.org/officeDocument/2006/customXml" ds:itemID="{B34EA4BE-AEF1-4955-8069-4DA91A9E7594}">
  <ds:schemaRefs>
    <ds:schemaRef ds:uri="http://schemas.microsoft.com/sharepoint/v3/contenttype/forms"/>
  </ds:schemaRefs>
</ds:datastoreItem>
</file>

<file path=customXml/itemProps2.xml><?xml version="1.0" encoding="utf-8"?>
<ds:datastoreItem xmlns:ds="http://schemas.openxmlformats.org/officeDocument/2006/customXml" ds:itemID="{DA5DA6D4-5E56-4F4E-A041-F079DFE2B8CE}"/>
</file>

<file path=customXml/itemProps3.xml><?xml version="1.0" encoding="utf-8"?>
<ds:datastoreItem xmlns:ds="http://schemas.openxmlformats.org/officeDocument/2006/customXml" ds:itemID="{0892C28B-24BC-4277-ACCE-85B60F93E2F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2134</TotalTime>
  <Words>817</Words>
  <Application>Microsoft Office PowerPoint</Application>
  <PresentationFormat>A4 Paper (210x297 mm)</PresentationFormat>
  <Paragraphs>94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Century Gothic</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Drury</dc:creator>
  <cp:lastModifiedBy>Helen Drury</cp:lastModifiedBy>
  <cp:revision>39</cp:revision>
  <dcterms:created xsi:type="dcterms:W3CDTF">2020-06-26T19:53:52Z</dcterms:created>
  <dcterms:modified xsi:type="dcterms:W3CDTF">2020-07-07T12:14:51Z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0x010100B7C0E96CC80EDF4AA310D34069281DD6</vt:lpwstr>
  </property>
</Properties>
</file>