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9"/>
  </p:normalViewPr>
  <p:slideViewPr>
    <p:cSldViewPr snapToGrid="0" snapToObjects="1">
      <p:cViewPr>
        <p:scale>
          <a:sx n="63" d="100"/>
          <a:sy n="63" d="100"/>
        </p:scale>
        <p:origin x="348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B1A4-B5F3-7A46-8226-DBC1448036D9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5035-6873-DD4B-8E12-9CFA0DD20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47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B1A4-B5F3-7A46-8226-DBC1448036D9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5035-6873-DD4B-8E12-9CFA0DD20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00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B1A4-B5F3-7A46-8226-DBC1448036D9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5035-6873-DD4B-8E12-9CFA0DD20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64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B1A4-B5F3-7A46-8226-DBC1448036D9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5035-6873-DD4B-8E12-9CFA0DD20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7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B1A4-B5F3-7A46-8226-DBC1448036D9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5035-6873-DD4B-8E12-9CFA0DD20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57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B1A4-B5F3-7A46-8226-DBC1448036D9}" type="datetimeFigureOut">
              <a:rPr lang="en-US" smtClean="0"/>
              <a:t>2/4/21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5035-6873-DD4B-8E12-9CFA0DD20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22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B1A4-B5F3-7A46-8226-DBC1448036D9}" type="datetimeFigureOut">
              <a:rPr lang="en-US" smtClean="0"/>
              <a:t>2/4/21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5035-6873-DD4B-8E12-9CFA0DD20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6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B1A4-B5F3-7A46-8226-DBC1448036D9}" type="datetimeFigureOut">
              <a:rPr lang="en-US" smtClean="0"/>
              <a:t>2/4/21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5035-6873-DD4B-8E12-9CFA0DD20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22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B1A4-B5F3-7A46-8226-DBC1448036D9}" type="datetimeFigureOut">
              <a:rPr lang="en-US" smtClean="0"/>
              <a:t>2/4/21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5035-6873-DD4B-8E12-9CFA0DD20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9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B1A4-B5F3-7A46-8226-DBC1448036D9}" type="datetimeFigureOut">
              <a:rPr lang="en-US" smtClean="0"/>
              <a:t>2/4/21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5035-6873-DD4B-8E12-9CFA0DD20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3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B1A4-B5F3-7A46-8226-DBC1448036D9}" type="datetimeFigureOut">
              <a:rPr lang="en-US" smtClean="0"/>
              <a:t>2/4/21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5035-6873-DD4B-8E12-9CFA0DD20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41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1B1A4-B5F3-7A46-8226-DBC1448036D9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85035-6873-DD4B-8E12-9CFA0DD20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69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1C92B2-5DD8-7244-A057-0D0CADF7E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1219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6B021E-E710-2243-A554-AF0DC8AF4E4E}"/>
              </a:ext>
            </a:extLst>
          </p:cNvPr>
          <p:cNvSpPr txBox="1"/>
          <p:nvPr/>
        </p:nvSpPr>
        <p:spPr>
          <a:xfrm>
            <a:off x="523754" y="393539"/>
            <a:ext cx="5810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winkl" pitchFamily="2" charset="77"/>
              </a:rPr>
              <a:t>Spelling List</a:t>
            </a:r>
          </a:p>
          <a:p>
            <a:pPr algn="ctr"/>
            <a:r>
              <a:rPr lang="en-US" sz="2400" dirty="0">
                <a:latin typeface="Twinkl" pitchFamily="2" charset="77"/>
              </a:rPr>
              <a:t>Week 08.02.21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460ACF-264B-984C-9E86-BE60BBBEAC72}"/>
              </a:ext>
            </a:extLst>
          </p:cNvPr>
          <p:cNvSpPr txBox="1"/>
          <p:nvPr/>
        </p:nvSpPr>
        <p:spPr>
          <a:xfrm>
            <a:off x="289367" y="2025570"/>
            <a:ext cx="2830010" cy="58785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winkl" pitchFamily="2" charset="77"/>
              </a:rPr>
              <a:t>Coco Pops/Shreddies</a:t>
            </a:r>
          </a:p>
          <a:p>
            <a:pPr algn="ctr"/>
            <a:endParaRPr lang="en-US" sz="3200" dirty="0">
              <a:latin typeface="Twinkl" pitchFamily="2" charset="77"/>
            </a:endParaRPr>
          </a:p>
          <a:p>
            <a:pPr marL="342900" indent="-342900" algn="just">
              <a:buAutoNum type="arabicPeriod"/>
            </a:pPr>
            <a:r>
              <a:rPr lang="en-US" sz="3200" dirty="0">
                <a:latin typeface="Twinkl" pitchFamily="2" charset="77"/>
              </a:rPr>
              <a:t>ox</a:t>
            </a:r>
          </a:p>
          <a:p>
            <a:pPr marL="342900" indent="-342900" algn="just">
              <a:buAutoNum type="arabicPeriod"/>
            </a:pPr>
            <a:r>
              <a:rPr lang="en-US" sz="3200" dirty="0">
                <a:latin typeface="Twinkl" pitchFamily="2" charset="77"/>
              </a:rPr>
              <a:t>run</a:t>
            </a:r>
          </a:p>
          <a:p>
            <a:pPr marL="342900" indent="-342900" algn="just">
              <a:buAutoNum type="arabicPeriod"/>
            </a:pPr>
            <a:r>
              <a:rPr lang="en-US" sz="3200" dirty="0">
                <a:latin typeface="Twinkl" pitchFamily="2" charset="77"/>
              </a:rPr>
              <a:t>from</a:t>
            </a:r>
          </a:p>
          <a:p>
            <a:pPr marL="342900" indent="-342900" algn="just">
              <a:buAutoNum type="arabicPeriod"/>
            </a:pPr>
            <a:r>
              <a:rPr lang="en-US" sz="3200" dirty="0">
                <a:latin typeface="Twinkl" pitchFamily="2" charset="77"/>
              </a:rPr>
              <a:t>buzz</a:t>
            </a:r>
          </a:p>
          <a:p>
            <a:pPr marL="342900" indent="-342900" algn="just">
              <a:buAutoNum type="arabicPeriod"/>
            </a:pPr>
            <a:r>
              <a:rPr lang="en-US" sz="3200" dirty="0">
                <a:latin typeface="Twinkl" pitchFamily="2" charset="77"/>
              </a:rPr>
              <a:t>cross</a:t>
            </a:r>
          </a:p>
          <a:p>
            <a:pPr marL="342900" indent="-342900" algn="just">
              <a:buAutoNum type="arabicPeriod"/>
            </a:pPr>
            <a:r>
              <a:rPr lang="en-US" sz="3200" dirty="0">
                <a:latin typeface="Twinkl" pitchFamily="2" charset="77"/>
              </a:rPr>
              <a:t>less</a:t>
            </a:r>
          </a:p>
          <a:p>
            <a:pPr marL="342900" indent="-342900" algn="just">
              <a:buAutoNum type="arabicPeriod"/>
            </a:pPr>
            <a:r>
              <a:rPr lang="en-US" sz="3200" dirty="0">
                <a:latin typeface="Twinkl" pitchFamily="2" charset="77"/>
              </a:rPr>
              <a:t>miss</a:t>
            </a:r>
          </a:p>
          <a:p>
            <a:pPr marL="342900" indent="-342900" algn="just">
              <a:buAutoNum type="arabicPeriod"/>
            </a:pPr>
            <a:r>
              <a:rPr lang="en-US" sz="3200" dirty="0">
                <a:latin typeface="Twinkl" pitchFamily="2" charset="77"/>
              </a:rPr>
              <a:t>there</a:t>
            </a:r>
          </a:p>
          <a:p>
            <a:pPr marL="342900" indent="-342900" algn="just">
              <a:buAutoNum type="arabicPeriod"/>
            </a:pPr>
            <a:r>
              <a:rPr lang="en-US" sz="3200" dirty="0">
                <a:latin typeface="Twinkl" pitchFamily="2" charset="77"/>
              </a:rPr>
              <a:t>they</a:t>
            </a:r>
          </a:p>
          <a:p>
            <a:pPr marL="342900" indent="-342900" algn="just">
              <a:buAutoNum type="arabicPeriod"/>
            </a:pPr>
            <a:r>
              <a:rPr lang="en-US" sz="3200" dirty="0">
                <a:latin typeface="Twinkl" pitchFamily="2" charset="77"/>
              </a:rPr>
              <a:t>crossroads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D32F0E-0977-1B41-82C1-496860FB606C}"/>
              </a:ext>
            </a:extLst>
          </p:cNvPr>
          <p:cNvSpPr txBox="1"/>
          <p:nvPr/>
        </p:nvSpPr>
        <p:spPr>
          <a:xfrm>
            <a:off x="3738623" y="2025570"/>
            <a:ext cx="2830010" cy="58169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winkl" pitchFamily="2" charset="77"/>
              </a:rPr>
              <a:t>Rice Krispies</a:t>
            </a:r>
          </a:p>
          <a:p>
            <a:pPr algn="ctr"/>
            <a:endParaRPr lang="en-US" sz="3200" dirty="0">
              <a:latin typeface="Twinkl" pitchFamily="2" charset="77"/>
            </a:endParaRPr>
          </a:p>
          <a:p>
            <a:pPr marL="342900" indent="-342900" algn="just">
              <a:buAutoNum type="arabicPeriod"/>
            </a:pPr>
            <a:r>
              <a:rPr lang="en-US" sz="3200" dirty="0">
                <a:latin typeface="Twinkl" pitchFamily="2" charset="77"/>
              </a:rPr>
              <a:t>if</a:t>
            </a:r>
          </a:p>
          <a:p>
            <a:pPr marL="342900" indent="-342900" algn="just">
              <a:buAutoNum type="arabicPeriod"/>
            </a:pPr>
            <a:r>
              <a:rPr lang="en-US" sz="3200" dirty="0">
                <a:latin typeface="Twinkl" pitchFamily="2" charset="77"/>
              </a:rPr>
              <a:t>hot</a:t>
            </a:r>
          </a:p>
          <a:p>
            <a:pPr marL="342900" indent="-342900" algn="just">
              <a:buAutoNum type="arabicPeriod"/>
            </a:pPr>
            <a:r>
              <a:rPr lang="en-US" sz="3200" dirty="0">
                <a:latin typeface="Twinkl" pitchFamily="2" charset="77"/>
              </a:rPr>
              <a:t>blot</a:t>
            </a:r>
          </a:p>
          <a:p>
            <a:pPr marL="342900" indent="-342900" algn="just">
              <a:buAutoNum type="arabicPeriod"/>
            </a:pPr>
            <a:r>
              <a:rPr lang="en-US" sz="3200" dirty="0">
                <a:latin typeface="Twinkl" pitchFamily="2" charset="77"/>
              </a:rPr>
              <a:t>chips</a:t>
            </a:r>
          </a:p>
          <a:p>
            <a:pPr marL="342900" indent="-342900" algn="just">
              <a:buAutoNum type="arabicPeriod"/>
            </a:pPr>
            <a:r>
              <a:rPr lang="en-US" sz="3200" dirty="0">
                <a:latin typeface="Twinkl" pitchFamily="2" charset="77"/>
              </a:rPr>
              <a:t>lunch</a:t>
            </a:r>
          </a:p>
          <a:p>
            <a:pPr marL="342900" indent="-342900" algn="just">
              <a:buAutoNum type="arabicPeriod"/>
            </a:pPr>
            <a:r>
              <a:rPr lang="en-US" sz="3200" dirty="0">
                <a:latin typeface="Twinkl" pitchFamily="2" charset="77"/>
              </a:rPr>
              <a:t>chest</a:t>
            </a:r>
          </a:p>
          <a:p>
            <a:pPr marL="342900" indent="-342900" algn="just">
              <a:buAutoNum type="arabicPeriod"/>
            </a:pPr>
            <a:r>
              <a:rPr lang="en-US" sz="3200" dirty="0">
                <a:latin typeface="Twinkl" pitchFamily="2" charset="77"/>
              </a:rPr>
              <a:t>much</a:t>
            </a:r>
          </a:p>
          <a:p>
            <a:pPr marL="342900" indent="-342900" algn="just">
              <a:buAutoNum type="arabicPeriod"/>
            </a:pPr>
            <a:r>
              <a:rPr lang="en-US" sz="3200" dirty="0">
                <a:latin typeface="Twinkl" pitchFamily="2" charset="77"/>
              </a:rPr>
              <a:t>he</a:t>
            </a:r>
          </a:p>
          <a:p>
            <a:pPr marL="342900" indent="-342900" algn="just">
              <a:buAutoNum type="arabicPeriod"/>
            </a:pPr>
            <a:r>
              <a:rPr lang="en-US" sz="3200" dirty="0">
                <a:latin typeface="Twinkl" pitchFamily="2" charset="77"/>
              </a:rPr>
              <a:t>she</a:t>
            </a:r>
          </a:p>
          <a:p>
            <a:pPr marL="342900" indent="-342900" algn="just">
              <a:buAutoNum type="arabicPeriod"/>
            </a:pPr>
            <a:r>
              <a:rPr lang="en-US" sz="3200" dirty="0">
                <a:latin typeface="Twinkl" pitchFamily="2" charset="77"/>
              </a:rPr>
              <a:t>chicken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E4E687-B769-4647-A798-497F3614BB3D}"/>
              </a:ext>
            </a:extLst>
          </p:cNvPr>
          <p:cNvSpPr txBox="1"/>
          <p:nvPr/>
        </p:nvSpPr>
        <p:spPr>
          <a:xfrm>
            <a:off x="381965" y="8333772"/>
            <a:ext cx="52317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winkl" pitchFamily="2" charset="77"/>
              </a:rPr>
              <a:t>Ask children to read through the list of new spelling words and check for recognition with each word. </a:t>
            </a:r>
          </a:p>
          <a:p>
            <a:endParaRPr lang="en-US" dirty="0">
              <a:latin typeface="Twinkl" pitchFamily="2" charset="77"/>
            </a:endParaRPr>
          </a:p>
          <a:p>
            <a:r>
              <a:rPr lang="en-US" dirty="0">
                <a:latin typeface="Twinkl" pitchFamily="2" charset="77"/>
              </a:rPr>
              <a:t>When children have read through the list and ca identify the words, ask children to find the spelling pattern for the week before moving on to spelling menu tasks. </a:t>
            </a:r>
          </a:p>
          <a:p>
            <a:r>
              <a:rPr lang="en-US" i="1" dirty="0">
                <a:latin typeface="Twinkl" pitchFamily="2" charset="77"/>
              </a:rPr>
              <a:t>Coco Pops/Shreddies – ss/</a:t>
            </a:r>
            <a:r>
              <a:rPr lang="en-US" i="1" dirty="0" err="1">
                <a:latin typeface="Twinkl" pitchFamily="2" charset="77"/>
              </a:rPr>
              <a:t>zz</a:t>
            </a:r>
            <a:endParaRPr lang="en-US" i="1" dirty="0">
              <a:latin typeface="Twinkl" pitchFamily="2" charset="77"/>
            </a:endParaRPr>
          </a:p>
          <a:p>
            <a:r>
              <a:rPr lang="en-US" i="1" dirty="0">
                <a:latin typeface="Twinkl" pitchFamily="2" charset="77"/>
              </a:rPr>
              <a:t>Rice Krispies – </a:t>
            </a:r>
            <a:r>
              <a:rPr lang="en-US" i="1" dirty="0" err="1">
                <a:latin typeface="Twinkl" pitchFamily="2" charset="77"/>
              </a:rPr>
              <a:t>ch</a:t>
            </a:r>
            <a:r>
              <a:rPr lang="en-US" i="1" dirty="0">
                <a:latin typeface="Twinkl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3947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3188BCF-4AC3-E748-A3A6-7400793C62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48575"/>
              </p:ext>
            </p:extLst>
          </p:nvPr>
        </p:nvGraphicFramePr>
        <p:xfrm>
          <a:off x="0" y="0"/>
          <a:ext cx="6858000" cy="1219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Document" r:id="rId3" imgW="7620000" imgH="8877300" progId="Word.Document.12">
                  <p:embed/>
                </p:oleObj>
              </mc:Choice>
              <mc:Fallback>
                <p:oleObj name="Document" r:id="rId3" imgW="7620000" imgH="8877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6858000" cy="1219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3866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</TotalTime>
  <Words>92</Words>
  <Application>Microsoft Macintosh PowerPoint</Application>
  <PresentationFormat>Widescreen</PresentationFormat>
  <Paragraphs>31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Twinkl</vt:lpstr>
      <vt:lpstr>Office Theme</vt:lpstr>
      <vt:lpstr>Microsoft Word Document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Morrison (A0017172)</dc:creator>
  <cp:lastModifiedBy>Andrea Morrison (A0017172)</cp:lastModifiedBy>
  <cp:revision>3</cp:revision>
  <dcterms:created xsi:type="dcterms:W3CDTF">2021-02-04T13:55:24Z</dcterms:created>
  <dcterms:modified xsi:type="dcterms:W3CDTF">2021-02-04T14:12:00Z</dcterms:modified>
</cp:coreProperties>
</file>