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11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2/5/2021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mdog.com/" TargetMode="External"/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ymaths.co.uk/" TargetMode="External"/><Relationship Id="rId4" Type="http://schemas.openxmlformats.org/officeDocument/2006/relationships/hyperlink" Target="https://www.topmarks.co.uk/maths-games/hit-the-button#:~:text=Hit%20the%20Button%20is%20an%20interactive%20maths%20game,challenge%20and%20develop%20a%20child%27s%20mental%20maths%20skill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Week beginning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November 2020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Primary 7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 Caldwell</a:t>
            </a:r>
            <a:endParaRPr lang="ru-R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0" r="9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1193" y="965370"/>
            <a:ext cx="3960711" cy="10615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Weekly Timetable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25" y="196855"/>
            <a:ext cx="8312118" cy="63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1193" y="965370"/>
            <a:ext cx="3960711" cy="10615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Weekly Timetable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56288577"/>
              </p:ext>
            </p:extLst>
          </p:nvPr>
        </p:nvGraphicFramePr>
        <p:xfrm>
          <a:off x="3387725" y="867728"/>
          <a:ext cx="6121400" cy="2225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Daily Maths Tasks (MORNING</a:t>
                      </a:r>
                      <a:r>
                        <a:rPr lang="en-GB" baseline="0" dirty="0" smtClean="0"/>
                        <a:t> between 9:00-11:00am)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r>
                        <a:rPr lang="en-GB" baseline="0" dirty="0" smtClean="0"/>
                        <a:t> – Number talk &amp; daily 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– Number talk &amp; </a:t>
                      </a:r>
                      <a:r>
                        <a:rPr lang="en-GB" dirty="0" err="1" smtClean="0"/>
                        <a:t>sumdog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5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 – Number</a:t>
                      </a:r>
                      <a:r>
                        <a:rPr lang="en-GB" baseline="0" dirty="0" smtClean="0"/>
                        <a:t> talk &amp; hit the button (tables practice)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1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 – Number</a:t>
                      </a:r>
                      <a:r>
                        <a:rPr lang="en-GB" baseline="0" dirty="0" smtClean="0"/>
                        <a:t> talk &amp; daily 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0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Friday – Number talk &amp; My</a:t>
                      </a:r>
                      <a:r>
                        <a:rPr lang="en-GB" baseline="0" dirty="0" smtClean="0"/>
                        <a:t> Maths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0507"/>
                  </a:ext>
                </a:extLst>
              </a:tr>
            </a:tbl>
          </a:graphicData>
        </a:graphic>
      </p:graphicFrame>
      <p:graphicFrame>
        <p:nvGraphicFramePr>
          <p:cNvPr id="7" name="Table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47900"/>
              </p:ext>
            </p:extLst>
          </p:nvPr>
        </p:nvGraphicFramePr>
        <p:xfrm>
          <a:off x="3387725" y="3511868"/>
          <a:ext cx="6121400" cy="24942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Daily Literacy Tasks (MORNING between 11:00am-1:00pm)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r>
                        <a:rPr lang="en-GB" baseline="0" dirty="0" smtClean="0"/>
                        <a:t> – Spelling practice (GL words age 11)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–</a:t>
                      </a:r>
                      <a:r>
                        <a:rPr lang="en-GB" baseline="0" dirty="0" smtClean="0"/>
                        <a:t> Write a recipe for a healthy meal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5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 – Read</a:t>
                      </a:r>
                      <a:r>
                        <a:rPr lang="en-GB" baseline="0" dirty="0" smtClean="0"/>
                        <a:t> a book of your choice for enjoyment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1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 – Write a positive note to a friend</a:t>
                      </a:r>
                      <a:r>
                        <a:rPr lang="en-GB" baseline="0" dirty="0" smtClean="0"/>
                        <a:t> or family member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0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Friday –</a:t>
                      </a:r>
                      <a:r>
                        <a:rPr lang="en-GB" baseline="0" dirty="0" smtClean="0"/>
                        <a:t> Pick 10 words from the GL spelling list and find synonyms using a thesaurus.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1193" y="965370"/>
            <a:ext cx="3960711" cy="10615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Weekly Timetable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" name="Table Placeholder 1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116976356"/>
              </p:ext>
            </p:extLst>
          </p:nvPr>
        </p:nvGraphicFramePr>
        <p:xfrm>
          <a:off x="3387725" y="867728"/>
          <a:ext cx="6121400" cy="22250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Live Check</a:t>
                      </a:r>
                      <a:r>
                        <a:rPr lang="en-GB" baseline="0" dirty="0" smtClean="0"/>
                        <a:t> Ins/Instructions – Miss Caldwell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r>
                        <a:rPr lang="en-GB" baseline="0" dirty="0" smtClean="0"/>
                        <a:t> – 9am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– 9am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5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 – NONE (in school today)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1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 – 1pm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0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Friday – 11am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0507"/>
                  </a:ext>
                </a:extLst>
              </a:tr>
            </a:tbl>
          </a:graphicData>
        </a:graphic>
      </p:graphicFrame>
      <p:graphicFrame>
        <p:nvGraphicFramePr>
          <p:cNvPr id="7" name="Table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907386"/>
              </p:ext>
            </p:extLst>
          </p:nvPr>
        </p:nvGraphicFramePr>
        <p:xfrm>
          <a:off x="3387725" y="3511868"/>
          <a:ext cx="6121400" cy="24942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121400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Live Support</a:t>
                      </a:r>
                      <a:r>
                        <a:rPr lang="en-GB" baseline="0" dirty="0" smtClean="0"/>
                        <a:t> – Ms Ryding &amp; Mrs Briggs (ONLY CHILDREN WHO HAVE BEEN NOTIFIED)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r>
                        <a:rPr lang="en-GB" baseline="0" dirty="0" smtClean="0"/>
                        <a:t> – 2pm Mrs Briggs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–</a:t>
                      </a:r>
                      <a:r>
                        <a:rPr lang="en-GB" baseline="0" dirty="0" smtClean="0"/>
                        <a:t> 2pm Mrs Briggs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5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 – 9:15 Ms</a:t>
                      </a:r>
                      <a:r>
                        <a:rPr lang="en-GB" baseline="0" dirty="0" smtClean="0"/>
                        <a:t> Ryding, 2pm Mrs Briggs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21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 – NONE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0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Friday –</a:t>
                      </a:r>
                      <a:r>
                        <a:rPr lang="en-GB" baseline="0" dirty="0" smtClean="0"/>
                        <a:t> 9:15 – Ms Ryding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9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3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51193" y="965370"/>
            <a:ext cx="3960711" cy="1061509"/>
          </a:xfrm>
        </p:spPr>
        <p:txBody>
          <a:bodyPr>
            <a:normAutofit/>
          </a:bodyPr>
          <a:lstStyle/>
          <a:p>
            <a:r>
              <a:rPr lang="en-US" dirty="0" smtClean="0"/>
              <a:t>Weekly </a:t>
            </a:r>
            <a:r>
              <a:rPr lang="en-US" dirty="0" err="1" smtClean="0"/>
              <a:t>Maths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1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891160086"/>
              </p:ext>
            </p:extLst>
          </p:nvPr>
        </p:nvGraphicFramePr>
        <p:xfrm>
          <a:off x="160657" y="2394581"/>
          <a:ext cx="2018665" cy="387863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18665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76967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740941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talk: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2562 - 1645</a:t>
                      </a:r>
                    </a:p>
                    <a:p>
                      <a:r>
                        <a:rPr lang="en-GB" dirty="0" smtClean="0"/>
                        <a:t>--------------------------------</a:t>
                      </a:r>
                    </a:p>
                    <a:p>
                      <a:r>
                        <a:rPr lang="en-GB" dirty="0" smtClean="0"/>
                        <a:t>Daily 10: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>
                          <a:hlinkClick r:id="rId2"/>
                        </a:rPr>
                        <a:t>https://www.topmarks.co.uk/maths-games/daily10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</a:tbl>
          </a:graphicData>
        </a:graphic>
      </p:graphicFrame>
      <p:graphicFrame>
        <p:nvGraphicFramePr>
          <p:cNvPr id="9" name="Table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75056"/>
              </p:ext>
            </p:extLst>
          </p:nvPr>
        </p:nvGraphicFramePr>
        <p:xfrm>
          <a:off x="2252029" y="2394581"/>
          <a:ext cx="2018665" cy="387863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18665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76967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740941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talk: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583.2 x</a:t>
                      </a:r>
                      <a:r>
                        <a:rPr lang="en-GB" baseline="0" dirty="0" smtClean="0"/>
                        <a:t> 100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--------------------------------</a:t>
                      </a:r>
                    </a:p>
                    <a:p>
                      <a:r>
                        <a:rPr lang="en-GB" dirty="0" err="1" smtClean="0"/>
                        <a:t>Sumdog</a:t>
                      </a:r>
                      <a:r>
                        <a:rPr lang="en-GB" dirty="0" smtClean="0"/>
                        <a:t>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>
                          <a:hlinkClick r:id="rId3"/>
                        </a:rPr>
                        <a:t>https://www.sumdog.com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</a:tbl>
          </a:graphicData>
        </a:graphic>
      </p:graphicFrame>
      <p:graphicFrame>
        <p:nvGraphicFramePr>
          <p:cNvPr id="10" name="Table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012735"/>
              </p:ext>
            </p:extLst>
          </p:nvPr>
        </p:nvGraphicFramePr>
        <p:xfrm>
          <a:off x="4388439" y="1906645"/>
          <a:ext cx="3168750" cy="467862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68750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472384"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3423395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talk: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570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divided by 10</a:t>
                      </a:r>
                    </a:p>
                    <a:p>
                      <a:r>
                        <a:rPr lang="en-GB" dirty="0" smtClean="0"/>
                        <a:t>--------------------------------</a:t>
                      </a:r>
                    </a:p>
                    <a:p>
                      <a:r>
                        <a:rPr lang="en-GB" dirty="0" smtClean="0"/>
                        <a:t>Hit the Button: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>
                          <a:hlinkClick r:id="rId4"/>
                        </a:rPr>
                        <a:t>https://www.topmarks.co.uk/maths-games/hit-the-button#:~:text=Hit%20the%20Button%20is%20an%20interactive%20maths%20game,challenge%20and%20develop%20a%20child%27s%20mental%20maths%20skills</a:t>
                      </a:r>
                      <a:r>
                        <a:rPr lang="en-GB" dirty="0" smtClean="0"/>
                        <a:t>.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</a:tbl>
          </a:graphicData>
        </a:graphic>
      </p:graphicFrame>
      <p:graphicFrame>
        <p:nvGraphicFramePr>
          <p:cNvPr id="11" name="Table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212289"/>
              </p:ext>
            </p:extLst>
          </p:nvPr>
        </p:nvGraphicFramePr>
        <p:xfrm>
          <a:off x="7646114" y="2401580"/>
          <a:ext cx="2018665" cy="378369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18665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674732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740941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talk: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58238 + 5828</a:t>
                      </a:r>
                    </a:p>
                    <a:p>
                      <a:r>
                        <a:rPr lang="en-GB" dirty="0" smtClean="0"/>
                        <a:t>--------------------------------</a:t>
                      </a:r>
                    </a:p>
                    <a:p>
                      <a:r>
                        <a:rPr lang="en-GB" dirty="0" smtClean="0"/>
                        <a:t>Daily 10: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>
                          <a:hlinkClick r:id="rId2"/>
                        </a:rPr>
                        <a:t>https://www.topmarks.co.uk/maths-games/daily10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</a:tbl>
          </a:graphicData>
        </a:graphic>
      </p:graphicFrame>
      <p:graphicFrame>
        <p:nvGraphicFramePr>
          <p:cNvPr id="12" name="Table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73357"/>
              </p:ext>
            </p:extLst>
          </p:nvPr>
        </p:nvGraphicFramePr>
        <p:xfrm>
          <a:off x="9787335" y="2353095"/>
          <a:ext cx="2018665" cy="377529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18665">
                  <a:extLst>
                    <a:ext uri="{9D8B030D-6E8A-4147-A177-3AD203B41FA5}">
                      <a16:colId xmlns:a16="http://schemas.microsoft.com/office/drawing/2014/main" val="2997938954"/>
                    </a:ext>
                  </a:extLst>
                </a:gridCol>
              </a:tblGrid>
              <a:tr h="666331"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13201"/>
                  </a:ext>
                </a:extLst>
              </a:tr>
              <a:tr h="740941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talk: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43</a:t>
                      </a:r>
                      <a:r>
                        <a:rPr lang="en-GB" baseline="0" dirty="0" smtClean="0"/>
                        <a:t> x 18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--------------------------------</a:t>
                      </a:r>
                    </a:p>
                    <a:p>
                      <a:r>
                        <a:rPr lang="en-GB" dirty="0" smtClean="0"/>
                        <a:t>Daily 10: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>
                          <a:hlinkClick r:id="rId5"/>
                        </a:rPr>
                        <a:t>https://www.mymaths.co.uk/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49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0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 spelling words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11" y="284008"/>
            <a:ext cx="62484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 spelling words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21" y="447907"/>
            <a:ext cx="53721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21" y="1057507"/>
            <a:ext cx="60388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1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GL spelling words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53" y="2447461"/>
            <a:ext cx="5886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4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291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Franklin Gothic Book</vt:lpstr>
      <vt:lpstr>Office Theme</vt:lpstr>
      <vt:lpstr>Primary 7</vt:lpstr>
      <vt:lpstr>Weekly Timetable</vt:lpstr>
      <vt:lpstr>Weekly Timetable</vt:lpstr>
      <vt:lpstr>Weekly Timetable</vt:lpstr>
      <vt:lpstr>Weekly Maths</vt:lpstr>
      <vt:lpstr>GL spelling words</vt:lpstr>
      <vt:lpstr>GL spelling words</vt:lpstr>
      <vt:lpstr>GL spelling words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2020-10-29T09:04:35Z</dcterms:created>
  <dcterms:modified xsi:type="dcterms:W3CDTF">2021-02-05T13:30:39Z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