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Layouts/slideLayout6.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2" r:id="rId5"/>
    <p:sldId id="259" r:id="rId6"/>
    <p:sldId id="260" r:id="rId7"/>
    <p:sldId id="2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108" y="3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3.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2/3/2021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2/3/2021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2/3/2021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2/3/2021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3 for Thursday!!</a:t>
            </a:r>
            <a:endParaRPr lang="en-GB" dirty="0"/>
          </a:p>
        </p:txBody>
      </p:sp>
      <p:sp>
        <p:nvSpPr>
          <p:cNvPr id="3" name="Subtitle 2"/>
          <p:cNvSpPr>
            <a:spLocks noGrp="1"/>
          </p:cNvSpPr>
          <p:nvPr>
            <p:ph type="subTitle" idx="1"/>
          </p:nvPr>
        </p:nvSpPr>
        <p:spPr>
          <a:xfrm>
            <a:off x="930166" y="3531204"/>
            <a:ext cx="10124686" cy="2128617"/>
          </a:xfrm>
        </p:spPr>
        <p:txBody>
          <a:bodyPr>
            <a:normAutofit/>
          </a:bodyPr>
          <a:lstStyle/>
          <a:p>
            <a:pPr algn="r"/>
            <a:r>
              <a:rPr lang="en-GB" dirty="0" smtClean="0"/>
              <a:t>Thursday </a:t>
            </a:r>
            <a:r>
              <a:rPr lang="en-GB" dirty="0" smtClean="0"/>
              <a:t>4</a:t>
            </a:r>
            <a:r>
              <a:rPr lang="en-GB" baseline="30000" dirty="0" smtClean="0"/>
              <a:t>th</a:t>
            </a:r>
            <a:r>
              <a:rPr lang="en-GB" dirty="0" smtClean="0"/>
              <a:t> February 2021</a:t>
            </a:r>
            <a:endParaRPr lang="en-GB" dirty="0" smtClean="0"/>
          </a:p>
          <a:p>
            <a:pPr algn="r"/>
            <a:r>
              <a:rPr lang="en-GB" dirty="0" smtClean="0"/>
              <a:t>Mrs </a:t>
            </a:r>
            <a:r>
              <a:rPr lang="en-GB" dirty="0" err="1" smtClean="0"/>
              <a:t>briggs</a:t>
            </a:r>
            <a:endParaRPr lang="en-GB" dirty="0" smtClean="0"/>
          </a:p>
          <a:p>
            <a:pPr algn="r"/>
            <a:endParaRPr lang="en-GB" dirty="0"/>
          </a:p>
          <a:p>
            <a:pPr algn="r"/>
            <a:r>
              <a:rPr lang="en-GB" dirty="0" smtClean="0"/>
              <a:t>Julie.briggs2@south-Ayrshire.gov.uk</a:t>
            </a:r>
            <a:endParaRPr lang="en-GB" dirty="0"/>
          </a:p>
        </p:txBody>
      </p:sp>
    </p:spTree>
    <p:extLst>
      <p:ext uri="{BB962C8B-B14F-4D97-AF65-F5344CB8AC3E}">
        <p14:creationId xmlns:p14="http://schemas.microsoft.com/office/powerpoint/2010/main" val="35050261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Hello p7 </a:t>
            </a:r>
            <a:r>
              <a:rPr lang="en-GB" dirty="0" smtClean="0">
                <a:sym typeface="Wingdings" panose="05000000000000000000" pitchFamily="2" charset="2"/>
              </a:rPr>
              <a:t> </a:t>
            </a:r>
            <a:endParaRPr lang="en-GB" dirty="0"/>
          </a:p>
        </p:txBody>
      </p:sp>
      <p:sp>
        <p:nvSpPr>
          <p:cNvPr id="3" name="Subtitle 2"/>
          <p:cNvSpPr>
            <a:spLocks noGrp="1"/>
          </p:cNvSpPr>
          <p:nvPr>
            <p:ph type="subTitle" idx="1"/>
          </p:nvPr>
        </p:nvSpPr>
        <p:spPr>
          <a:xfrm>
            <a:off x="1481959" y="3531204"/>
            <a:ext cx="9572893" cy="2554286"/>
          </a:xfrm>
        </p:spPr>
        <p:txBody>
          <a:bodyPr>
            <a:normAutofit/>
          </a:bodyPr>
          <a:lstStyle/>
          <a:p>
            <a:r>
              <a:rPr lang="en-GB" dirty="0" smtClean="0"/>
              <a:t>We’re over halfway though the week….. The end is in sight.</a:t>
            </a:r>
          </a:p>
          <a:p>
            <a:r>
              <a:rPr lang="en-GB" dirty="0" smtClean="0"/>
              <a:t>Woo </a:t>
            </a:r>
            <a:r>
              <a:rPr lang="en-GB" dirty="0" err="1" smtClean="0"/>
              <a:t>hoo</a:t>
            </a:r>
            <a:r>
              <a:rPr lang="en-GB" dirty="0" smtClean="0"/>
              <a:t>!!!</a:t>
            </a:r>
          </a:p>
          <a:p>
            <a:r>
              <a:rPr lang="en-GB" dirty="0" smtClean="0"/>
              <a:t>Time for some fun tasks to get you active and creative.</a:t>
            </a:r>
          </a:p>
          <a:p>
            <a:r>
              <a:rPr lang="en-GB" dirty="0" smtClean="0"/>
              <a:t>Best of all…….there’s prizes!!!!!!!!!!!!!!!!!!!!!!!!!!!!!!!!!!!!!!!!!</a:t>
            </a:r>
          </a:p>
          <a:p>
            <a:pPr algn="ctr"/>
            <a:r>
              <a:rPr lang="en-GB" sz="1400" b="1" dirty="0" smtClean="0"/>
              <a:t>All completed tasks should be posted into the Thursday folder on Teams or e-mailed by 3pm</a:t>
            </a:r>
            <a:endParaRPr lang="en-GB" sz="1400" b="1" dirty="0"/>
          </a:p>
        </p:txBody>
      </p:sp>
    </p:spTree>
    <p:extLst>
      <p:ext uri="{BB962C8B-B14F-4D97-AF65-F5344CB8AC3E}">
        <p14:creationId xmlns:p14="http://schemas.microsoft.com/office/powerpoint/2010/main" val="1839534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t>Task 1…… STEM</a:t>
            </a:r>
            <a:endParaRPr lang="en-GB" b="1" u="sng" dirty="0"/>
          </a:p>
        </p:txBody>
      </p:sp>
      <p:sp>
        <p:nvSpPr>
          <p:cNvPr id="6" name="TextBox 5"/>
          <p:cNvSpPr txBox="1"/>
          <p:nvPr/>
        </p:nvSpPr>
        <p:spPr>
          <a:xfrm>
            <a:off x="223974" y="1853754"/>
            <a:ext cx="9951268" cy="3908762"/>
          </a:xfrm>
          <a:prstGeom prst="rect">
            <a:avLst/>
          </a:prstGeom>
          <a:noFill/>
        </p:spPr>
        <p:txBody>
          <a:bodyPr wrap="square" rtlCol="0">
            <a:spAutoFit/>
          </a:bodyPr>
          <a:lstStyle/>
          <a:p>
            <a:r>
              <a:rPr lang="en-GB" sz="2400" dirty="0" smtClean="0"/>
              <a:t>Today is all about LUNGS and how they help us to breathe. </a:t>
            </a:r>
          </a:p>
          <a:p>
            <a:r>
              <a:rPr lang="en-GB" sz="2400" dirty="0" smtClean="0"/>
              <a:t>Work your way through the Lungs PPT that includes some activities.</a:t>
            </a:r>
          </a:p>
          <a:p>
            <a:endParaRPr lang="en-GB" sz="2800" b="1" u="sng" dirty="0" smtClean="0">
              <a:solidFill>
                <a:schemeClr val="accent3">
                  <a:lumMod val="75000"/>
                </a:schemeClr>
              </a:solidFill>
              <a:effectLst>
                <a:outerShdw blurRad="38100" dist="38100" dir="2700000" algn="tl">
                  <a:srgbClr val="000000">
                    <a:alpha val="43137"/>
                  </a:srgbClr>
                </a:outerShdw>
              </a:effectLst>
            </a:endParaRPr>
          </a:p>
          <a:p>
            <a:pPr lvl="0" algn="ctr"/>
            <a:r>
              <a:rPr lang="en-GB" sz="2400" dirty="0">
                <a:solidFill>
                  <a:srgbClr val="7030A0"/>
                </a:solidFill>
                <a:latin typeface="Arial Black" panose="020B0A04020102020204" pitchFamily="34" charset="0"/>
              </a:rPr>
              <a:t>Air contains </a:t>
            </a:r>
            <a:r>
              <a:rPr lang="en-GB" sz="2400" dirty="0" smtClean="0">
                <a:solidFill>
                  <a:srgbClr val="7030A0"/>
                </a:solidFill>
                <a:latin typeface="Arial Black" panose="020B0A04020102020204" pitchFamily="34" charset="0"/>
              </a:rPr>
              <a:t>oxygen</a:t>
            </a:r>
          </a:p>
          <a:p>
            <a:pPr lvl="0" algn="ctr"/>
            <a:endParaRPr lang="en-GB" sz="2400" dirty="0">
              <a:solidFill>
                <a:srgbClr val="7030A0"/>
              </a:solidFill>
              <a:latin typeface="Arial Black" panose="020B0A04020102020204" pitchFamily="34" charset="0"/>
            </a:endParaRPr>
          </a:p>
          <a:p>
            <a:pPr lvl="0" algn="ctr"/>
            <a:r>
              <a:rPr lang="en-GB" sz="2400" dirty="0">
                <a:solidFill>
                  <a:srgbClr val="7030A0"/>
                </a:solidFill>
                <a:latin typeface="Arial Black" panose="020B0A04020102020204" pitchFamily="34" charset="0"/>
              </a:rPr>
              <a:t>Oxygen is needed to release the energy in </a:t>
            </a:r>
            <a:r>
              <a:rPr lang="en-GB" sz="2400" dirty="0" smtClean="0">
                <a:solidFill>
                  <a:srgbClr val="7030A0"/>
                </a:solidFill>
                <a:latin typeface="Arial Black" panose="020B0A04020102020204" pitchFamily="34" charset="0"/>
              </a:rPr>
              <a:t>food</a:t>
            </a:r>
          </a:p>
          <a:p>
            <a:pPr lvl="0" algn="ctr"/>
            <a:endParaRPr lang="en-GB" sz="2400" dirty="0">
              <a:solidFill>
                <a:srgbClr val="7030A0"/>
              </a:solidFill>
              <a:latin typeface="Arial Black" panose="020B0A04020102020204" pitchFamily="34" charset="0"/>
            </a:endParaRPr>
          </a:p>
          <a:p>
            <a:pPr lvl="0" algn="ctr"/>
            <a:r>
              <a:rPr lang="en-GB" sz="2400" dirty="0" smtClean="0">
                <a:solidFill>
                  <a:srgbClr val="7030A0"/>
                </a:solidFill>
                <a:latin typeface="Arial Black" panose="020B0A04020102020204" pitchFamily="34" charset="0"/>
              </a:rPr>
              <a:t>Air </a:t>
            </a:r>
            <a:r>
              <a:rPr lang="en-GB" sz="2400" dirty="0">
                <a:solidFill>
                  <a:srgbClr val="7030A0"/>
                </a:solidFill>
                <a:latin typeface="Arial Black" panose="020B0A04020102020204" pitchFamily="34" charset="0"/>
              </a:rPr>
              <a:t>(oxygen) travels </a:t>
            </a:r>
            <a:r>
              <a:rPr lang="en-GB" sz="2400" dirty="0" smtClean="0">
                <a:solidFill>
                  <a:srgbClr val="7030A0"/>
                </a:solidFill>
                <a:latin typeface="Arial Black" panose="020B0A04020102020204" pitchFamily="34" charset="0"/>
              </a:rPr>
              <a:t>around in </a:t>
            </a:r>
            <a:r>
              <a:rPr lang="en-GB" sz="2400" dirty="0">
                <a:solidFill>
                  <a:srgbClr val="7030A0"/>
                </a:solidFill>
                <a:latin typeface="Arial Black" panose="020B0A04020102020204" pitchFamily="34" charset="0"/>
              </a:rPr>
              <a:t>the blood to reach </a:t>
            </a:r>
            <a:r>
              <a:rPr lang="en-GB" sz="2400" dirty="0" smtClean="0">
                <a:solidFill>
                  <a:srgbClr val="7030A0"/>
                </a:solidFill>
                <a:latin typeface="Arial Black" panose="020B0A04020102020204" pitchFamily="34" charset="0"/>
              </a:rPr>
              <a:t>the </a:t>
            </a:r>
            <a:r>
              <a:rPr lang="en-GB" sz="2400" dirty="0">
                <a:solidFill>
                  <a:srgbClr val="7030A0"/>
                </a:solidFill>
                <a:latin typeface="Arial Black" panose="020B0A04020102020204" pitchFamily="34" charset="0"/>
              </a:rPr>
              <a:t>food in every part of the </a:t>
            </a:r>
            <a:r>
              <a:rPr lang="en-GB" sz="2400" dirty="0" smtClean="0">
                <a:solidFill>
                  <a:srgbClr val="7030A0"/>
                </a:solidFill>
                <a:latin typeface="Arial Black" panose="020B0A04020102020204" pitchFamily="34" charset="0"/>
              </a:rPr>
              <a:t>body.</a:t>
            </a:r>
            <a:endParaRPr lang="en-GB" sz="2400" dirty="0">
              <a:solidFill>
                <a:srgbClr val="7030A0"/>
              </a:solidFill>
              <a:latin typeface="Arial Black" panose="020B0A04020102020204" pitchFamily="34" charset="0"/>
            </a:endParaRPr>
          </a:p>
          <a:p>
            <a:endParaRPr lang="en-GB" sz="2800" b="1" u="sng" dirty="0" smtClean="0">
              <a:solidFill>
                <a:schemeClr val="accent3">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83524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20731" y="371856"/>
            <a:ext cx="6253490" cy="369332"/>
          </a:xfrm>
          <a:prstGeom prst="rect">
            <a:avLst/>
          </a:prstGeom>
          <a:noFill/>
        </p:spPr>
        <p:txBody>
          <a:bodyPr wrap="square" rtlCol="0">
            <a:spAutoFit/>
          </a:bodyPr>
          <a:lstStyle/>
          <a:p>
            <a:r>
              <a:rPr lang="en-GB" dirty="0" smtClean="0"/>
              <a:t>Task 1 </a:t>
            </a:r>
            <a:r>
              <a:rPr lang="en-GB" b="1" dirty="0" smtClean="0">
                <a:solidFill>
                  <a:srgbClr val="0070C0"/>
                </a:solidFill>
              </a:rPr>
              <a:t>MIGHT</a:t>
            </a:r>
            <a:r>
              <a:rPr lang="en-GB" dirty="0" smtClean="0"/>
              <a:t> look something like this…</a:t>
            </a:r>
            <a:endParaRPr lang="en-GB" dirty="0"/>
          </a:p>
        </p:txBody>
      </p:sp>
      <p:sp>
        <p:nvSpPr>
          <p:cNvPr id="9" name="TextBox 8"/>
          <p:cNvSpPr txBox="1"/>
          <p:nvPr/>
        </p:nvSpPr>
        <p:spPr>
          <a:xfrm>
            <a:off x="6996873" y="207685"/>
            <a:ext cx="1043540" cy="369332"/>
          </a:xfrm>
          <a:prstGeom prst="rect">
            <a:avLst/>
          </a:prstGeom>
          <a:noFill/>
        </p:spPr>
        <p:txBody>
          <a:bodyPr wrap="square" rtlCol="0">
            <a:spAutoFit/>
          </a:bodyPr>
          <a:lstStyle/>
          <a:p>
            <a:endParaRPr lang="en-GB" dirty="0"/>
          </a:p>
        </p:txBody>
      </p:sp>
      <p:pic>
        <p:nvPicPr>
          <p:cNvPr id="2" name="Picture 1"/>
          <p:cNvPicPr>
            <a:picLocks noChangeAspect="1"/>
          </p:cNvPicPr>
          <p:nvPr/>
        </p:nvPicPr>
        <p:blipFill>
          <a:blip r:embed="rId2"/>
          <a:stretch>
            <a:fillRect/>
          </a:stretch>
        </p:blipFill>
        <p:spPr>
          <a:xfrm>
            <a:off x="7518643" y="741188"/>
            <a:ext cx="3861587" cy="2887387"/>
          </a:xfrm>
          <a:prstGeom prst="rect">
            <a:avLst/>
          </a:prstGeom>
        </p:spPr>
      </p:pic>
      <p:pic>
        <p:nvPicPr>
          <p:cNvPr id="3" name="Picture 2"/>
          <p:cNvPicPr>
            <a:picLocks noChangeAspect="1"/>
          </p:cNvPicPr>
          <p:nvPr/>
        </p:nvPicPr>
        <p:blipFill>
          <a:blip r:embed="rId3"/>
          <a:stretch>
            <a:fillRect/>
          </a:stretch>
        </p:blipFill>
        <p:spPr>
          <a:xfrm>
            <a:off x="320731" y="2094836"/>
            <a:ext cx="3781953" cy="3067478"/>
          </a:xfrm>
          <a:prstGeom prst="rect">
            <a:avLst/>
          </a:prstGeom>
        </p:spPr>
      </p:pic>
      <p:pic>
        <p:nvPicPr>
          <p:cNvPr id="10" name="Picture 9"/>
          <p:cNvPicPr>
            <a:picLocks noChangeAspect="1"/>
          </p:cNvPicPr>
          <p:nvPr/>
        </p:nvPicPr>
        <p:blipFill>
          <a:blip r:embed="rId4"/>
          <a:stretch>
            <a:fillRect/>
          </a:stretch>
        </p:blipFill>
        <p:spPr>
          <a:xfrm>
            <a:off x="4628921" y="2869074"/>
            <a:ext cx="2677814" cy="2856335"/>
          </a:xfrm>
          <a:prstGeom prst="rect">
            <a:avLst/>
          </a:prstGeom>
        </p:spPr>
      </p:pic>
    </p:spTree>
    <p:extLst>
      <p:ext uri="{BB962C8B-B14F-4D97-AF65-F5344CB8AC3E}">
        <p14:creationId xmlns:p14="http://schemas.microsoft.com/office/powerpoint/2010/main" val="16645514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t>Task 2…… outdoor learning</a:t>
            </a:r>
            <a:endParaRPr lang="en-GB" b="1" u="sng" dirty="0"/>
          </a:p>
        </p:txBody>
      </p:sp>
      <p:sp>
        <p:nvSpPr>
          <p:cNvPr id="3" name="Content Placeholder 2"/>
          <p:cNvSpPr>
            <a:spLocks noGrp="1"/>
          </p:cNvSpPr>
          <p:nvPr>
            <p:ph idx="1"/>
          </p:nvPr>
        </p:nvSpPr>
        <p:spPr>
          <a:xfrm>
            <a:off x="1451579" y="1497724"/>
            <a:ext cx="9603275" cy="4619297"/>
          </a:xfrm>
        </p:spPr>
        <p:txBody>
          <a:bodyPr>
            <a:normAutofit lnSpcReduction="10000"/>
          </a:bodyPr>
          <a:lstStyle/>
          <a:p>
            <a:endParaRPr lang="en-GB" dirty="0"/>
          </a:p>
          <a:p>
            <a:r>
              <a:rPr lang="en-GB" dirty="0" smtClean="0"/>
              <a:t>Its time to get some fresh air, if you can. It’s a great way to de-stress and refresh your mind and body after so much online learning. However, if its not possible today I have included an indoor option.</a:t>
            </a:r>
          </a:p>
          <a:p>
            <a:r>
              <a:rPr lang="en-GB" b="1" dirty="0" smtClean="0"/>
              <a:t>TASKS :</a:t>
            </a:r>
            <a:r>
              <a:rPr lang="en-GB" dirty="0"/>
              <a:t>   </a:t>
            </a:r>
          </a:p>
          <a:p>
            <a:r>
              <a:rPr lang="en-GB" b="1" dirty="0">
                <a:solidFill>
                  <a:srgbClr val="7030A0"/>
                </a:solidFill>
              </a:rPr>
              <a:t>Outdoor</a:t>
            </a:r>
            <a:r>
              <a:rPr lang="en-GB" dirty="0"/>
              <a:t>: </a:t>
            </a:r>
            <a:r>
              <a:rPr lang="en-GB" dirty="0" smtClean="0"/>
              <a:t> Write </a:t>
            </a:r>
            <a:r>
              <a:rPr lang="en-GB" dirty="0"/>
              <a:t>a letter for one of your friends who lives nearby. Post it through the letterbox when you walk past their house. If you write several in your family you could plan your route first</a:t>
            </a:r>
            <a:r>
              <a:rPr lang="en-GB" dirty="0" smtClean="0"/>
              <a:t>.</a:t>
            </a:r>
          </a:p>
          <a:p>
            <a:r>
              <a:rPr lang="en-GB" b="1" dirty="0">
                <a:solidFill>
                  <a:srgbClr val="FF6600"/>
                </a:solidFill>
              </a:rPr>
              <a:t>Indoor: </a:t>
            </a:r>
            <a:r>
              <a:rPr lang="en-GB" dirty="0"/>
              <a:t>Draw a poster to display in your window to send a message of encouragement and cheer to the people who live near you. The bigger the better so that people can see it as they walk past!</a:t>
            </a:r>
          </a:p>
          <a:p>
            <a:endParaRPr lang="en-GB"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76643" y="253554"/>
            <a:ext cx="2857500" cy="1600200"/>
          </a:xfrm>
          <a:prstGeom prst="rect">
            <a:avLst/>
          </a:prstGeom>
        </p:spPr>
      </p:pic>
    </p:spTree>
    <p:extLst>
      <p:ext uri="{BB962C8B-B14F-4D97-AF65-F5344CB8AC3E}">
        <p14:creationId xmlns:p14="http://schemas.microsoft.com/office/powerpoint/2010/main" val="881831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t>Task 2…… creative </a:t>
            </a:r>
            <a:br>
              <a:rPr lang="en-GB" b="1" u="sng" dirty="0" smtClean="0"/>
            </a:br>
            <a:r>
              <a:rPr lang="en-GB" b="1" u="sng" dirty="0"/>
              <a:t> </a:t>
            </a:r>
            <a:r>
              <a:rPr lang="en-GB" b="1" u="sng" dirty="0" smtClean="0"/>
              <a:t>                    challenge</a:t>
            </a:r>
            <a:endParaRPr lang="en-GB" b="1" u="sng" dirty="0"/>
          </a:p>
        </p:txBody>
      </p:sp>
      <p:sp>
        <p:nvSpPr>
          <p:cNvPr id="3" name="Content Placeholder 2"/>
          <p:cNvSpPr>
            <a:spLocks noGrp="1"/>
          </p:cNvSpPr>
          <p:nvPr>
            <p:ph idx="1"/>
          </p:nvPr>
        </p:nvSpPr>
        <p:spPr>
          <a:xfrm>
            <a:off x="31000" y="1440841"/>
            <a:ext cx="6543221" cy="4571999"/>
          </a:xfrm>
        </p:spPr>
        <p:txBody>
          <a:bodyPr>
            <a:normAutofit fontScale="92500" lnSpcReduction="20000"/>
          </a:bodyPr>
          <a:lstStyle/>
          <a:p>
            <a:endParaRPr lang="en-GB" dirty="0"/>
          </a:p>
          <a:p>
            <a:r>
              <a:rPr lang="en-GB" dirty="0" smtClean="0"/>
              <a:t>Get your creative brains in gear after all that fresh air to tackle this mini competition for a chance to have a Treat Bag delivered to your doorstep!!!!</a:t>
            </a:r>
          </a:p>
          <a:p>
            <a:r>
              <a:rPr lang="en-GB" sz="2800" b="1" i="1" dirty="0" smtClean="0">
                <a:solidFill>
                  <a:schemeClr val="accent1">
                    <a:lumMod val="75000"/>
                  </a:schemeClr>
                </a:solidFill>
              </a:rPr>
              <a:t>TASK : Design </a:t>
            </a:r>
            <a:r>
              <a:rPr lang="en-GB" sz="2800" b="1" i="1" dirty="0" smtClean="0">
                <a:solidFill>
                  <a:schemeClr val="accent1">
                    <a:lumMod val="75000"/>
                  </a:schemeClr>
                </a:solidFill>
              </a:rPr>
              <a:t>a box of chocolates for VALENTINES !!!</a:t>
            </a:r>
            <a:endParaRPr lang="en-GB" sz="2800" b="1" i="1" dirty="0" smtClean="0">
              <a:solidFill>
                <a:schemeClr val="accent1">
                  <a:lumMod val="75000"/>
                </a:schemeClr>
              </a:solidFill>
            </a:endParaRPr>
          </a:p>
          <a:p>
            <a:r>
              <a:rPr lang="en-GB" b="1" dirty="0" smtClean="0"/>
              <a:t>THE MORE CREATIVE THE BETTER!!!!!!!</a:t>
            </a:r>
          </a:p>
          <a:p>
            <a:r>
              <a:rPr lang="en-GB" b="1" dirty="0" smtClean="0">
                <a:solidFill>
                  <a:srgbClr val="FF0000"/>
                </a:solidFill>
              </a:rPr>
              <a:t>Remember to complete ALL instructions</a:t>
            </a:r>
            <a:endParaRPr lang="en-GB" b="1" dirty="0">
              <a:solidFill>
                <a:srgbClr val="FF0000"/>
              </a:solidFill>
            </a:endParaRPr>
          </a:p>
          <a:p>
            <a:pPr algn="ctr"/>
            <a:r>
              <a:rPr lang="en-GB" dirty="0" smtClean="0">
                <a:solidFill>
                  <a:srgbClr val="FF6600"/>
                </a:solidFill>
                <a:latin typeface="Arial Black" panose="020B0A04020102020204" pitchFamily="34" charset="0"/>
              </a:rPr>
              <a:t>Entries for this challenge can be submitted         (Teams/E-mail) no later than 3pm on FRIDAY</a:t>
            </a:r>
          </a:p>
          <a:p>
            <a:r>
              <a:rPr lang="en-GB" dirty="0" smtClean="0"/>
              <a:t>Treats will be delivered by 6pm that evening.</a:t>
            </a:r>
            <a:endParaRPr lang="en-GB" dirty="0"/>
          </a:p>
          <a:p>
            <a:endParaRPr lang="en-GB" b="1" dirty="0"/>
          </a:p>
        </p:txBody>
      </p:sp>
      <p:pic>
        <p:nvPicPr>
          <p:cNvPr id="5" name="Picture 4"/>
          <p:cNvPicPr>
            <a:picLocks noChangeAspect="1"/>
          </p:cNvPicPr>
          <p:nvPr/>
        </p:nvPicPr>
        <p:blipFill>
          <a:blip r:embed="rId2"/>
          <a:stretch>
            <a:fillRect/>
          </a:stretch>
        </p:blipFill>
        <p:spPr>
          <a:xfrm>
            <a:off x="7438175" y="342277"/>
            <a:ext cx="4264540" cy="6196063"/>
          </a:xfrm>
          <a:prstGeom prst="rect">
            <a:avLst/>
          </a:prstGeom>
        </p:spPr>
      </p:pic>
      <p:sp>
        <p:nvSpPr>
          <p:cNvPr id="6" name="Heart 5"/>
          <p:cNvSpPr/>
          <p:nvPr/>
        </p:nvSpPr>
        <p:spPr>
          <a:xfrm>
            <a:off x="6668814" y="677917"/>
            <a:ext cx="642193" cy="863924"/>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Heart 6"/>
          <p:cNvSpPr/>
          <p:nvPr/>
        </p:nvSpPr>
        <p:spPr>
          <a:xfrm>
            <a:off x="6668814" y="2161466"/>
            <a:ext cx="642193" cy="863924"/>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Heart 7"/>
          <p:cNvSpPr/>
          <p:nvPr/>
        </p:nvSpPr>
        <p:spPr>
          <a:xfrm>
            <a:off x="11375950" y="4550980"/>
            <a:ext cx="642193" cy="863924"/>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Heart 8"/>
          <p:cNvSpPr/>
          <p:nvPr/>
        </p:nvSpPr>
        <p:spPr>
          <a:xfrm>
            <a:off x="6795982" y="4419599"/>
            <a:ext cx="642193" cy="863924"/>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Heart 9"/>
          <p:cNvSpPr/>
          <p:nvPr/>
        </p:nvSpPr>
        <p:spPr>
          <a:xfrm>
            <a:off x="6026621" y="3294878"/>
            <a:ext cx="642193" cy="863924"/>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Heart 10"/>
          <p:cNvSpPr/>
          <p:nvPr/>
        </p:nvSpPr>
        <p:spPr>
          <a:xfrm>
            <a:off x="779988" y="856017"/>
            <a:ext cx="642193" cy="863924"/>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Heart 11"/>
          <p:cNvSpPr/>
          <p:nvPr/>
        </p:nvSpPr>
        <p:spPr>
          <a:xfrm>
            <a:off x="211899" y="271193"/>
            <a:ext cx="642193" cy="863924"/>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Heart 12"/>
          <p:cNvSpPr/>
          <p:nvPr/>
        </p:nvSpPr>
        <p:spPr>
          <a:xfrm>
            <a:off x="11010148" y="345705"/>
            <a:ext cx="642193" cy="863924"/>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Heart 13"/>
          <p:cNvSpPr/>
          <p:nvPr/>
        </p:nvSpPr>
        <p:spPr>
          <a:xfrm>
            <a:off x="7458170" y="372557"/>
            <a:ext cx="642193" cy="863924"/>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6324616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65737" y="802298"/>
            <a:ext cx="9289115" cy="2541431"/>
          </a:xfrm>
        </p:spPr>
        <p:txBody>
          <a:bodyPr>
            <a:normAutofit fontScale="90000"/>
          </a:bodyPr>
          <a:lstStyle/>
          <a:p>
            <a:r>
              <a:rPr lang="en-GB" dirty="0" smtClean="0"/>
              <a:t>You’re smashing it p7…. </a:t>
            </a:r>
            <a:br>
              <a:rPr lang="en-GB" dirty="0" smtClean="0"/>
            </a:br>
            <a:r>
              <a:rPr lang="en-GB" dirty="0" smtClean="0"/>
              <a:t>Keep it up!!</a:t>
            </a:r>
            <a:endParaRPr lang="en-GB" dirty="0"/>
          </a:p>
        </p:txBody>
      </p:sp>
      <p:sp>
        <p:nvSpPr>
          <p:cNvPr id="3" name="Subtitle 2"/>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3659156925"/>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9448E79B496A5489061A14BA1F573BE" ma:contentTypeVersion="9" ma:contentTypeDescription="Create a new document." ma:contentTypeScope="" ma:versionID="3777a936d4ac4bb254f9fc3fd0542266">
  <xsd:schema xmlns:xsd="http://www.w3.org/2001/XMLSchema" xmlns:xs="http://www.w3.org/2001/XMLSchema" xmlns:p="http://schemas.microsoft.com/office/2006/metadata/properties" xmlns:ns2="f205a37b-e708-4820-aff9-82ec2041064a" targetNamespace="http://schemas.microsoft.com/office/2006/metadata/properties" ma:root="true" ma:fieldsID="1391e42ac4fd228c9d46478c3c06d9e6" ns2:_="">
    <xsd:import namespace="f205a37b-e708-4820-aff9-82ec2041064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205a37b-e708-4820-aff9-82ec2041064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BC5DEFA-0674-4736-8CF3-07D2D98EF9E2}"/>
</file>

<file path=customXml/itemProps2.xml><?xml version="1.0" encoding="utf-8"?>
<ds:datastoreItem xmlns:ds="http://schemas.openxmlformats.org/officeDocument/2006/customXml" ds:itemID="{BFA53050-34C2-4368-8103-6565BFB78E0D}"/>
</file>

<file path=customXml/itemProps3.xml><?xml version="1.0" encoding="utf-8"?>
<ds:datastoreItem xmlns:ds="http://schemas.openxmlformats.org/officeDocument/2006/customXml" ds:itemID="{34875C5F-264A-498C-B82F-00498AFFE0C0}"/>
</file>

<file path=docProps/app.xml><?xml version="1.0" encoding="utf-8"?>
<Properties xmlns="http://schemas.openxmlformats.org/officeDocument/2006/extended-properties" xmlns:vt="http://schemas.openxmlformats.org/officeDocument/2006/docPropsVTypes">
  <Template>TM10001114[[fn=Gallery]]</Template>
  <TotalTime>213</TotalTime>
  <Words>360</Words>
  <Application>Microsoft Office PowerPoint</Application>
  <PresentationFormat>Widescreen</PresentationFormat>
  <Paragraphs>36</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Arial Black</vt:lpstr>
      <vt:lpstr>Gill Sans MT</vt:lpstr>
      <vt:lpstr>Wingdings</vt:lpstr>
      <vt:lpstr>Gallery</vt:lpstr>
      <vt:lpstr>3 for Thursday!!</vt:lpstr>
      <vt:lpstr>Hello p7  </vt:lpstr>
      <vt:lpstr>Task 1…… STEM</vt:lpstr>
      <vt:lpstr>PowerPoint Presentation</vt:lpstr>
      <vt:lpstr>Task 2…… outdoor learning</vt:lpstr>
      <vt:lpstr>Task 2…… creative                       challenge</vt:lpstr>
      <vt:lpstr>You’re smashing it p7….  Keep it up!!</vt:lpstr>
    </vt:vector>
  </TitlesOfParts>
  <Company>South Ayrshire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 for Thursday!!</dc:title>
  <dc:creator>Briggs2, Julie</dc:creator>
  <cp:lastModifiedBy>Briggs2, Julie</cp:lastModifiedBy>
  <cp:revision>19</cp:revision>
  <dcterms:created xsi:type="dcterms:W3CDTF">2021-01-13T16:26:16Z</dcterms:created>
  <dcterms:modified xsi:type="dcterms:W3CDTF">2021-02-03T15:45:27Z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0x01010009448E79B496A5489061A14BA1F573BE</vt:lpwstr>
  </property>
</Properties>
</file>