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9"/>
  </p:notesMasterIdLst>
  <p:sldIdLst>
    <p:sldId id="371" r:id="rId2"/>
    <p:sldId id="413" r:id="rId3"/>
    <p:sldId id="395" r:id="rId4"/>
    <p:sldId id="397" r:id="rId5"/>
    <p:sldId id="414" r:id="rId6"/>
    <p:sldId id="399" r:id="rId7"/>
    <p:sldId id="401" r:id="rId8"/>
  </p:sldIdLst>
  <p:sldSz cx="12192000" cy="6858000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Calibri Light" panose="020F0302020204030204" pitchFamily="34" charset="0"/>
      <p:regular r:id="rId14"/>
      <p:italic r:id="rId15"/>
    </p:embeddedFont>
    <p:embeddedFont>
      <p:font typeface="KAHighway Medium" panose="020B0604020202020204" charset="0"/>
      <p:regular r:id="rId16"/>
    </p:embeddedFont>
    <p:embeddedFont>
      <p:font typeface="Twinkl" pitchFamily="2" charset="0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CFCD"/>
    <a:srgbClr val="91C4C4"/>
    <a:srgbClr val="E4AF3E"/>
    <a:srgbClr val="A4B8C5"/>
    <a:srgbClr val="F8AAA1"/>
    <a:srgbClr val="F05EAB"/>
    <a:srgbClr val="FBAAD6"/>
    <a:srgbClr val="AFE890"/>
    <a:srgbClr val="C7F2F0"/>
    <a:srgbClr val="FFB9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69"/>
    <p:restoredTop sz="94787"/>
  </p:normalViewPr>
  <p:slideViewPr>
    <p:cSldViewPr snapToGrid="0" snapToObjects="1">
      <p:cViewPr varScale="1">
        <p:scale>
          <a:sx n="63" d="100"/>
          <a:sy n="63" d="100"/>
        </p:scale>
        <p:origin x="904" y="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972769-9CE5-0C49-A3B3-FA42AEE0966C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6A845D-8435-704F-9A0B-65C18445E4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1955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A27B35-97F3-7548-AC10-09B47365C3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2773A9-935C-394D-B4C4-9D4103A157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2DB073-D800-FC47-94F7-19CB140650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21F70-9D78-F942-AC21-E44030292C16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80B5DE-7C07-9C48-A533-BF0AF388F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C61FCD-A9CC-CD4F-9D9B-EA733050A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3CDB8-AD47-4A49-815A-D747C5A2C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3398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590E08-012F-FA47-BC60-5A4C041D4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B9B486-CF5A-C740-AB6F-36FF395322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4CF31C-0F06-6749-A016-CC4FF39B1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21F70-9D78-F942-AC21-E44030292C16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7DA5EE-C578-FC4B-AFFD-885188DA2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A70FE3-570E-C74F-8D86-5C8B391B3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3CDB8-AD47-4A49-815A-D747C5A2C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099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B1D4506-9801-484C-BB85-98C2A59F6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07B772-13A7-2B46-8ED3-F17C7CB22F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5E61EE-5423-1A41-8CA6-4BC8064D4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21F70-9D78-F942-AC21-E44030292C16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4DA90E-0A1A-3149-B25D-86C45AEFC1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B2CA0E-15D2-8043-89F9-C5F1FB9AF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3CDB8-AD47-4A49-815A-D747C5A2C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84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9D6174-D737-7347-A44E-74780AC74D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27A482-FB57-AC48-957C-012A00627E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4F56E1-8F31-B840-BB85-925F9C93E8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21F70-9D78-F942-AC21-E44030292C16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B84AD0-787B-FF43-BB06-13B04DEFE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BB1ABB-575C-4447-9C58-FFC1D6DE2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3CDB8-AD47-4A49-815A-D747C5A2C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032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659D08-4E4E-A148-89A9-E08599E85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4A0683-2FAD-7945-AFC2-2FC7F7150E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338FDF-40FD-B74D-BBB3-5FCF3EB09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21F70-9D78-F942-AC21-E44030292C16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3C0ABD-9744-D044-B39D-CC1FB03C8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A9E2D6-FA14-374C-B4F9-40BB0D3E5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3CDB8-AD47-4A49-815A-D747C5A2C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640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FA671D-2B1A-B341-94E1-35A659918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5C5B6E-29DE-8F44-8D03-B438F239BA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516793-8208-544A-A077-F7BC52544D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E02972-D744-D948-B297-7FD20D1C98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21F70-9D78-F942-AC21-E44030292C16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AD8A2F-18E8-6C44-9F01-275B3146B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ABC91C-4A44-5A4E-90FC-2E8DBDCDF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3CDB8-AD47-4A49-815A-D747C5A2C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336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4975C4-A5A9-AA4E-9282-12899EB0F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042430-A00A-EC4F-A15D-6561A61DD2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7FAC17-0EA5-B241-BDFD-30EFE2F132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82C580F-E812-DA40-AFF9-BA8B175BBC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F333F7A-5F95-BA4D-8674-0D9AD444B2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C70902C-E62D-D24B-8A02-535B31534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21F70-9D78-F942-AC21-E44030292C16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12D6977-7D11-A840-AF8D-26BF9B0DC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D7BB2D0-DA23-F94F-9BCE-05A4E2DD0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3CDB8-AD47-4A49-815A-D747C5A2C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845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89F36D-C0AE-CE41-B9B6-189140A547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E9F8DE-450D-3846-80BF-6EA2C89F1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21F70-9D78-F942-AC21-E44030292C16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22F93E-D850-F147-8260-CAB26DF60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CA413B-CCF4-D14A-AC4D-7059F0289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3CDB8-AD47-4A49-815A-D747C5A2C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156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905BAC4-CFAB-5E4D-9C7E-0E25CA1E52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21F70-9D78-F942-AC21-E44030292C16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378BECD-1789-364B-887D-9B8616AE5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785C3A-B98B-EE4E-91AE-9E356C795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3CDB8-AD47-4A49-815A-D747C5A2C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993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3F2E1-A3ED-9249-BB01-176BAF5FE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BEE12E-57DD-344B-BDF3-186F10F91A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DC8E22-9A7F-8F47-8B22-A73A84E786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FC0779-22C1-7E48-B07C-FCAAB7FDCD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21F70-9D78-F942-AC21-E44030292C16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4F8799-C8FF-5F43-A1AB-6B28E21A0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8F68A3-A4DA-B044-ACD0-C1A9DBCF6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3CDB8-AD47-4A49-815A-D747C5A2C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467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D657AF-DC74-8C40-8ED4-A4BB6F3D27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DD7B14-492F-B344-9BE8-DD0B9DACA5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86391F-43CB-CD44-9186-7DA6B880F7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A0DD6D-E21B-A04B-9396-0004E8A049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21F70-9D78-F942-AC21-E44030292C16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04F11A-AF53-744D-9C18-F457EFC81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EFB47A-DC15-F048-A957-96625292B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3CDB8-AD47-4A49-815A-D747C5A2C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759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1E6231-810D-F343-B2EE-FB26B704DA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65CC67-5CA5-6F4C-B65C-6556226B10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1509CD-07AA-B342-8383-8304997D29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621F70-9D78-F942-AC21-E44030292C16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F7E34F-DE99-B440-82AC-ED11C9EFA1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0FE918-FB42-CB45-90B9-4382DBB213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43CDB8-AD47-4A49-815A-D747C5A2C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40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B8EA695-F8EF-B44E-B473-67EF52806B9F}"/>
              </a:ext>
            </a:extLst>
          </p:cNvPr>
          <p:cNvSpPr txBox="1"/>
          <p:nvPr/>
        </p:nvSpPr>
        <p:spPr>
          <a:xfrm>
            <a:off x="771001" y="559958"/>
            <a:ext cx="10692529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400" dirty="0">
              <a:latin typeface="KAHighway Medium" panose="02000603000000000000" pitchFamily="2" charset="0"/>
              <a:ea typeface="KAHighway Medium" panose="02000603000000000000" pitchFamily="2" charset="0"/>
            </a:endParaRPr>
          </a:p>
          <a:p>
            <a:pPr algn="ctr"/>
            <a:endParaRPr lang="en-US" sz="4400" dirty="0">
              <a:latin typeface="KAHighway Medium" panose="02000603000000000000" pitchFamily="2" charset="0"/>
              <a:ea typeface="KAHighway Medium" panose="02000603000000000000" pitchFamily="2" charset="0"/>
            </a:endParaRPr>
          </a:p>
          <a:p>
            <a:pPr algn="ctr"/>
            <a:r>
              <a:rPr lang="en-US" sz="8000" dirty="0">
                <a:latin typeface="Twinkl" pitchFamily="2" charset="77"/>
                <a:ea typeface="KAHighway Medium" panose="02000603000000000000" pitchFamily="2" charset="0"/>
              </a:rPr>
              <a:t>Tuesday 2</a:t>
            </a:r>
            <a:r>
              <a:rPr lang="en-US" sz="8000" baseline="30000" dirty="0">
                <a:latin typeface="Twinkl" pitchFamily="2" charset="77"/>
                <a:ea typeface="KAHighway Medium" panose="02000603000000000000" pitchFamily="2" charset="0"/>
              </a:rPr>
              <a:t>nd</a:t>
            </a:r>
            <a:r>
              <a:rPr lang="en-US" sz="8000" dirty="0">
                <a:latin typeface="Twinkl" pitchFamily="2" charset="77"/>
                <a:ea typeface="KAHighway Medium" panose="02000603000000000000" pitchFamily="2" charset="0"/>
              </a:rPr>
              <a:t> February </a:t>
            </a:r>
          </a:p>
          <a:p>
            <a:pPr algn="ctr"/>
            <a:r>
              <a:rPr lang="en-US" sz="8000" dirty="0">
                <a:latin typeface="Twinkl" pitchFamily="2" charset="77"/>
                <a:ea typeface="KAHighway Medium" panose="02000603000000000000" pitchFamily="2" charset="0"/>
              </a:rPr>
              <a:t>02.21.21</a:t>
            </a:r>
            <a:endParaRPr lang="en-US" sz="4400" dirty="0">
              <a:latin typeface="Twinkl" pitchFamily="2" charset="77"/>
              <a:ea typeface="KAHighway Medium" panose="02000603000000000000" pitchFamily="2" charset="0"/>
            </a:endParaRPr>
          </a:p>
          <a:p>
            <a:endParaRPr lang="en-US" sz="4400" dirty="0">
              <a:latin typeface="KAHighway Medium" panose="02000603000000000000" pitchFamily="2" charset="0"/>
              <a:ea typeface="KAHighway Medium" panose="02000603000000000000" pitchFamily="2" charset="0"/>
            </a:endParaRPr>
          </a:p>
          <a:p>
            <a:endParaRPr lang="en-US" sz="4400" dirty="0">
              <a:latin typeface="KAHighway Medium" panose="02000603000000000000" pitchFamily="2" charset="0"/>
              <a:ea typeface="KAHighway Medium" panose="02000603000000000000" pitchFamily="2" charset="0"/>
            </a:endParaRPr>
          </a:p>
          <a:p>
            <a:endParaRPr lang="en-US" sz="4400" dirty="0">
              <a:latin typeface="KAHighway Medium" panose="02000603000000000000" pitchFamily="2" charset="0"/>
              <a:ea typeface="KAHighway Medium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6708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652ED9E-113A-F241-9166-E5A51A394AC9}"/>
              </a:ext>
            </a:extLst>
          </p:cNvPr>
          <p:cNvSpPr txBox="1"/>
          <p:nvPr/>
        </p:nvSpPr>
        <p:spPr>
          <a:xfrm>
            <a:off x="3704895" y="292977"/>
            <a:ext cx="48242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Twinkl" pitchFamily="2" charset="77"/>
                <a:ea typeface="KAHighway Medium" panose="02000603000000000000" pitchFamily="2" charset="0"/>
              </a:rPr>
              <a:t>Task Overview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F0FC542-EC83-C340-99B1-6EDDA24AD263}"/>
              </a:ext>
            </a:extLst>
          </p:cNvPr>
          <p:cNvSpPr txBox="1"/>
          <p:nvPr/>
        </p:nvSpPr>
        <p:spPr>
          <a:xfrm>
            <a:off x="1295516" y="1232386"/>
            <a:ext cx="267208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endParaRPr lang="en-US" dirty="0">
              <a:latin typeface="Twinkl" pitchFamily="2" charset="77"/>
              <a:ea typeface="KAHighway Medium" panose="02000603000000000000" pitchFamily="2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dirty="0">
              <a:latin typeface="Twinkl" pitchFamily="2" charset="77"/>
              <a:ea typeface="KAHighway Medium" panose="02000603000000000000" pitchFamily="2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dirty="0">
              <a:latin typeface="Twinkl" pitchFamily="2" charset="77"/>
              <a:ea typeface="KAHighway Medium" panose="02000603000000000000" pitchFamily="2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dirty="0">
              <a:latin typeface="Twinkl" pitchFamily="2" charset="77"/>
              <a:ea typeface="KAHighway Medium" panose="02000603000000000000" pitchFamily="2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dirty="0">
              <a:latin typeface="Twinkl" pitchFamily="2" charset="77"/>
              <a:ea typeface="KAHighway Medium" panose="02000603000000000000" pitchFamily="2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>
                <a:latin typeface="Twinkl" pitchFamily="2" charset="77"/>
                <a:ea typeface="KAHighway Medium" panose="02000603000000000000" pitchFamily="2" charset="0"/>
              </a:rPr>
              <a:t>Spelling menu task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dirty="0">
              <a:latin typeface="Twinkl" pitchFamily="2" charset="77"/>
              <a:ea typeface="KAHighway Medium" panose="02000603000000000000" pitchFamily="2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>
                <a:latin typeface="Twinkl" pitchFamily="2" charset="77"/>
                <a:ea typeface="KAHighway Medium" panose="02000603000000000000" pitchFamily="2" charset="0"/>
              </a:rPr>
              <a:t>Grammar activity – sentence sorting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96FE21-31E9-DE49-9315-EE37887A5E95}"/>
              </a:ext>
            </a:extLst>
          </p:cNvPr>
          <p:cNvSpPr txBox="1"/>
          <p:nvPr/>
        </p:nvSpPr>
        <p:spPr>
          <a:xfrm>
            <a:off x="1595120" y="1586329"/>
            <a:ext cx="2672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winkl" pitchFamily="2" charset="77"/>
                <a:ea typeface="KAHighway Medium" panose="02000603000000000000" pitchFamily="2" charset="0"/>
              </a:rPr>
              <a:t>Literacy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896AF81-8803-6A4A-84C4-448F63357E77}"/>
              </a:ext>
            </a:extLst>
          </p:cNvPr>
          <p:cNvSpPr txBox="1"/>
          <p:nvPr/>
        </p:nvSpPr>
        <p:spPr>
          <a:xfrm>
            <a:off x="4739640" y="1586329"/>
            <a:ext cx="2672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winkl" pitchFamily="2" charset="77"/>
                <a:ea typeface="KAHighway Medium" panose="02000603000000000000" pitchFamily="2" charset="0"/>
              </a:rPr>
              <a:t>Numeracy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96FE617-2828-D14C-860B-209307499347}"/>
              </a:ext>
            </a:extLst>
          </p:cNvPr>
          <p:cNvSpPr txBox="1"/>
          <p:nvPr/>
        </p:nvSpPr>
        <p:spPr>
          <a:xfrm>
            <a:off x="7884162" y="1586329"/>
            <a:ext cx="2672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winkl" pitchFamily="2" charset="77"/>
                <a:ea typeface="KAHighway Medium" panose="02000603000000000000" pitchFamily="2" charset="0"/>
              </a:rPr>
              <a:t>Science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FE44206-F480-5847-B445-4911F7F069D9}"/>
              </a:ext>
            </a:extLst>
          </p:cNvPr>
          <p:cNvSpPr txBox="1"/>
          <p:nvPr/>
        </p:nvSpPr>
        <p:spPr>
          <a:xfrm>
            <a:off x="4739640" y="2525047"/>
            <a:ext cx="2672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winkl" pitchFamily="2" charset="77"/>
              </a:rPr>
              <a:t>Daily 10 </a:t>
            </a:r>
          </a:p>
          <a:p>
            <a:endParaRPr lang="en-US" dirty="0">
              <a:latin typeface="Twinkl" pitchFamily="2" charset="7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8AEDB57-C4D4-CD41-869C-A8A746B2E5AB}"/>
              </a:ext>
            </a:extLst>
          </p:cNvPr>
          <p:cNvSpPr txBox="1"/>
          <p:nvPr/>
        </p:nvSpPr>
        <p:spPr>
          <a:xfrm>
            <a:off x="7995684" y="2525047"/>
            <a:ext cx="25605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winkl" pitchFamily="2" charset="77"/>
              </a:rPr>
              <a:t>Senses; draw and label a diagram to show the body parts linked to each sense </a:t>
            </a:r>
          </a:p>
        </p:txBody>
      </p:sp>
    </p:spTree>
    <p:extLst>
      <p:ext uri="{BB962C8B-B14F-4D97-AF65-F5344CB8AC3E}">
        <p14:creationId xmlns:p14="http://schemas.microsoft.com/office/powerpoint/2010/main" val="14676043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7C9B9D0-1D3F-C84A-9652-1FF9E50E1E48}"/>
              </a:ext>
            </a:extLst>
          </p:cNvPr>
          <p:cNvSpPr txBox="1"/>
          <p:nvPr/>
        </p:nvSpPr>
        <p:spPr>
          <a:xfrm>
            <a:off x="903890" y="513694"/>
            <a:ext cx="482425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latin typeface="Twinkl" pitchFamily="2" charset="77"/>
                <a:ea typeface="KAHighway Medium" panose="02000603000000000000" pitchFamily="2" charset="0"/>
              </a:rPr>
              <a:t>Spelling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978192D-A473-4747-BA06-3A8BE0B8F44A}"/>
              </a:ext>
            </a:extLst>
          </p:cNvPr>
          <p:cNvSpPr txBox="1"/>
          <p:nvPr/>
        </p:nvSpPr>
        <p:spPr>
          <a:xfrm>
            <a:off x="1363579" y="1795946"/>
            <a:ext cx="9416716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winkl" pitchFamily="2" charset="77"/>
                <a:ea typeface="KAHighway Medium" panose="02000603000000000000" pitchFamily="2" charset="0"/>
              </a:rPr>
              <a:t>Pick a task from this week’s spelling menu to practice our new words. Complete this in your </a:t>
            </a:r>
            <a:r>
              <a:rPr lang="en-US" sz="2800" b="1" u="sng" dirty="0">
                <a:latin typeface="Twinkl" pitchFamily="2" charset="77"/>
                <a:ea typeface="KAHighway Medium" panose="02000603000000000000" pitchFamily="2" charset="0"/>
              </a:rPr>
              <a:t>blue</a:t>
            </a:r>
            <a:r>
              <a:rPr lang="en-US" sz="2800" dirty="0">
                <a:latin typeface="Twinkl" pitchFamily="2" charset="77"/>
                <a:ea typeface="KAHighway Medium" panose="02000603000000000000" pitchFamily="2" charset="0"/>
              </a:rPr>
              <a:t> homework jotters. </a:t>
            </a:r>
          </a:p>
          <a:p>
            <a:pPr algn="ctr"/>
            <a:endParaRPr lang="en-US" sz="2800" dirty="0">
              <a:latin typeface="Twinkl" pitchFamily="2" charset="77"/>
              <a:ea typeface="KAHighway Medium" panose="02000603000000000000" pitchFamily="2" charset="0"/>
            </a:endParaRPr>
          </a:p>
          <a:p>
            <a:pPr algn="ctr"/>
            <a:r>
              <a:rPr lang="en-US" sz="2800" dirty="0">
                <a:latin typeface="Twinkl" pitchFamily="2" charset="77"/>
                <a:ea typeface="KAHighway Medium" panose="02000603000000000000" pitchFamily="2" charset="0"/>
              </a:rPr>
              <a:t>Write the date at the top of the page, and the title of the task you have picked. </a:t>
            </a:r>
          </a:p>
          <a:p>
            <a:pPr algn="ctr"/>
            <a:endParaRPr lang="en-US" sz="2800" dirty="0">
              <a:latin typeface="KAHighway Medium" panose="02000603000000000000" pitchFamily="2" charset="0"/>
              <a:ea typeface="KAHighway Medium" panose="02000603000000000000" pitchFamily="2" charset="0"/>
            </a:endParaRPr>
          </a:p>
          <a:p>
            <a:pPr algn="ctr"/>
            <a:endParaRPr lang="en-US" sz="2800" dirty="0">
              <a:latin typeface="KAHighway Medium" panose="02000603000000000000" pitchFamily="2" charset="0"/>
              <a:ea typeface="KAHighway Medium" panose="02000603000000000000" pitchFamily="2" charset="0"/>
            </a:endParaRPr>
          </a:p>
          <a:p>
            <a:pPr algn="ctr"/>
            <a:endParaRPr lang="en-US" sz="2800" dirty="0">
              <a:latin typeface="KAHighway Medium" panose="02000603000000000000" pitchFamily="2" charset="0"/>
              <a:ea typeface="KAHighway Medium" panose="02000603000000000000" pitchFamily="2" charset="0"/>
            </a:endParaRPr>
          </a:p>
          <a:p>
            <a:pPr algn="ctr"/>
            <a:endParaRPr lang="en-US" sz="2800" dirty="0">
              <a:latin typeface="KAHighway Medium" panose="02000603000000000000" pitchFamily="2" charset="0"/>
              <a:ea typeface="KAHighway Medium" panose="02000603000000000000" pitchFamily="2" charset="0"/>
            </a:endParaRPr>
          </a:p>
          <a:p>
            <a:pPr algn="ctr"/>
            <a:endParaRPr lang="en-US" sz="2800" dirty="0">
              <a:latin typeface="KAHighway Medium" panose="02000603000000000000" pitchFamily="2" charset="0"/>
              <a:ea typeface="KAHighway Medium" panose="02000603000000000000" pitchFamily="2" charset="0"/>
            </a:endParaRPr>
          </a:p>
          <a:p>
            <a:pPr algn="ctr"/>
            <a:endParaRPr lang="en-US" sz="2800" dirty="0">
              <a:latin typeface="KAHighway Medium" panose="02000603000000000000" pitchFamily="2" charset="0"/>
              <a:ea typeface="KAHighway Medium" panose="02000603000000000000" pitchFamily="2" charset="0"/>
            </a:endParaRPr>
          </a:p>
          <a:p>
            <a:pPr algn="ctr"/>
            <a:endParaRPr lang="en-US" sz="2800" dirty="0">
              <a:latin typeface="KAHighway Medium" panose="02000603000000000000" pitchFamily="2" charset="0"/>
              <a:ea typeface="KAHighway Medium" panose="02000603000000000000" pitchFamily="2" charset="0"/>
            </a:endParaRPr>
          </a:p>
          <a:p>
            <a:pPr algn="ctr"/>
            <a:endParaRPr lang="en-US" sz="2800" dirty="0">
              <a:latin typeface="KAHighway Medium" panose="02000603000000000000" pitchFamily="2" charset="0"/>
              <a:ea typeface="KAHighway Medium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7793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5AAA11F-BAB8-5B4A-90B1-E9ACD2F09773}"/>
              </a:ext>
            </a:extLst>
          </p:cNvPr>
          <p:cNvSpPr txBox="1"/>
          <p:nvPr/>
        </p:nvSpPr>
        <p:spPr>
          <a:xfrm>
            <a:off x="967685" y="503061"/>
            <a:ext cx="482425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latin typeface="Twinkl" pitchFamily="2" charset="77"/>
                <a:ea typeface="KAHighway Medium" panose="02000603000000000000" pitchFamily="2" charset="0"/>
              </a:rPr>
              <a:t>Grammar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FAC1D13-46CC-2E43-B7E8-E45FF865716B}"/>
              </a:ext>
            </a:extLst>
          </p:cNvPr>
          <p:cNvSpPr txBox="1"/>
          <p:nvPr/>
        </p:nvSpPr>
        <p:spPr>
          <a:xfrm>
            <a:off x="1363579" y="1795946"/>
            <a:ext cx="9416716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winkl" pitchFamily="2" charset="77"/>
                <a:ea typeface="KAHighway Medium" panose="02000603000000000000" pitchFamily="2" charset="0"/>
              </a:rPr>
              <a:t>In your </a:t>
            </a:r>
            <a:r>
              <a:rPr lang="en-US" sz="2400" b="1" u="sng" dirty="0">
                <a:latin typeface="Twinkl" pitchFamily="2" charset="77"/>
                <a:ea typeface="KAHighway Medium" panose="02000603000000000000" pitchFamily="2" charset="0"/>
              </a:rPr>
              <a:t>yellow</a:t>
            </a:r>
            <a:r>
              <a:rPr lang="en-US" sz="2400" dirty="0">
                <a:latin typeface="Twinkl" pitchFamily="2" charset="77"/>
                <a:ea typeface="KAHighway Medium" panose="02000603000000000000" pitchFamily="2" charset="0"/>
              </a:rPr>
              <a:t> writing jotters, fix the sentences from ‘The Magic Porridge Pot’ – Miss Morrison needs some help to make sure all the grammar is correct!</a:t>
            </a:r>
          </a:p>
          <a:p>
            <a:pPr algn="ctr"/>
            <a:endParaRPr lang="en-US" sz="2400" dirty="0">
              <a:latin typeface="Twinkl" pitchFamily="2" charset="77"/>
              <a:ea typeface="KAHighway Medium" panose="02000603000000000000" pitchFamily="2" charset="0"/>
            </a:endParaRPr>
          </a:p>
          <a:p>
            <a:pPr algn="ctr"/>
            <a:r>
              <a:rPr lang="en-US" sz="2400" dirty="0">
                <a:latin typeface="Twinkl" pitchFamily="2" charset="77"/>
                <a:ea typeface="KAHighway Medium" panose="02000603000000000000" pitchFamily="2" charset="0"/>
              </a:rPr>
              <a:t>Read over all of the sentences and try to spot where you think there might be a mistake; write the sentence correctly in your jotter. </a:t>
            </a:r>
          </a:p>
          <a:p>
            <a:pPr algn="ctr"/>
            <a:endParaRPr lang="en-US" sz="2400" dirty="0">
              <a:latin typeface="Twinkl" pitchFamily="2" charset="77"/>
              <a:ea typeface="KAHighway Medium" panose="02000603000000000000" pitchFamily="2" charset="0"/>
            </a:endParaRPr>
          </a:p>
          <a:p>
            <a:pPr algn="ctr"/>
            <a:r>
              <a:rPr lang="en-US" sz="2400" i="1" u="sng" dirty="0">
                <a:latin typeface="Twinkl" pitchFamily="2" charset="77"/>
                <a:ea typeface="KAHighway Medium" panose="02000603000000000000" pitchFamily="2" charset="0"/>
              </a:rPr>
              <a:t>The sentences can be found in the next slide, and on the class Seesaw and Teams page. </a:t>
            </a:r>
          </a:p>
          <a:p>
            <a:pPr algn="ctr"/>
            <a:endParaRPr lang="en-US" sz="2000" dirty="0">
              <a:latin typeface="KAHighway Medium" panose="02000603000000000000" pitchFamily="2" charset="0"/>
              <a:ea typeface="KAHighway Medium" panose="02000603000000000000" pitchFamily="2" charset="0"/>
            </a:endParaRPr>
          </a:p>
          <a:p>
            <a:pPr algn="ctr"/>
            <a:endParaRPr lang="en-US" sz="2800" dirty="0">
              <a:latin typeface="KAHighway Medium" panose="02000603000000000000" pitchFamily="2" charset="0"/>
              <a:ea typeface="KAHighway Medium" panose="02000603000000000000" pitchFamily="2" charset="0"/>
            </a:endParaRPr>
          </a:p>
          <a:p>
            <a:pPr algn="ctr"/>
            <a:endParaRPr lang="en-US" sz="2800" dirty="0">
              <a:latin typeface="KAHighway Medium" panose="02000603000000000000" pitchFamily="2" charset="0"/>
              <a:ea typeface="KAHighway Medium" panose="02000603000000000000" pitchFamily="2" charset="0"/>
            </a:endParaRPr>
          </a:p>
          <a:p>
            <a:pPr algn="ctr"/>
            <a:endParaRPr lang="en-US" sz="2800" dirty="0">
              <a:latin typeface="KAHighway Medium" panose="02000603000000000000" pitchFamily="2" charset="0"/>
              <a:ea typeface="KAHighway Medium" panose="02000603000000000000" pitchFamily="2" charset="0"/>
            </a:endParaRPr>
          </a:p>
          <a:p>
            <a:pPr algn="ctr"/>
            <a:endParaRPr lang="en-US" sz="2800" dirty="0">
              <a:latin typeface="KAHighway Medium" panose="02000603000000000000" pitchFamily="2" charset="0"/>
              <a:ea typeface="KAHighway Medium" panose="02000603000000000000" pitchFamily="2" charset="0"/>
            </a:endParaRPr>
          </a:p>
          <a:p>
            <a:pPr algn="ctr"/>
            <a:endParaRPr lang="en-US" sz="2800" dirty="0">
              <a:latin typeface="KAHighway Medium" panose="02000603000000000000" pitchFamily="2" charset="0"/>
              <a:ea typeface="KAHighway Medium" panose="02000603000000000000" pitchFamily="2" charset="0"/>
            </a:endParaRPr>
          </a:p>
          <a:p>
            <a:pPr algn="ctr"/>
            <a:endParaRPr lang="en-US" sz="2800" dirty="0">
              <a:latin typeface="KAHighway Medium" panose="02000603000000000000" pitchFamily="2" charset="0"/>
              <a:ea typeface="KAHighway Medium" panose="02000603000000000000" pitchFamily="2" charset="0"/>
            </a:endParaRPr>
          </a:p>
          <a:p>
            <a:pPr algn="ctr"/>
            <a:endParaRPr lang="en-US" sz="2800" dirty="0">
              <a:latin typeface="KAHighway Medium" panose="02000603000000000000" pitchFamily="2" charset="0"/>
              <a:ea typeface="KAHighway Medium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32000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5AAA11F-BAB8-5B4A-90B1-E9ACD2F09773}"/>
              </a:ext>
            </a:extLst>
          </p:cNvPr>
          <p:cNvSpPr txBox="1"/>
          <p:nvPr/>
        </p:nvSpPr>
        <p:spPr>
          <a:xfrm>
            <a:off x="967685" y="503061"/>
            <a:ext cx="482425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latin typeface="Twinkl" pitchFamily="2" charset="77"/>
                <a:ea typeface="KAHighway Medium" panose="02000603000000000000" pitchFamily="2" charset="0"/>
              </a:rPr>
              <a:t>Grammar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FAC1D13-46CC-2E43-B7E8-E45FF865716B}"/>
              </a:ext>
            </a:extLst>
          </p:cNvPr>
          <p:cNvSpPr txBox="1"/>
          <p:nvPr/>
        </p:nvSpPr>
        <p:spPr>
          <a:xfrm>
            <a:off x="1363579" y="1795946"/>
            <a:ext cx="941671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AutoNum type="arabicPeriod"/>
            </a:pPr>
            <a:r>
              <a:rPr lang="en-US" sz="3200" dirty="0">
                <a:latin typeface="Twinkl" pitchFamily="2" charset="77"/>
                <a:ea typeface="KAHighway Medium" panose="02000603000000000000" pitchFamily="2" charset="0"/>
              </a:rPr>
              <a:t>Once Upon A Time, there was a little girl called poppy who lived with her mother. </a:t>
            </a:r>
          </a:p>
          <a:p>
            <a:pPr marL="342900" indent="-342900" algn="ctr">
              <a:buAutoNum type="arabicPeriod"/>
            </a:pPr>
            <a:r>
              <a:rPr lang="en-US" sz="3200" dirty="0">
                <a:latin typeface="Twinkl" pitchFamily="2" charset="77"/>
                <a:ea typeface="KAHighway Medium" panose="02000603000000000000" pitchFamily="2" charset="0"/>
              </a:rPr>
              <a:t> poppy lived in a cottage at the edge of the woods</a:t>
            </a:r>
          </a:p>
          <a:p>
            <a:pPr marL="342900" indent="-342900" algn="ctr">
              <a:buAutoNum type="arabicPeriod"/>
            </a:pPr>
            <a:r>
              <a:rPr lang="en-US" sz="3200" dirty="0">
                <a:latin typeface="Twinkl" pitchFamily="2" charset="77"/>
                <a:ea typeface="KAHighway Medium" panose="02000603000000000000" pitchFamily="2" charset="0"/>
              </a:rPr>
              <a:t>One fine sunny morning Poppy was walking in the woods.</a:t>
            </a:r>
          </a:p>
          <a:p>
            <a:pPr marL="342900" indent="-342900" algn="ctr">
              <a:buAutoNum type="arabicPeriod"/>
            </a:pPr>
            <a:r>
              <a:rPr lang="en-US" sz="3200" dirty="0">
                <a:latin typeface="Twinkl" pitchFamily="2" charset="77"/>
                <a:ea typeface="KAHighway Medium" panose="02000603000000000000" pitchFamily="2" charset="0"/>
              </a:rPr>
              <a:t> poppy met an Old Lady who was struggling with her shopping</a:t>
            </a:r>
          </a:p>
        </p:txBody>
      </p:sp>
    </p:spTree>
    <p:extLst>
      <p:ext uri="{BB962C8B-B14F-4D97-AF65-F5344CB8AC3E}">
        <p14:creationId xmlns:p14="http://schemas.microsoft.com/office/powerpoint/2010/main" val="15550044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1163785-E2F8-144D-8059-AE6CC192516D}"/>
              </a:ext>
            </a:extLst>
          </p:cNvPr>
          <p:cNvSpPr txBox="1"/>
          <p:nvPr/>
        </p:nvSpPr>
        <p:spPr>
          <a:xfrm>
            <a:off x="903890" y="513694"/>
            <a:ext cx="482425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latin typeface="Twinkl" pitchFamily="2" charset="77"/>
                <a:ea typeface="KAHighway Medium" panose="02000603000000000000" pitchFamily="2" charset="0"/>
              </a:rPr>
              <a:t>Numeracy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4547D6C-B4FF-D94D-A433-0298F484B0F0}"/>
              </a:ext>
            </a:extLst>
          </p:cNvPr>
          <p:cNvSpPr txBox="1"/>
          <p:nvPr/>
        </p:nvSpPr>
        <p:spPr>
          <a:xfrm>
            <a:off x="1363579" y="1795946"/>
            <a:ext cx="9416716" cy="7232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Twinkl" pitchFamily="2" charset="77"/>
                <a:ea typeface="KAHighway Medium" panose="02000603000000000000" pitchFamily="2" charset="0"/>
              </a:rPr>
              <a:t>Complete today’s daily 10 in your numeracy jotter. Remember to use concrete materials if you need to and send a picture of your super work!</a:t>
            </a:r>
          </a:p>
          <a:p>
            <a:pPr algn="ctr"/>
            <a:endParaRPr lang="en-US" sz="2800" dirty="0">
              <a:latin typeface="KAHighway Medium" panose="02000603000000000000" pitchFamily="2" charset="0"/>
              <a:ea typeface="KAHighway Medium" panose="02000603000000000000" pitchFamily="2" charset="0"/>
            </a:endParaRPr>
          </a:p>
          <a:p>
            <a:pPr algn="ctr"/>
            <a:endParaRPr lang="en-US" sz="2800" dirty="0">
              <a:latin typeface="KAHighway Medium" panose="02000603000000000000" pitchFamily="2" charset="0"/>
              <a:ea typeface="KAHighway Medium" panose="02000603000000000000" pitchFamily="2" charset="0"/>
            </a:endParaRPr>
          </a:p>
          <a:p>
            <a:pPr algn="ctr"/>
            <a:endParaRPr lang="en-US" sz="2800" dirty="0">
              <a:latin typeface="KAHighway Medium" panose="02000603000000000000" pitchFamily="2" charset="0"/>
              <a:ea typeface="KAHighway Medium" panose="02000603000000000000" pitchFamily="2" charset="0"/>
            </a:endParaRPr>
          </a:p>
          <a:p>
            <a:pPr algn="ctr"/>
            <a:endParaRPr lang="en-US" sz="2800" dirty="0">
              <a:latin typeface="KAHighway Medium" panose="02000603000000000000" pitchFamily="2" charset="0"/>
              <a:ea typeface="KAHighway Medium" panose="02000603000000000000" pitchFamily="2" charset="0"/>
            </a:endParaRPr>
          </a:p>
          <a:p>
            <a:pPr algn="ctr"/>
            <a:endParaRPr lang="en-US" sz="2800" dirty="0">
              <a:latin typeface="KAHighway Medium" panose="02000603000000000000" pitchFamily="2" charset="0"/>
              <a:ea typeface="KAHighway Medium" panose="02000603000000000000" pitchFamily="2" charset="0"/>
            </a:endParaRPr>
          </a:p>
          <a:p>
            <a:pPr algn="ctr"/>
            <a:endParaRPr lang="en-US" sz="2800" dirty="0">
              <a:latin typeface="KAHighway Medium" panose="02000603000000000000" pitchFamily="2" charset="0"/>
              <a:ea typeface="KAHighway Medium" panose="02000603000000000000" pitchFamily="2" charset="0"/>
            </a:endParaRPr>
          </a:p>
          <a:p>
            <a:pPr algn="ctr"/>
            <a:endParaRPr lang="en-US" sz="2800" dirty="0">
              <a:latin typeface="KAHighway Medium" panose="02000603000000000000" pitchFamily="2" charset="0"/>
              <a:ea typeface="KAHighway Medium" panose="02000603000000000000" pitchFamily="2" charset="0"/>
            </a:endParaRPr>
          </a:p>
          <a:p>
            <a:pPr algn="ctr"/>
            <a:endParaRPr lang="en-US" sz="2800" dirty="0">
              <a:latin typeface="KAHighway Medium" panose="02000603000000000000" pitchFamily="2" charset="0"/>
              <a:ea typeface="KAHighway Medium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10220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6FF7FB2-0DD0-D64B-9353-807FC6586918}"/>
              </a:ext>
            </a:extLst>
          </p:cNvPr>
          <p:cNvSpPr txBox="1"/>
          <p:nvPr/>
        </p:nvSpPr>
        <p:spPr>
          <a:xfrm>
            <a:off x="3615006" y="473589"/>
            <a:ext cx="482425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latin typeface="Twinkl" pitchFamily="2" charset="77"/>
                <a:ea typeface="KAHighway Medium" panose="02000603000000000000" pitchFamily="2" charset="0"/>
              </a:rPr>
              <a:t>Science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522136-5CD0-3C42-B3A0-57B84161A126}"/>
              </a:ext>
            </a:extLst>
          </p:cNvPr>
          <p:cNvSpPr txBox="1"/>
          <p:nvPr/>
        </p:nvSpPr>
        <p:spPr>
          <a:xfrm>
            <a:off x="1151021" y="1763861"/>
            <a:ext cx="9889958" cy="7232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winkl" pitchFamily="2" charset="77"/>
                <a:ea typeface="KAHighway Medium" panose="02000603000000000000" pitchFamily="2" charset="0"/>
              </a:rPr>
              <a:t>Look at Miss Morrison’s </a:t>
            </a:r>
            <a:r>
              <a:rPr lang="en-US" sz="2400" dirty="0" err="1">
                <a:latin typeface="Twinkl" pitchFamily="2" charset="77"/>
                <a:ea typeface="KAHighway Medium" panose="02000603000000000000" pitchFamily="2" charset="0"/>
              </a:rPr>
              <a:t>powerpoint</a:t>
            </a:r>
            <a:r>
              <a:rPr lang="en-US" sz="2400" dirty="0">
                <a:latin typeface="Twinkl" pitchFamily="2" charset="77"/>
                <a:ea typeface="KAHighway Medium" panose="02000603000000000000" pitchFamily="2" charset="0"/>
              </a:rPr>
              <a:t> about the 5 senses – this is uploaded on Seesaw and Teams. Think about what each body part is related to each sense, and draw a diagram of a person and label the senses i.e. draw an arrow from the eyes and write which sense they are connected to. </a:t>
            </a:r>
          </a:p>
          <a:p>
            <a:pPr algn="ctr"/>
            <a:endParaRPr lang="en-US" sz="2400" dirty="0">
              <a:latin typeface="Twinkl" pitchFamily="2" charset="77"/>
              <a:ea typeface="KAHighway Medium" panose="02000603000000000000" pitchFamily="2" charset="0"/>
            </a:endParaRPr>
          </a:p>
          <a:p>
            <a:pPr algn="ctr"/>
            <a:r>
              <a:rPr lang="en-US" sz="2400" dirty="0">
                <a:latin typeface="Twinkl" pitchFamily="2" charset="77"/>
                <a:ea typeface="KAHighway Medium" panose="02000603000000000000" pitchFamily="2" charset="0"/>
              </a:rPr>
              <a:t>Try to think of some examples of why each sense is very important for keeping us safe, and write beneath each sense a few words to describe why we need each sense. </a:t>
            </a:r>
          </a:p>
          <a:p>
            <a:pPr algn="ctr"/>
            <a:r>
              <a:rPr lang="en-US" sz="2400" dirty="0">
                <a:latin typeface="Twinkl" pitchFamily="2" charset="77"/>
                <a:ea typeface="KAHighway Medium" panose="02000603000000000000" pitchFamily="2" charset="0"/>
              </a:rPr>
              <a:t>I.e. Sight – we can see things </a:t>
            </a:r>
            <a:r>
              <a:rPr lang="en-US" sz="2400">
                <a:latin typeface="Twinkl" pitchFamily="2" charset="77"/>
                <a:ea typeface="KAHighway Medium" panose="02000603000000000000" pitchFamily="2" charset="0"/>
              </a:rPr>
              <a:t>that might be dangerous. </a:t>
            </a:r>
            <a:endParaRPr lang="en-US" sz="2400" dirty="0">
              <a:latin typeface="Twinkl" pitchFamily="2" charset="77"/>
              <a:ea typeface="KAHighway Medium" panose="02000603000000000000" pitchFamily="2" charset="0"/>
            </a:endParaRPr>
          </a:p>
          <a:p>
            <a:pPr algn="ctr"/>
            <a:endParaRPr lang="en-US" sz="2800" dirty="0">
              <a:latin typeface="KAHighway Medium" panose="02000603000000000000" pitchFamily="2" charset="0"/>
              <a:ea typeface="KAHighway Medium" panose="02000603000000000000" pitchFamily="2" charset="0"/>
            </a:endParaRPr>
          </a:p>
          <a:p>
            <a:pPr algn="ctr"/>
            <a:endParaRPr lang="en-US" sz="2800" dirty="0">
              <a:latin typeface="KAHighway Medium" panose="02000603000000000000" pitchFamily="2" charset="0"/>
              <a:ea typeface="KAHighway Medium" panose="02000603000000000000" pitchFamily="2" charset="0"/>
            </a:endParaRPr>
          </a:p>
          <a:p>
            <a:pPr algn="ctr"/>
            <a:endParaRPr lang="en-US" sz="2800" dirty="0">
              <a:latin typeface="KAHighway Medium" panose="02000603000000000000" pitchFamily="2" charset="0"/>
              <a:ea typeface="KAHighway Medium" panose="02000603000000000000" pitchFamily="2" charset="0"/>
            </a:endParaRPr>
          </a:p>
          <a:p>
            <a:pPr algn="ctr"/>
            <a:endParaRPr lang="en-US" sz="2800" dirty="0">
              <a:latin typeface="KAHighway Medium" panose="02000603000000000000" pitchFamily="2" charset="0"/>
              <a:ea typeface="KAHighway Medium" panose="02000603000000000000" pitchFamily="2" charset="0"/>
            </a:endParaRPr>
          </a:p>
          <a:p>
            <a:pPr algn="ctr"/>
            <a:endParaRPr lang="en-US" sz="2800" dirty="0">
              <a:latin typeface="KAHighway Medium" panose="02000603000000000000" pitchFamily="2" charset="0"/>
              <a:ea typeface="KAHighway Medium" panose="02000603000000000000" pitchFamily="2" charset="0"/>
            </a:endParaRPr>
          </a:p>
          <a:p>
            <a:pPr algn="ctr"/>
            <a:endParaRPr lang="en-US" sz="2800" dirty="0">
              <a:latin typeface="KAHighway Medium" panose="02000603000000000000" pitchFamily="2" charset="0"/>
              <a:ea typeface="KAHighway Medium" panose="02000603000000000000" pitchFamily="2" charset="0"/>
            </a:endParaRPr>
          </a:p>
          <a:p>
            <a:pPr algn="ctr"/>
            <a:endParaRPr lang="en-US" sz="2800" dirty="0">
              <a:latin typeface="KAHighway Medium" panose="02000603000000000000" pitchFamily="2" charset="0"/>
              <a:ea typeface="KAHighway Medium" panose="02000603000000000000" pitchFamily="2" charset="0"/>
            </a:endParaRPr>
          </a:p>
          <a:p>
            <a:pPr algn="ctr"/>
            <a:endParaRPr lang="en-US" sz="2800" dirty="0">
              <a:latin typeface="KAHighway Medium" panose="02000603000000000000" pitchFamily="2" charset="0"/>
              <a:ea typeface="KAHighway Medium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58343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73025">
          <a:solidFill>
            <a:schemeClr val="bg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714</TotalTime>
  <Words>348</Words>
  <Application>Microsoft Office PowerPoint</Application>
  <PresentationFormat>Widescreen</PresentationFormat>
  <Paragraphs>65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Calibri Light</vt:lpstr>
      <vt:lpstr>Calibri</vt:lpstr>
      <vt:lpstr>Arial</vt:lpstr>
      <vt:lpstr>Twinkl</vt:lpstr>
      <vt:lpstr>KAHighway Medium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Shayna N Neal</dc:creator>
  <cp:lastModifiedBy>Lee2, Samantha</cp:lastModifiedBy>
  <cp:revision>134</cp:revision>
  <dcterms:created xsi:type="dcterms:W3CDTF">2020-05-16T00:29:01Z</dcterms:created>
  <dcterms:modified xsi:type="dcterms:W3CDTF">2021-01-28T14:35:18Z</dcterms:modified>
</cp:coreProperties>
</file>