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2" r:id="rId5"/>
    <p:sldId id="259" r:id="rId6"/>
    <p:sldId id="260" r:id="rId7"/>
    <p:sldId id="261"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99FF"/>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108" y="3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1/27/2021</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1/27/2021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1/27/2021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1/27/2021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smtClean="0"/>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1/27/2021</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1/27/2021</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3 for Thursday!!</a:t>
            </a:r>
            <a:endParaRPr lang="en-GB" dirty="0"/>
          </a:p>
        </p:txBody>
      </p:sp>
      <p:sp>
        <p:nvSpPr>
          <p:cNvPr id="3" name="Subtitle 2"/>
          <p:cNvSpPr>
            <a:spLocks noGrp="1"/>
          </p:cNvSpPr>
          <p:nvPr>
            <p:ph type="subTitle" idx="1"/>
          </p:nvPr>
        </p:nvSpPr>
        <p:spPr>
          <a:xfrm>
            <a:off x="930166" y="3531204"/>
            <a:ext cx="10124686" cy="2128617"/>
          </a:xfrm>
        </p:spPr>
        <p:txBody>
          <a:bodyPr>
            <a:normAutofit/>
          </a:bodyPr>
          <a:lstStyle/>
          <a:p>
            <a:pPr algn="r"/>
            <a:r>
              <a:rPr lang="en-GB" dirty="0" smtClean="0"/>
              <a:t>Thursday </a:t>
            </a:r>
            <a:r>
              <a:rPr lang="en-GB" dirty="0" smtClean="0"/>
              <a:t>28th</a:t>
            </a:r>
            <a:r>
              <a:rPr lang="en-GB" dirty="0" smtClean="0"/>
              <a:t> </a:t>
            </a:r>
            <a:r>
              <a:rPr lang="en-GB" dirty="0" smtClean="0"/>
              <a:t>January 2021</a:t>
            </a:r>
          </a:p>
          <a:p>
            <a:pPr algn="r"/>
            <a:r>
              <a:rPr lang="en-GB" dirty="0" smtClean="0"/>
              <a:t>Mrs </a:t>
            </a:r>
            <a:r>
              <a:rPr lang="en-GB" dirty="0" err="1" smtClean="0"/>
              <a:t>briggs</a:t>
            </a:r>
            <a:endParaRPr lang="en-GB" dirty="0" smtClean="0"/>
          </a:p>
          <a:p>
            <a:pPr algn="r"/>
            <a:endParaRPr lang="en-GB" dirty="0"/>
          </a:p>
          <a:p>
            <a:pPr algn="r"/>
            <a:r>
              <a:rPr lang="en-GB" dirty="0" smtClean="0"/>
              <a:t>Julie.briggs2@south-Ayrshire.gov.uk</a:t>
            </a:r>
            <a:endParaRPr lang="en-GB" dirty="0"/>
          </a:p>
        </p:txBody>
      </p:sp>
    </p:spTree>
    <p:extLst>
      <p:ext uri="{BB962C8B-B14F-4D97-AF65-F5344CB8AC3E}">
        <p14:creationId xmlns:p14="http://schemas.microsoft.com/office/powerpoint/2010/main" val="35050261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Hello p7 </a:t>
            </a:r>
            <a:r>
              <a:rPr lang="en-GB" dirty="0" smtClean="0">
                <a:sym typeface="Wingdings" panose="05000000000000000000" pitchFamily="2" charset="2"/>
              </a:rPr>
              <a:t> </a:t>
            </a:r>
            <a:endParaRPr lang="en-GB" dirty="0"/>
          </a:p>
        </p:txBody>
      </p:sp>
      <p:sp>
        <p:nvSpPr>
          <p:cNvPr id="3" name="Subtitle 2"/>
          <p:cNvSpPr>
            <a:spLocks noGrp="1"/>
          </p:cNvSpPr>
          <p:nvPr>
            <p:ph type="subTitle" idx="1"/>
          </p:nvPr>
        </p:nvSpPr>
        <p:spPr>
          <a:xfrm>
            <a:off x="1481959" y="3531204"/>
            <a:ext cx="9572893" cy="2554286"/>
          </a:xfrm>
        </p:spPr>
        <p:txBody>
          <a:bodyPr>
            <a:normAutofit/>
          </a:bodyPr>
          <a:lstStyle/>
          <a:p>
            <a:r>
              <a:rPr lang="en-GB" dirty="0" smtClean="0"/>
              <a:t>We’re over halfway though the week….. The end is in sight.</a:t>
            </a:r>
          </a:p>
          <a:p>
            <a:r>
              <a:rPr lang="en-GB" dirty="0" smtClean="0"/>
              <a:t>Woo </a:t>
            </a:r>
            <a:r>
              <a:rPr lang="en-GB" dirty="0" err="1" smtClean="0"/>
              <a:t>hoo</a:t>
            </a:r>
            <a:r>
              <a:rPr lang="en-GB" dirty="0" smtClean="0"/>
              <a:t>!!!</a:t>
            </a:r>
          </a:p>
          <a:p>
            <a:r>
              <a:rPr lang="en-GB" dirty="0" smtClean="0"/>
              <a:t>Time for some fun tasks to get you active and creative.</a:t>
            </a:r>
          </a:p>
          <a:p>
            <a:r>
              <a:rPr lang="en-GB" dirty="0" smtClean="0"/>
              <a:t>Best of all…….there’s prizes!!!!!!!!!!!!!!!!!!!!!!!!!!!!!!!!!!!!!!!!!</a:t>
            </a:r>
          </a:p>
          <a:p>
            <a:pPr algn="ctr"/>
            <a:r>
              <a:rPr lang="en-GB" sz="1400" b="1" dirty="0" smtClean="0"/>
              <a:t>All completed tasks should be posted into the Thursday folder on Teams or e-mailed by 3pm</a:t>
            </a:r>
            <a:endParaRPr lang="en-GB" sz="1400" b="1" dirty="0"/>
          </a:p>
        </p:txBody>
      </p:sp>
    </p:spTree>
    <p:extLst>
      <p:ext uri="{BB962C8B-B14F-4D97-AF65-F5344CB8AC3E}">
        <p14:creationId xmlns:p14="http://schemas.microsoft.com/office/powerpoint/2010/main" val="1839534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t>Task 1…… STEM</a:t>
            </a:r>
            <a:endParaRPr lang="en-GB" b="1" u="sng" dirty="0"/>
          </a:p>
        </p:txBody>
      </p:sp>
      <p:sp>
        <p:nvSpPr>
          <p:cNvPr id="6" name="TextBox 5"/>
          <p:cNvSpPr txBox="1"/>
          <p:nvPr/>
        </p:nvSpPr>
        <p:spPr>
          <a:xfrm>
            <a:off x="223974" y="1853754"/>
            <a:ext cx="9951268" cy="4278094"/>
          </a:xfrm>
          <a:prstGeom prst="rect">
            <a:avLst/>
          </a:prstGeom>
          <a:noFill/>
        </p:spPr>
        <p:txBody>
          <a:bodyPr wrap="square" rtlCol="0">
            <a:spAutoFit/>
          </a:bodyPr>
          <a:lstStyle/>
          <a:p>
            <a:r>
              <a:rPr lang="en-GB" sz="2400" dirty="0"/>
              <a:t>D</a:t>
            </a:r>
            <a:r>
              <a:rPr lang="en-GB" sz="2400" dirty="0" smtClean="0"/>
              <a:t>igestion </a:t>
            </a:r>
            <a:r>
              <a:rPr lang="en-GB" sz="2400" dirty="0"/>
              <a:t>is the process that breaks down large pieces of food into tiny parts that are then used by the body for energy and growth</a:t>
            </a:r>
            <a:r>
              <a:rPr lang="en-GB" sz="2400" dirty="0" smtClean="0"/>
              <a:t>.</a:t>
            </a:r>
          </a:p>
          <a:p>
            <a:r>
              <a:rPr lang="en-GB" sz="2400" dirty="0"/>
              <a:t>T</a:t>
            </a:r>
            <a:r>
              <a:rPr lang="en-GB" sz="2400" dirty="0" smtClean="0"/>
              <a:t>he </a:t>
            </a:r>
            <a:r>
              <a:rPr lang="en-GB" sz="2400" dirty="0"/>
              <a:t>body has to break down large bits of food like bread, into tiny bits of food like glucose powder, so that it can fit into the blood stream, where it is carried to all parts of the body providing energy. The breaking down system in the body is called the digestive system</a:t>
            </a:r>
            <a:r>
              <a:rPr lang="en-GB" sz="2400" dirty="0" smtClean="0"/>
              <a:t>.</a:t>
            </a:r>
            <a:endParaRPr lang="en-GB" sz="2800" b="1" u="sng" dirty="0" smtClean="0">
              <a:solidFill>
                <a:schemeClr val="accent3">
                  <a:lumMod val="75000"/>
                </a:schemeClr>
              </a:solidFill>
              <a:effectLst>
                <a:outerShdw blurRad="38100" dist="38100" dir="2700000" algn="tl">
                  <a:srgbClr val="000000">
                    <a:alpha val="43137"/>
                  </a:srgbClr>
                </a:outerShdw>
              </a:effectLst>
            </a:endParaRPr>
          </a:p>
          <a:p>
            <a:r>
              <a:rPr lang="en-GB" sz="2800" b="1" u="sng" dirty="0" smtClean="0">
                <a:solidFill>
                  <a:schemeClr val="accent3">
                    <a:lumMod val="75000"/>
                  </a:schemeClr>
                </a:solidFill>
                <a:effectLst>
                  <a:outerShdw blurRad="38100" dist="38100" dir="2700000" algn="tl">
                    <a:srgbClr val="000000">
                      <a:alpha val="43137"/>
                    </a:srgbClr>
                  </a:outerShdw>
                </a:effectLst>
              </a:rPr>
              <a:t>TASKS </a:t>
            </a:r>
            <a:r>
              <a:rPr lang="en-GB" sz="2800" b="1" u="sng" dirty="0" smtClean="0">
                <a:solidFill>
                  <a:schemeClr val="accent3">
                    <a:lumMod val="75000"/>
                  </a:schemeClr>
                </a:solidFill>
                <a:effectLst>
                  <a:outerShdw blurRad="38100" dist="38100" dir="2700000" algn="tl">
                    <a:srgbClr val="000000">
                      <a:alpha val="43137"/>
                    </a:srgbClr>
                  </a:outerShdw>
                </a:effectLst>
              </a:rPr>
              <a:t>: </a:t>
            </a:r>
          </a:p>
          <a:p>
            <a:r>
              <a:rPr lang="en-GB" sz="2000" dirty="0" smtClean="0"/>
              <a:t>1. Research the different types of teeth we have in our mouths </a:t>
            </a:r>
            <a:r>
              <a:rPr lang="en-GB" sz="2000" dirty="0" smtClean="0">
                <a:solidFill>
                  <a:srgbClr val="0070C0"/>
                </a:solidFill>
              </a:rPr>
              <a:t>(canines, molars, premolars, incisors)</a:t>
            </a:r>
            <a:r>
              <a:rPr lang="en-GB" sz="2000" dirty="0" smtClean="0"/>
              <a:t> and what their role is in breaking down food. Present your findings as a labelled diagram.</a:t>
            </a:r>
          </a:p>
          <a:p>
            <a:r>
              <a:rPr lang="en-GB" sz="2000" dirty="0" smtClean="0"/>
              <a:t>2. Complete the cloze passage ‘</a:t>
            </a:r>
            <a:r>
              <a:rPr lang="en-GB" sz="2000" b="1" dirty="0" smtClean="0">
                <a:solidFill>
                  <a:srgbClr val="FF0000"/>
                </a:solidFill>
              </a:rPr>
              <a:t>Digestion Summary 28</a:t>
            </a:r>
            <a:r>
              <a:rPr lang="en-GB" sz="2000" b="1" baseline="30000" dirty="0" smtClean="0">
                <a:solidFill>
                  <a:srgbClr val="FF0000"/>
                </a:solidFill>
              </a:rPr>
              <a:t>th</a:t>
            </a:r>
            <a:r>
              <a:rPr lang="en-GB" sz="2000" b="1" dirty="0" smtClean="0">
                <a:solidFill>
                  <a:srgbClr val="FF0000"/>
                </a:solidFill>
              </a:rPr>
              <a:t> Jan 21</a:t>
            </a:r>
            <a:r>
              <a:rPr lang="en-GB" sz="2000" dirty="0" smtClean="0"/>
              <a:t>’ with the </a:t>
            </a:r>
            <a:r>
              <a:rPr lang="en-GB" sz="2000" dirty="0" err="1" smtClean="0"/>
              <a:t>wordbank</a:t>
            </a:r>
            <a:r>
              <a:rPr lang="en-GB" sz="2000" dirty="0" smtClean="0"/>
              <a:t> at the bottom of the document.</a:t>
            </a:r>
            <a:endParaRPr lang="en-GB" sz="2000" dirty="0"/>
          </a:p>
        </p:txBody>
      </p:sp>
      <p:pic>
        <p:nvPicPr>
          <p:cNvPr id="7" name="Picture 6"/>
          <p:cNvPicPr>
            <a:picLocks noChangeAspect="1"/>
          </p:cNvPicPr>
          <p:nvPr/>
        </p:nvPicPr>
        <p:blipFill>
          <a:blip r:embed="rId2"/>
          <a:stretch>
            <a:fillRect/>
          </a:stretch>
        </p:blipFill>
        <p:spPr>
          <a:xfrm>
            <a:off x="8520607" y="307565"/>
            <a:ext cx="3309271" cy="2277980"/>
          </a:xfrm>
          <a:prstGeom prst="rect">
            <a:avLst/>
          </a:prstGeom>
        </p:spPr>
      </p:pic>
    </p:spTree>
    <p:extLst>
      <p:ext uri="{BB962C8B-B14F-4D97-AF65-F5344CB8AC3E}">
        <p14:creationId xmlns:p14="http://schemas.microsoft.com/office/powerpoint/2010/main" val="34835244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8040413" y="229967"/>
            <a:ext cx="3925613" cy="5631799"/>
          </a:xfrm>
          <a:prstGeom prst="rect">
            <a:avLst/>
          </a:prstGeom>
        </p:spPr>
      </p:pic>
      <p:pic>
        <p:nvPicPr>
          <p:cNvPr id="5" name="Picture 4"/>
          <p:cNvPicPr>
            <a:picLocks noChangeAspect="1"/>
          </p:cNvPicPr>
          <p:nvPr/>
        </p:nvPicPr>
        <p:blipFill>
          <a:blip r:embed="rId3"/>
          <a:stretch>
            <a:fillRect/>
          </a:stretch>
        </p:blipFill>
        <p:spPr>
          <a:xfrm>
            <a:off x="320731" y="959327"/>
            <a:ext cx="2343477" cy="3362794"/>
          </a:xfrm>
          <a:prstGeom prst="rect">
            <a:avLst/>
          </a:prstGeom>
        </p:spPr>
      </p:pic>
      <p:pic>
        <p:nvPicPr>
          <p:cNvPr id="6" name="Picture 5"/>
          <p:cNvPicPr>
            <a:picLocks noChangeAspect="1"/>
          </p:cNvPicPr>
          <p:nvPr/>
        </p:nvPicPr>
        <p:blipFill>
          <a:blip r:embed="rId4"/>
          <a:stretch>
            <a:fillRect/>
          </a:stretch>
        </p:blipFill>
        <p:spPr>
          <a:xfrm>
            <a:off x="1604654" y="3904255"/>
            <a:ext cx="4410691" cy="2486372"/>
          </a:xfrm>
          <a:prstGeom prst="rect">
            <a:avLst/>
          </a:prstGeom>
        </p:spPr>
      </p:pic>
      <p:pic>
        <p:nvPicPr>
          <p:cNvPr id="7" name="Picture 6"/>
          <p:cNvPicPr>
            <a:picLocks noChangeAspect="1"/>
          </p:cNvPicPr>
          <p:nvPr/>
        </p:nvPicPr>
        <p:blipFill>
          <a:blip r:embed="rId5"/>
          <a:stretch>
            <a:fillRect/>
          </a:stretch>
        </p:blipFill>
        <p:spPr>
          <a:xfrm>
            <a:off x="2904591" y="1136141"/>
            <a:ext cx="3791852" cy="3009165"/>
          </a:xfrm>
          <a:prstGeom prst="rect">
            <a:avLst/>
          </a:prstGeom>
        </p:spPr>
      </p:pic>
      <p:sp>
        <p:nvSpPr>
          <p:cNvPr id="8" name="TextBox 7"/>
          <p:cNvSpPr txBox="1"/>
          <p:nvPr/>
        </p:nvSpPr>
        <p:spPr>
          <a:xfrm>
            <a:off x="320731" y="371856"/>
            <a:ext cx="6253490" cy="369332"/>
          </a:xfrm>
          <a:prstGeom prst="rect">
            <a:avLst/>
          </a:prstGeom>
          <a:noFill/>
        </p:spPr>
        <p:txBody>
          <a:bodyPr wrap="square" rtlCol="0">
            <a:spAutoFit/>
          </a:bodyPr>
          <a:lstStyle/>
          <a:p>
            <a:r>
              <a:rPr lang="en-GB" dirty="0" smtClean="0"/>
              <a:t>Task 1 </a:t>
            </a:r>
            <a:r>
              <a:rPr lang="en-GB" b="1" dirty="0" smtClean="0">
                <a:solidFill>
                  <a:srgbClr val="0070C0"/>
                </a:solidFill>
              </a:rPr>
              <a:t>MIGHT</a:t>
            </a:r>
            <a:r>
              <a:rPr lang="en-GB" dirty="0" smtClean="0"/>
              <a:t> look something like this…</a:t>
            </a:r>
            <a:endParaRPr lang="en-GB" dirty="0"/>
          </a:p>
        </p:txBody>
      </p:sp>
      <p:sp>
        <p:nvSpPr>
          <p:cNvPr id="9" name="TextBox 8"/>
          <p:cNvSpPr txBox="1"/>
          <p:nvPr/>
        </p:nvSpPr>
        <p:spPr>
          <a:xfrm>
            <a:off x="6996873" y="207685"/>
            <a:ext cx="1043540" cy="369332"/>
          </a:xfrm>
          <a:prstGeom prst="rect">
            <a:avLst/>
          </a:prstGeom>
          <a:noFill/>
        </p:spPr>
        <p:txBody>
          <a:bodyPr wrap="square" rtlCol="0">
            <a:spAutoFit/>
          </a:bodyPr>
          <a:lstStyle/>
          <a:p>
            <a:r>
              <a:rPr lang="en-GB" dirty="0" smtClean="0"/>
              <a:t>Task 2</a:t>
            </a:r>
            <a:endParaRPr lang="en-GB" dirty="0"/>
          </a:p>
        </p:txBody>
      </p:sp>
    </p:spTree>
    <p:extLst>
      <p:ext uri="{BB962C8B-B14F-4D97-AF65-F5344CB8AC3E}">
        <p14:creationId xmlns:p14="http://schemas.microsoft.com/office/powerpoint/2010/main" val="16645514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t>Task 2…… outdoor learning</a:t>
            </a:r>
            <a:endParaRPr lang="en-GB" b="1" u="sng" dirty="0"/>
          </a:p>
        </p:txBody>
      </p:sp>
      <p:sp>
        <p:nvSpPr>
          <p:cNvPr id="3" name="Content Placeholder 2"/>
          <p:cNvSpPr>
            <a:spLocks noGrp="1"/>
          </p:cNvSpPr>
          <p:nvPr>
            <p:ph idx="1"/>
          </p:nvPr>
        </p:nvSpPr>
        <p:spPr>
          <a:xfrm>
            <a:off x="1451579" y="1497724"/>
            <a:ext cx="9603275" cy="4619297"/>
          </a:xfrm>
        </p:spPr>
        <p:txBody>
          <a:bodyPr>
            <a:normAutofit lnSpcReduction="10000"/>
          </a:bodyPr>
          <a:lstStyle/>
          <a:p>
            <a:endParaRPr lang="en-GB" dirty="0"/>
          </a:p>
          <a:p>
            <a:r>
              <a:rPr lang="en-GB" dirty="0" smtClean="0"/>
              <a:t>Its time to get some fresh air, if you can. It’s a great way to de-stress and refresh your mind and body after so much online learning. However, if its not possible today I have included an indoor option.</a:t>
            </a:r>
          </a:p>
          <a:p>
            <a:r>
              <a:rPr lang="en-GB" b="1" dirty="0" smtClean="0"/>
              <a:t>TASKS :</a:t>
            </a:r>
            <a:r>
              <a:rPr lang="en-GB" dirty="0"/>
              <a:t>  </a:t>
            </a:r>
            <a:r>
              <a:rPr lang="en-GB" dirty="0"/>
              <a:t> </a:t>
            </a:r>
          </a:p>
          <a:p>
            <a:r>
              <a:rPr lang="en-GB" b="1" i="1" u="sng" dirty="0">
                <a:solidFill>
                  <a:srgbClr val="FF6600"/>
                </a:solidFill>
              </a:rPr>
              <a:t>Outdoor: </a:t>
            </a:r>
            <a:r>
              <a:rPr lang="en-GB" dirty="0"/>
              <a:t>Go outside and do some observational drawing. What will you draw – something man-made or something natural? Will you choose to zoom in and focus on the details or will you zoom out and draw everything you can see</a:t>
            </a:r>
            <a:r>
              <a:rPr lang="en-GB" dirty="0" smtClean="0"/>
              <a:t>?</a:t>
            </a:r>
          </a:p>
          <a:p>
            <a:r>
              <a:rPr lang="en-GB" b="1" i="1" u="sng" dirty="0">
                <a:solidFill>
                  <a:srgbClr val="6699FF"/>
                </a:solidFill>
              </a:rPr>
              <a:t>Indoor: </a:t>
            </a:r>
            <a:r>
              <a:rPr lang="en-GB" dirty="0"/>
              <a:t>Design and make an obstacle course at home. Where will the course take you? How will you make it easier or more difficult? </a:t>
            </a:r>
            <a:r>
              <a:rPr lang="en-GB" dirty="0" smtClean="0"/>
              <a:t>Take a video of yourself completing the course and post it on Teams!</a:t>
            </a:r>
            <a:endParaRPr lang="en-GB" dirty="0"/>
          </a:p>
          <a:p>
            <a:endParaRPr lang="en-GB"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76643" y="253554"/>
            <a:ext cx="2857500" cy="1600200"/>
          </a:xfrm>
          <a:prstGeom prst="rect">
            <a:avLst/>
          </a:prstGeom>
        </p:spPr>
      </p:pic>
    </p:spTree>
    <p:extLst>
      <p:ext uri="{BB962C8B-B14F-4D97-AF65-F5344CB8AC3E}">
        <p14:creationId xmlns:p14="http://schemas.microsoft.com/office/powerpoint/2010/main" val="8818313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t>Task 2…… creative </a:t>
            </a:r>
            <a:br>
              <a:rPr lang="en-GB" b="1" u="sng" dirty="0" smtClean="0"/>
            </a:br>
            <a:r>
              <a:rPr lang="en-GB" b="1" u="sng" dirty="0"/>
              <a:t> </a:t>
            </a:r>
            <a:r>
              <a:rPr lang="en-GB" b="1" u="sng" dirty="0" smtClean="0"/>
              <a:t>                    challenge</a:t>
            </a:r>
            <a:endParaRPr lang="en-GB" b="1" u="sng" dirty="0"/>
          </a:p>
        </p:txBody>
      </p:sp>
      <p:sp>
        <p:nvSpPr>
          <p:cNvPr id="3" name="Content Placeholder 2"/>
          <p:cNvSpPr>
            <a:spLocks noGrp="1"/>
          </p:cNvSpPr>
          <p:nvPr>
            <p:ph idx="1"/>
          </p:nvPr>
        </p:nvSpPr>
        <p:spPr>
          <a:xfrm>
            <a:off x="31000" y="1440841"/>
            <a:ext cx="6543221" cy="4571999"/>
          </a:xfrm>
        </p:spPr>
        <p:txBody>
          <a:bodyPr>
            <a:normAutofit fontScale="92500" lnSpcReduction="20000"/>
          </a:bodyPr>
          <a:lstStyle/>
          <a:p>
            <a:endParaRPr lang="en-GB" dirty="0"/>
          </a:p>
          <a:p>
            <a:r>
              <a:rPr lang="en-GB" dirty="0" smtClean="0"/>
              <a:t>Get your creative brains in gear after all that fresh air to tackle this mini competition for a chance to have a Treat Bag delivered to your doorstep!!!!</a:t>
            </a:r>
          </a:p>
          <a:p>
            <a:r>
              <a:rPr lang="en-GB" sz="2800" b="1" i="1" dirty="0" smtClean="0">
                <a:solidFill>
                  <a:srgbClr val="6699FF"/>
                </a:solidFill>
              </a:rPr>
              <a:t>TASK : </a:t>
            </a:r>
            <a:r>
              <a:rPr lang="en-GB" sz="2800" b="1" i="1" dirty="0" smtClean="0">
                <a:solidFill>
                  <a:srgbClr val="6699FF"/>
                </a:solidFill>
              </a:rPr>
              <a:t>Design an environmentally friendly product</a:t>
            </a:r>
            <a:endParaRPr lang="en-GB" sz="2800" b="1" i="1" dirty="0" smtClean="0">
              <a:solidFill>
                <a:srgbClr val="6699FF"/>
              </a:solidFill>
            </a:endParaRPr>
          </a:p>
          <a:p>
            <a:r>
              <a:rPr lang="en-GB" b="1" dirty="0" smtClean="0"/>
              <a:t>THE MORE CREATIVE THE BETTER</a:t>
            </a:r>
            <a:r>
              <a:rPr lang="en-GB" b="1" dirty="0" smtClean="0"/>
              <a:t>!!!!!!!</a:t>
            </a:r>
          </a:p>
          <a:p>
            <a:r>
              <a:rPr lang="en-GB" b="1" dirty="0" smtClean="0">
                <a:solidFill>
                  <a:srgbClr val="FF0000"/>
                </a:solidFill>
              </a:rPr>
              <a:t>Remember to complete ALL instructions</a:t>
            </a:r>
            <a:endParaRPr lang="en-GB" b="1" dirty="0">
              <a:solidFill>
                <a:srgbClr val="FF0000"/>
              </a:solidFill>
            </a:endParaRPr>
          </a:p>
          <a:p>
            <a:pPr algn="ctr"/>
            <a:r>
              <a:rPr lang="en-GB" dirty="0" smtClean="0">
                <a:solidFill>
                  <a:srgbClr val="FF6600"/>
                </a:solidFill>
                <a:latin typeface="Arial Black" panose="020B0A04020102020204" pitchFamily="34" charset="0"/>
              </a:rPr>
              <a:t>Entries for this challenge can be submitted         (Teams/E-mail) no later than 3pm on FRIDAY</a:t>
            </a:r>
          </a:p>
          <a:p>
            <a:r>
              <a:rPr lang="en-GB" dirty="0" smtClean="0"/>
              <a:t>Treats will be delivered by 6pm that evening.</a:t>
            </a:r>
            <a:endParaRPr lang="en-GB" dirty="0"/>
          </a:p>
          <a:p>
            <a:endParaRPr lang="en-GB" b="1" dirty="0"/>
          </a:p>
        </p:txBody>
      </p:sp>
      <p:pic>
        <p:nvPicPr>
          <p:cNvPr id="4" name="Picture 3"/>
          <p:cNvPicPr>
            <a:picLocks noChangeAspect="1"/>
          </p:cNvPicPr>
          <p:nvPr/>
        </p:nvPicPr>
        <p:blipFill>
          <a:blip r:embed="rId2"/>
          <a:stretch>
            <a:fillRect/>
          </a:stretch>
        </p:blipFill>
        <p:spPr>
          <a:xfrm>
            <a:off x="7299434" y="146102"/>
            <a:ext cx="4480633" cy="6496917"/>
          </a:xfrm>
          <a:prstGeom prst="rect">
            <a:avLst/>
          </a:prstGeom>
        </p:spPr>
      </p:pic>
    </p:spTree>
    <p:extLst>
      <p:ext uri="{BB962C8B-B14F-4D97-AF65-F5344CB8AC3E}">
        <p14:creationId xmlns:p14="http://schemas.microsoft.com/office/powerpoint/2010/main" val="26324616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65737" y="802298"/>
            <a:ext cx="9289115" cy="2541431"/>
          </a:xfrm>
        </p:spPr>
        <p:txBody>
          <a:bodyPr>
            <a:normAutofit fontScale="90000"/>
          </a:bodyPr>
          <a:lstStyle/>
          <a:p>
            <a:r>
              <a:rPr lang="en-GB" dirty="0" smtClean="0"/>
              <a:t>You’re smashing it p7…. </a:t>
            </a:r>
            <a:br>
              <a:rPr lang="en-GB" dirty="0" smtClean="0"/>
            </a:br>
            <a:r>
              <a:rPr lang="en-GB" dirty="0" smtClean="0"/>
              <a:t>Keep it up!!</a:t>
            </a:r>
            <a:endParaRPr lang="en-GB" dirty="0"/>
          </a:p>
        </p:txBody>
      </p:sp>
      <p:sp>
        <p:nvSpPr>
          <p:cNvPr id="3" name="Subtitle 2"/>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3659156925"/>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TM10001114[[fn=Gallery]]</Template>
  <TotalTime>165</TotalTime>
  <Words>456</Words>
  <Application>Microsoft Office PowerPoint</Application>
  <PresentationFormat>Widescreen</PresentationFormat>
  <Paragraphs>34</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Arial Black</vt:lpstr>
      <vt:lpstr>Gill Sans MT</vt:lpstr>
      <vt:lpstr>Wingdings</vt:lpstr>
      <vt:lpstr>Gallery</vt:lpstr>
      <vt:lpstr>3 for Thursday!!</vt:lpstr>
      <vt:lpstr>Hello p7  </vt:lpstr>
      <vt:lpstr>Task 1…… STEM</vt:lpstr>
      <vt:lpstr>PowerPoint Presentation</vt:lpstr>
      <vt:lpstr>Task 2…… outdoor learning</vt:lpstr>
      <vt:lpstr>Task 2…… creative                       challenge</vt:lpstr>
      <vt:lpstr>You’re smashing it p7….  Keep it up!!</vt:lpstr>
    </vt:vector>
  </TitlesOfParts>
  <Company>South Ayrshire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 for Thursday!!</dc:title>
  <dc:creator>Briggs2, Julie</dc:creator>
  <cp:lastModifiedBy>Briggs2, Julie</cp:lastModifiedBy>
  <cp:revision>15</cp:revision>
  <dcterms:created xsi:type="dcterms:W3CDTF">2021-01-13T16:26:16Z</dcterms:created>
  <dcterms:modified xsi:type="dcterms:W3CDTF">2021-01-27T19:52:56Z</dcterms:modified>
</cp:coreProperties>
</file>