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A6463-8947-1A4A-8225-3D81526BE39A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0437D-09F2-3644-8A94-AFA4F612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8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0437D-09F2-3644-8A94-AFA4F612AA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3016A-8BA0-7F49-B22E-C9CF7AF92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3E85F-DE09-CF41-9E6D-2CC54ED25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229D5-277C-DC44-A5A0-AEBCB771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286FB-B0B2-2449-BDC1-8199E658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B3788-BBE9-EA4B-A1A5-8BD359A7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9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25920-75F9-BB4C-9C22-1ABEBB8EB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088CC-B7EB-DF4D-9399-5CDBEA3D0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8E727-4B96-0E48-BA7F-83ED9087A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E23F5-790C-9344-A0BB-E9437C07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661A4-2B5D-4542-814A-5AD109BF7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2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AA5E48-A72C-3E49-BB6F-22D036E8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28CE5-0B87-6B46-BA9E-D03B80018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43E9F-0822-A849-8B2C-BB5C33AB0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62B3F-1976-914A-9CAE-F4245F1E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5526E-BF9D-234A-B3D6-7002FFEF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BFEB-C4C7-8043-A4A4-C71D1AB63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BC651-8DE7-AE48-8CF0-87FDD4A78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75219-2CD6-1947-B003-DFC676A2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8AF85-0990-C144-837F-08ADA405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2AE1F-05D2-7146-8634-C1BF81DF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2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7B5D-CB3D-EF42-A330-C96183BE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0BEFF-6DF7-9144-92C6-805E112B0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A3F47-160E-7846-9CB5-AB9C0914E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D8773-1B08-864E-8993-DC3C2770F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9137F-45B6-3A46-BB5D-319A978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5383-7EBD-9447-8D23-8EC7FE019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C3AC1-64CA-7445-B72F-0E3C3A9C5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C6EA5-62A5-9644-9CFB-29C491ACC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81F91-219B-0842-9B4B-E12E2026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1F311-563D-774A-BE49-6669D0A4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ECAA8-FD6D-2043-B4CD-AD61156F1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7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3D169-81C3-B241-8D40-822B854FB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03869-61CE-834B-8B17-9E2CA02C7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2AA83-6235-344D-9DE9-4273D41AC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8E6F8-C0D9-BC4F-8770-706CEDA6D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E9FD49-99DC-474D-A1BF-95ABE6165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B4E0F-29B5-8249-98F7-D754BEAC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304CB5-840E-B346-8726-9640FD9F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7D266-4EED-CA44-A516-7C4284A67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2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2FAA6-2050-5845-8FC9-3145D88D3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29DCA6-83A7-6E47-89FC-3C867A9D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FF26D-E149-FA48-8469-5CD2A25F7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0309C7-BA32-884E-B72C-67FF9148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2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67F6EC-6F9F-294D-8DD6-8A4C23275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27ECB2-D6CF-414B-96D6-0A96A0025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B7BB9-DBBB-4246-B496-DF745DA12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6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50BD2-759A-C948-84E7-15CBAF482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C56CD-3B99-864F-B1FD-834B7EDA3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738E5-00FF-FC40-B602-6641E3DF7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E3043-1724-9243-AD8B-A5AE5685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1316B-CF18-1342-972F-6A7ECA30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A44B8-DD1E-6345-8829-96318695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4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372FC-C1EE-9A4B-978F-42253ED25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91F2D-6E0B-6644-9DF6-E1043D86F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9388C-47C7-1746-920D-1E2E5F6E1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62428-B1B0-AE4B-8C84-35EAB378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939FE-F86B-264B-9AAC-6A393A8B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4E774-6DFE-9B4D-974B-14E66926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1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A229F3-7FC8-1642-A3A0-D0B6C0A0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F73BA-AA6A-B445-B785-A52F8FFD0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D09B6-C28E-FB47-B8AC-E1289086A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8E50-E587-F14B-A057-83C7E78E7B7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E84D2-2C2D-974F-9228-2640D1512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337A0-17B1-D54B-92EE-D53D2D8FC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578C-523F-D740-9ED6-B44742AD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F2FF4-F3EA-1E4C-A20B-3BCBF8D29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861" y="672663"/>
            <a:ext cx="11046373" cy="73572"/>
          </a:xfrm>
        </p:spPr>
        <p:txBody>
          <a:bodyPr>
            <a:noAutofit/>
          </a:bodyPr>
          <a:lstStyle/>
          <a:p>
            <a:r>
              <a:rPr lang="en-US" sz="1400" dirty="0">
                <a:latin typeface="Twinkl" pitchFamily="2" charset="77"/>
              </a:rPr>
              <a:t>LI: To sequence the beginning of ‘The Magic Porridge Pot’ </a:t>
            </a:r>
            <a:br>
              <a:rPr lang="en-US" sz="1400" dirty="0">
                <a:latin typeface="Twinkl" pitchFamily="2" charset="77"/>
              </a:rPr>
            </a:br>
            <a:r>
              <a:rPr lang="en-US" sz="1400" i="1" dirty="0">
                <a:latin typeface="Twinkl" pitchFamily="2" charset="77"/>
              </a:rPr>
              <a:t>Click the images and move them into the correct order – you can type the adjectives from the story into the text box for an extra challenge</a:t>
            </a:r>
            <a:endParaRPr lang="en-US" sz="1400" dirty="0">
              <a:latin typeface="Twinkl" pitchFamily="2" charset="77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46BBAF-AB01-2A4A-91EA-B28533937C06}"/>
              </a:ext>
            </a:extLst>
          </p:cNvPr>
          <p:cNvSpPr/>
          <p:nvPr/>
        </p:nvSpPr>
        <p:spPr>
          <a:xfrm>
            <a:off x="367861" y="1145626"/>
            <a:ext cx="1355834" cy="13243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CD5B213-8CD0-9045-85E5-B6AC86F800C3}"/>
              </a:ext>
            </a:extLst>
          </p:cNvPr>
          <p:cNvSpPr/>
          <p:nvPr/>
        </p:nvSpPr>
        <p:spPr>
          <a:xfrm>
            <a:off x="2334612" y="1145626"/>
            <a:ext cx="1355834" cy="13243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CV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DB4B397-36DF-3E41-8835-F5E94A5CCBE6}"/>
              </a:ext>
            </a:extLst>
          </p:cNvPr>
          <p:cNvSpPr/>
          <p:nvPr/>
        </p:nvSpPr>
        <p:spPr>
          <a:xfrm>
            <a:off x="4284939" y="1145626"/>
            <a:ext cx="1355834" cy="13243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ABBE305-C301-0D46-9391-C4F0CE6D81AD}"/>
              </a:ext>
            </a:extLst>
          </p:cNvPr>
          <p:cNvSpPr/>
          <p:nvPr/>
        </p:nvSpPr>
        <p:spPr>
          <a:xfrm>
            <a:off x="6235266" y="1145626"/>
            <a:ext cx="1355834" cy="13243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D66690A-D0B5-6B43-B633-59AC71C0FA4D}"/>
              </a:ext>
            </a:extLst>
          </p:cNvPr>
          <p:cNvSpPr/>
          <p:nvPr/>
        </p:nvSpPr>
        <p:spPr>
          <a:xfrm>
            <a:off x="8196762" y="1145626"/>
            <a:ext cx="1355834" cy="13243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9937FD0-2C11-F741-9E7A-50A481F74D49}"/>
              </a:ext>
            </a:extLst>
          </p:cNvPr>
          <p:cNvSpPr/>
          <p:nvPr/>
        </p:nvSpPr>
        <p:spPr>
          <a:xfrm>
            <a:off x="10040011" y="1093074"/>
            <a:ext cx="1355834" cy="13243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80C5305F-0159-1647-B22C-22ABBE76EDAB}"/>
              </a:ext>
            </a:extLst>
          </p:cNvPr>
          <p:cNvSpPr/>
          <p:nvPr/>
        </p:nvSpPr>
        <p:spPr>
          <a:xfrm>
            <a:off x="1815667" y="1709244"/>
            <a:ext cx="413845" cy="1826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4D82FF8B-19AB-EF41-91A0-1EB9B7F88EE5}"/>
              </a:ext>
            </a:extLst>
          </p:cNvPr>
          <p:cNvSpPr/>
          <p:nvPr/>
        </p:nvSpPr>
        <p:spPr>
          <a:xfrm>
            <a:off x="3768617" y="1709243"/>
            <a:ext cx="413845" cy="1826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75C626A4-4BF4-F94D-B342-2DADB1C4220B}"/>
              </a:ext>
            </a:extLst>
          </p:cNvPr>
          <p:cNvSpPr/>
          <p:nvPr/>
        </p:nvSpPr>
        <p:spPr>
          <a:xfrm>
            <a:off x="5749812" y="1716468"/>
            <a:ext cx="413845" cy="1826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FF8146D2-92E4-C148-961D-65F3D58A9FE8}"/>
              </a:ext>
            </a:extLst>
          </p:cNvPr>
          <p:cNvSpPr/>
          <p:nvPr/>
        </p:nvSpPr>
        <p:spPr>
          <a:xfrm>
            <a:off x="7673864" y="1716468"/>
            <a:ext cx="413845" cy="1826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8E1C6C97-DEDC-1046-81F9-63EE4733C43D}"/>
              </a:ext>
            </a:extLst>
          </p:cNvPr>
          <p:cNvSpPr/>
          <p:nvPr/>
        </p:nvSpPr>
        <p:spPr>
          <a:xfrm>
            <a:off x="9605146" y="1755226"/>
            <a:ext cx="413845" cy="1826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259AFC-1A74-154F-8990-BCA544B028ED}"/>
              </a:ext>
            </a:extLst>
          </p:cNvPr>
          <p:cNvSpPr txBox="1"/>
          <p:nvPr/>
        </p:nvSpPr>
        <p:spPr>
          <a:xfrm>
            <a:off x="367861" y="2596055"/>
            <a:ext cx="1355834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>
              <a:latin typeface="Twinkl" pitchFamily="2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4A9059-A4E4-D440-8179-0B17CF8B64DC}"/>
              </a:ext>
            </a:extLst>
          </p:cNvPr>
          <p:cNvSpPr txBox="1"/>
          <p:nvPr/>
        </p:nvSpPr>
        <p:spPr>
          <a:xfrm>
            <a:off x="2334612" y="2596054"/>
            <a:ext cx="1355834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>
              <a:latin typeface="Twinkl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19CF49-11C2-B147-B732-BA18189C21BA}"/>
              </a:ext>
            </a:extLst>
          </p:cNvPr>
          <p:cNvSpPr txBox="1"/>
          <p:nvPr/>
        </p:nvSpPr>
        <p:spPr>
          <a:xfrm>
            <a:off x="4301363" y="2596054"/>
            <a:ext cx="1355834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>
              <a:latin typeface="Twinkl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1BE3B6-2B4D-E04C-B92D-F889BC1CB7BA}"/>
              </a:ext>
            </a:extLst>
          </p:cNvPr>
          <p:cNvSpPr txBox="1"/>
          <p:nvPr/>
        </p:nvSpPr>
        <p:spPr>
          <a:xfrm>
            <a:off x="6235266" y="2596054"/>
            <a:ext cx="1355834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>
              <a:latin typeface="Twinkl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430F8B-B610-8749-99B6-61C20D3B1C89}"/>
              </a:ext>
            </a:extLst>
          </p:cNvPr>
          <p:cNvSpPr txBox="1"/>
          <p:nvPr/>
        </p:nvSpPr>
        <p:spPr>
          <a:xfrm>
            <a:off x="8196762" y="2596054"/>
            <a:ext cx="1355834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>
              <a:latin typeface="Twinkl" pitchFamily="2" charset="7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04059B-B618-D040-BCE1-E50B995C1BE6}"/>
              </a:ext>
            </a:extLst>
          </p:cNvPr>
          <p:cNvSpPr txBox="1"/>
          <p:nvPr/>
        </p:nvSpPr>
        <p:spPr>
          <a:xfrm>
            <a:off x="10158258" y="2606564"/>
            <a:ext cx="1355834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>
              <a:latin typeface="Twinkl" pitchFamily="2" charset="77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805BE55-4595-0F4C-8E1C-CDA60AB9359C}"/>
              </a:ext>
            </a:extLst>
          </p:cNvPr>
          <p:cNvGrpSpPr/>
          <p:nvPr/>
        </p:nvGrpSpPr>
        <p:grpSpPr>
          <a:xfrm>
            <a:off x="345092" y="1145626"/>
            <a:ext cx="1355834" cy="1324304"/>
            <a:chOff x="367861" y="3626841"/>
            <a:chExt cx="1355834" cy="1324304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DC0A3D1F-A324-6C46-B71B-8EB122DEA84F}"/>
                </a:ext>
              </a:extLst>
            </p:cNvPr>
            <p:cNvSpPr/>
            <p:nvPr/>
          </p:nvSpPr>
          <p:spPr>
            <a:xfrm>
              <a:off x="367861" y="3626841"/>
              <a:ext cx="1355834" cy="132430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5" name="Picture 2" descr="Free Story Book Clipart, Download Free Clip Art, Free Clip Art on Clipart  Library">
              <a:extLst>
                <a:ext uri="{FF2B5EF4-FFF2-40B4-BE49-F238E27FC236}">
                  <a16:creationId xmlns:a16="http://schemas.microsoft.com/office/drawing/2014/main" id="{ACB29050-2065-834D-9142-814D5C0D1D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399" y="3984287"/>
              <a:ext cx="1184757" cy="609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B03259-8253-D744-B129-A83A869F8964}"/>
              </a:ext>
            </a:extLst>
          </p:cNvPr>
          <p:cNvGrpSpPr/>
          <p:nvPr/>
        </p:nvGrpSpPr>
        <p:grpSpPr>
          <a:xfrm>
            <a:off x="3268053" y="5370168"/>
            <a:ext cx="1355834" cy="1324304"/>
            <a:chOff x="4393978" y="3931547"/>
            <a:chExt cx="1355834" cy="1324304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D4C8ADF4-7AFD-0E43-ACEA-863DF9FB1C11}"/>
                </a:ext>
              </a:extLst>
            </p:cNvPr>
            <p:cNvSpPr/>
            <p:nvPr/>
          </p:nvSpPr>
          <p:spPr>
            <a:xfrm>
              <a:off x="4393978" y="3931547"/>
              <a:ext cx="1355834" cy="132430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CV</a:t>
              </a:r>
            </a:p>
          </p:txBody>
        </p:sp>
        <p:pic>
          <p:nvPicPr>
            <p:cNvPr id="1028" name="Picture 4" descr="Free Little Girl Clipart, Download Free Clip Art, Free Clip Art on Clipart  Library">
              <a:extLst>
                <a:ext uri="{FF2B5EF4-FFF2-40B4-BE49-F238E27FC236}">
                  <a16:creationId xmlns:a16="http://schemas.microsoft.com/office/drawing/2014/main" id="{FD755BA8-E435-F643-8603-C6014C62FA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1530" y="3965488"/>
              <a:ext cx="773182" cy="12564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3D1109D-094F-9A42-BC9B-00A47D39C48A}"/>
              </a:ext>
            </a:extLst>
          </p:cNvPr>
          <p:cNvGrpSpPr/>
          <p:nvPr/>
        </p:nvGrpSpPr>
        <p:grpSpPr>
          <a:xfrm>
            <a:off x="10263069" y="3310359"/>
            <a:ext cx="1355834" cy="1324304"/>
            <a:chOff x="10263069" y="3310359"/>
            <a:chExt cx="1355834" cy="1324304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68B48A35-EFA7-D54E-A60D-B0D37649C5D5}"/>
                </a:ext>
              </a:extLst>
            </p:cNvPr>
            <p:cNvSpPr/>
            <p:nvPr/>
          </p:nvSpPr>
          <p:spPr>
            <a:xfrm>
              <a:off x="10263069" y="3310359"/>
              <a:ext cx="1355834" cy="132430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CV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A1BDCE-CF45-8945-B630-F59C4090D248}"/>
                </a:ext>
              </a:extLst>
            </p:cNvPr>
            <p:cNvSpPr txBox="1"/>
            <p:nvPr/>
          </p:nvSpPr>
          <p:spPr>
            <a:xfrm>
              <a:off x="10362466" y="3585853"/>
              <a:ext cx="11574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winkl" pitchFamily="2" charset="77"/>
                </a:rPr>
                <a:t>Poppy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8F998DD-6BE4-2E4D-BA71-55FB4DB93FDD}"/>
              </a:ext>
            </a:extLst>
          </p:cNvPr>
          <p:cNvGrpSpPr/>
          <p:nvPr/>
        </p:nvGrpSpPr>
        <p:grpSpPr>
          <a:xfrm>
            <a:off x="6138229" y="5016929"/>
            <a:ext cx="1393842" cy="1324304"/>
            <a:chOff x="6057992" y="5146766"/>
            <a:chExt cx="1393842" cy="1324304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C0923773-D219-AF4F-969D-A8B60C9AEDC6}"/>
                </a:ext>
              </a:extLst>
            </p:cNvPr>
            <p:cNvSpPr/>
            <p:nvPr/>
          </p:nvSpPr>
          <p:spPr>
            <a:xfrm>
              <a:off x="6057992" y="5146766"/>
              <a:ext cx="1355834" cy="132430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CV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EAD679F-A64A-9844-9571-F9F96779157B}"/>
                </a:ext>
              </a:extLst>
            </p:cNvPr>
            <p:cNvSpPr txBox="1"/>
            <p:nvPr/>
          </p:nvSpPr>
          <p:spPr>
            <a:xfrm>
              <a:off x="6096000" y="5532152"/>
              <a:ext cx="13558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winkl" pitchFamily="2" charset="77"/>
                </a:rPr>
                <a:t>mother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FA60BB9-D11C-284D-9DD7-11A41350764D}"/>
              </a:ext>
            </a:extLst>
          </p:cNvPr>
          <p:cNvGrpSpPr/>
          <p:nvPr/>
        </p:nvGrpSpPr>
        <p:grpSpPr>
          <a:xfrm>
            <a:off x="10699684" y="4706493"/>
            <a:ext cx="1355834" cy="1324304"/>
            <a:chOff x="6375173" y="3725919"/>
            <a:chExt cx="1355834" cy="1324304"/>
          </a:xfrm>
        </p:grpSpPr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A9651B71-C563-A146-A844-AEEC6F921F70}"/>
                </a:ext>
              </a:extLst>
            </p:cNvPr>
            <p:cNvSpPr/>
            <p:nvPr/>
          </p:nvSpPr>
          <p:spPr>
            <a:xfrm>
              <a:off x="6375173" y="3725919"/>
              <a:ext cx="1355834" cy="132430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CV</a:t>
              </a:r>
            </a:p>
          </p:txBody>
        </p:sp>
        <p:pic>
          <p:nvPicPr>
            <p:cNvPr id="1030" name="Picture 6" descr="Free Cottage Cliparts, Download Free Clip Art, Free Clip Art on Clipart  Library">
              <a:extLst>
                <a:ext uri="{FF2B5EF4-FFF2-40B4-BE49-F238E27FC236}">
                  <a16:creationId xmlns:a16="http://schemas.microsoft.com/office/drawing/2014/main" id="{97F8E444-117F-A14E-9BF9-08DE0F90D0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688" y="3887390"/>
              <a:ext cx="1304803" cy="1063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BE5ECD2-8A62-C741-9554-91C815BD2794}"/>
              </a:ext>
            </a:extLst>
          </p:cNvPr>
          <p:cNvGrpSpPr/>
          <p:nvPr/>
        </p:nvGrpSpPr>
        <p:grpSpPr>
          <a:xfrm>
            <a:off x="9228072" y="4822698"/>
            <a:ext cx="1355834" cy="1324304"/>
            <a:chOff x="2334612" y="4966138"/>
            <a:chExt cx="1355834" cy="1324304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151938C5-2840-BB4A-9983-821BC4338B04}"/>
                </a:ext>
              </a:extLst>
            </p:cNvPr>
            <p:cNvSpPr/>
            <p:nvPr/>
          </p:nvSpPr>
          <p:spPr>
            <a:xfrm>
              <a:off x="2334612" y="4966138"/>
              <a:ext cx="1355834" cy="132430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CV</a:t>
              </a:r>
            </a:p>
          </p:txBody>
        </p:sp>
        <p:pic>
          <p:nvPicPr>
            <p:cNvPr id="1032" name="Picture 8" descr="Path In Woods Clipart | Free Images at Clker.com - vector clip art online,  royalty free &amp; public domain">
              <a:extLst>
                <a:ext uri="{FF2B5EF4-FFF2-40B4-BE49-F238E27FC236}">
                  <a16:creationId xmlns:a16="http://schemas.microsoft.com/office/drawing/2014/main" id="{852C73B8-27F9-E64A-BEB7-35189C1832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142" y="5196595"/>
              <a:ext cx="1202773" cy="84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9778DB-2F1C-D54B-A104-030F0DCE67BB}"/>
              </a:ext>
            </a:extLst>
          </p:cNvPr>
          <p:cNvGrpSpPr/>
          <p:nvPr/>
        </p:nvGrpSpPr>
        <p:grpSpPr>
          <a:xfrm>
            <a:off x="7422842" y="3292216"/>
            <a:ext cx="1355834" cy="1324304"/>
            <a:chOff x="4271802" y="5393220"/>
            <a:chExt cx="1355834" cy="1324304"/>
          </a:xfrm>
        </p:grpSpPr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911CC9AB-B051-6647-916C-59FE8E5CB74B}"/>
                </a:ext>
              </a:extLst>
            </p:cNvPr>
            <p:cNvSpPr/>
            <p:nvPr/>
          </p:nvSpPr>
          <p:spPr>
            <a:xfrm>
              <a:off x="4271802" y="5393220"/>
              <a:ext cx="1355834" cy="132430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34" name="Picture 10" descr="sun clipart - Clip Art Library">
              <a:extLst>
                <a:ext uri="{FF2B5EF4-FFF2-40B4-BE49-F238E27FC236}">
                  <a16:creationId xmlns:a16="http://schemas.microsoft.com/office/drawing/2014/main" id="{5A6878A6-DEE7-624D-8FBC-5413E7A193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1200" y="5496598"/>
              <a:ext cx="1063512" cy="10874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50C1F80-D279-3D40-A6CF-4376A8FF575D}"/>
              </a:ext>
            </a:extLst>
          </p:cNvPr>
          <p:cNvGrpSpPr/>
          <p:nvPr/>
        </p:nvGrpSpPr>
        <p:grpSpPr>
          <a:xfrm>
            <a:off x="7743518" y="4867964"/>
            <a:ext cx="1355834" cy="1324304"/>
            <a:chOff x="7974728" y="3322135"/>
            <a:chExt cx="1355834" cy="1324304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C72E6159-1B45-D941-91A0-7B11649DA586}"/>
                </a:ext>
              </a:extLst>
            </p:cNvPr>
            <p:cNvSpPr/>
            <p:nvPr/>
          </p:nvSpPr>
          <p:spPr>
            <a:xfrm>
              <a:off x="7974728" y="3322135"/>
              <a:ext cx="1355834" cy="132430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36" name="Picture 12" descr="Walking Forest Stock Illustrations – 8,554 Walking Forest Stock  Illustrations, Vectors &amp; Clipart - Dreamstime">
              <a:extLst>
                <a:ext uri="{FF2B5EF4-FFF2-40B4-BE49-F238E27FC236}">
                  <a16:creationId xmlns:a16="http://schemas.microsoft.com/office/drawing/2014/main" id="{F38E5909-DFA3-9148-B679-F145127709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745" y="3360121"/>
              <a:ext cx="867800" cy="1248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7B0996F-0DD7-9948-8443-1917C6227093}"/>
              </a:ext>
            </a:extLst>
          </p:cNvPr>
          <p:cNvGrpSpPr/>
          <p:nvPr/>
        </p:nvGrpSpPr>
        <p:grpSpPr>
          <a:xfrm>
            <a:off x="4703141" y="5332749"/>
            <a:ext cx="1355834" cy="1324304"/>
            <a:chOff x="10058400" y="3454803"/>
            <a:chExt cx="1355834" cy="1324304"/>
          </a:xfrm>
        </p:grpSpPr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6F2F5152-7FB4-9242-9BFF-D22C13809395}"/>
                </a:ext>
              </a:extLst>
            </p:cNvPr>
            <p:cNvSpPr/>
            <p:nvPr/>
          </p:nvSpPr>
          <p:spPr>
            <a:xfrm>
              <a:off x="10058400" y="3454803"/>
              <a:ext cx="1355834" cy="132430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38" name="Picture 14" descr="Old Clipart Old Woman - Old Lady Who Swallowed A Bat Clip Art PNG Image |  Transparent PNG Free Download on SeekPNG">
              <a:extLst>
                <a:ext uri="{FF2B5EF4-FFF2-40B4-BE49-F238E27FC236}">
                  <a16:creationId xmlns:a16="http://schemas.microsoft.com/office/drawing/2014/main" id="{A3ACA751-798F-5E4B-882F-B12BB65040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968" y="3490699"/>
              <a:ext cx="610697" cy="1252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D3A396-E957-FA48-9957-AAD40D1FCFDC}"/>
              </a:ext>
            </a:extLst>
          </p:cNvPr>
          <p:cNvGrpSpPr/>
          <p:nvPr/>
        </p:nvGrpSpPr>
        <p:grpSpPr>
          <a:xfrm>
            <a:off x="8821696" y="3378300"/>
            <a:ext cx="1355834" cy="1324304"/>
            <a:chOff x="8093316" y="5098813"/>
            <a:chExt cx="1355834" cy="1324304"/>
          </a:xfrm>
        </p:grpSpPr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9EBC5982-CE16-6B44-ABA5-C3C72E61EB83}"/>
                </a:ext>
              </a:extLst>
            </p:cNvPr>
            <p:cNvSpPr/>
            <p:nvPr/>
          </p:nvSpPr>
          <p:spPr>
            <a:xfrm>
              <a:off x="8093316" y="5098813"/>
              <a:ext cx="1355834" cy="132430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40" name="Picture 16" descr="4,549 Reusable Bag Illustrations, Royalty-Free Vector Graphics &amp; Clip Art -  iStock">
              <a:extLst>
                <a:ext uri="{FF2B5EF4-FFF2-40B4-BE49-F238E27FC236}">
                  <a16:creationId xmlns:a16="http://schemas.microsoft.com/office/drawing/2014/main" id="{75623663-2D8B-5945-B6ED-F191E2569E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6762" y="5196595"/>
              <a:ext cx="1073285" cy="1059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8027A00F-7A25-7642-A06B-076EF93EDC3E}"/>
              </a:ext>
            </a:extLst>
          </p:cNvPr>
          <p:cNvSpPr/>
          <p:nvPr/>
        </p:nvSpPr>
        <p:spPr>
          <a:xfrm>
            <a:off x="93370" y="3199721"/>
            <a:ext cx="1355834" cy="13243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1DF8FBE2-C5D9-B241-93BD-02189D0C92D5}"/>
              </a:ext>
            </a:extLst>
          </p:cNvPr>
          <p:cNvSpPr/>
          <p:nvPr/>
        </p:nvSpPr>
        <p:spPr>
          <a:xfrm>
            <a:off x="2060121" y="3199721"/>
            <a:ext cx="1355834" cy="13243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CV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14934525-4A03-5C41-ABDE-446999948486}"/>
              </a:ext>
            </a:extLst>
          </p:cNvPr>
          <p:cNvSpPr/>
          <p:nvPr/>
        </p:nvSpPr>
        <p:spPr>
          <a:xfrm>
            <a:off x="4010448" y="3199721"/>
            <a:ext cx="1355834" cy="13243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7AEEF41D-253E-5443-8F6B-CE197C06A8B6}"/>
              </a:ext>
            </a:extLst>
          </p:cNvPr>
          <p:cNvSpPr/>
          <p:nvPr/>
        </p:nvSpPr>
        <p:spPr>
          <a:xfrm>
            <a:off x="5960775" y="3199721"/>
            <a:ext cx="1355834" cy="13243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97B484F0-DE0A-7B41-A1A6-1F8D3D52F0E5}"/>
              </a:ext>
            </a:extLst>
          </p:cNvPr>
          <p:cNvSpPr/>
          <p:nvPr/>
        </p:nvSpPr>
        <p:spPr>
          <a:xfrm>
            <a:off x="1541176" y="3763339"/>
            <a:ext cx="413845" cy="1826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918713A0-47AC-0F4C-81AA-72F9029596E0}"/>
              </a:ext>
            </a:extLst>
          </p:cNvPr>
          <p:cNvSpPr/>
          <p:nvPr/>
        </p:nvSpPr>
        <p:spPr>
          <a:xfrm>
            <a:off x="3494126" y="3763338"/>
            <a:ext cx="413845" cy="1826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>
            <a:extLst>
              <a:ext uri="{FF2B5EF4-FFF2-40B4-BE49-F238E27FC236}">
                <a16:creationId xmlns:a16="http://schemas.microsoft.com/office/drawing/2014/main" id="{C70D8053-2D7A-7F47-8E47-28EB0EA6B2EC}"/>
              </a:ext>
            </a:extLst>
          </p:cNvPr>
          <p:cNvSpPr/>
          <p:nvPr/>
        </p:nvSpPr>
        <p:spPr>
          <a:xfrm>
            <a:off x="5475321" y="3770563"/>
            <a:ext cx="413845" cy="1826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327B7D1-C78C-7C4F-BFAE-25FEA28C0B77}"/>
              </a:ext>
            </a:extLst>
          </p:cNvPr>
          <p:cNvSpPr txBox="1"/>
          <p:nvPr/>
        </p:nvSpPr>
        <p:spPr>
          <a:xfrm>
            <a:off x="93370" y="4650150"/>
            <a:ext cx="1355834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>
              <a:latin typeface="Twinkl" pitchFamily="2" charset="7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80C720B-CAA1-1F42-A375-9E84AAC0ED38}"/>
              </a:ext>
            </a:extLst>
          </p:cNvPr>
          <p:cNvSpPr txBox="1"/>
          <p:nvPr/>
        </p:nvSpPr>
        <p:spPr>
          <a:xfrm>
            <a:off x="2060121" y="4650149"/>
            <a:ext cx="1355834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>
              <a:latin typeface="Twinkl" pitchFamily="2" charset="77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263B732-9095-2242-B3F1-BFB9C4B6D67C}"/>
              </a:ext>
            </a:extLst>
          </p:cNvPr>
          <p:cNvSpPr txBox="1"/>
          <p:nvPr/>
        </p:nvSpPr>
        <p:spPr>
          <a:xfrm>
            <a:off x="4026872" y="4650149"/>
            <a:ext cx="1355834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>
              <a:latin typeface="Twinkl" pitchFamily="2" charset="77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2467046-5EBA-2247-80E1-A51345BD608D}"/>
              </a:ext>
            </a:extLst>
          </p:cNvPr>
          <p:cNvSpPr txBox="1"/>
          <p:nvPr/>
        </p:nvSpPr>
        <p:spPr>
          <a:xfrm>
            <a:off x="5960775" y="4650149"/>
            <a:ext cx="1355834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>
              <a:latin typeface="Twink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40255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51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LI: To sequence the beginning of ‘The Magic Porridge Pot’  Click the images and move them into the correct order – you can type the adjectives from the story into the text box for an extra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LI: To sequence the beginning of ‘The Magic Porridge Pot’  Click the images and move them into the correct order – you can type the adjectives from the story into the text box for an extra challenge</dc:title>
  <dc:creator>Andrea Morrison (A0017172)</dc:creator>
  <cp:lastModifiedBy>Lee2, Samantha</cp:lastModifiedBy>
  <cp:revision>4</cp:revision>
  <dcterms:created xsi:type="dcterms:W3CDTF">2021-01-24T20:18:05Z</dcterms:created>
  <dcterms:modified xsi:type="dcterms:W3CDTF">2021-01-25T10:51:28Z</dcterms:modified>
</cp:coreProperties>
</file>