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1" r:id="rId2"/>
    <p:sldId id="262" r:id="rId3"/>
    <p:sldId id="292" r:id="rId4"/>
    <p:sldId id="268" r:id="rId5"/>
    <p:sldId id="270" r:id="rId6"/>
    <p:sldId id="28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327"/>
  </p:normalViewPr>
  <p:slideViewPr>
    <p:cSldViewPr snapToGrid="0" snapToObjects="1">
      <p:cViewPr varScale="1">
        <p:scale>
          <a:sx n="68" d="100"/>
          <a:sy n="68" d="100"/>
        </p:scale>
        <p:origin x="5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50B9E-F306-8541-B2CF-20959A4E504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B514554-9BC9-E94E-9F64-D5E18B44E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9B87EB5-F2C1-244B-BEF7-19D24A9B3449}"/>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9398C306-437D-0346-8329-60828E938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E7ED9-D271-0E45-8FED-655A0429A5D7}"/>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242154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E9A76-0117-DE49-B260-39CDAC38482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9B2BC2A-98AE-B647-8756-B3A0FB6CA36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24A9C8-FFF2-4E4F-BA1E-2EB3384C2248}"/>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1CEBCAC6-0164-4A4D-AB5C-EEAD32973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F6E7C5-2A08-C54F-9913-3D39BA72F514}"/>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9517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44D690-87C7-664C-A675-BF1A16E1FCF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3570565-8D7B-0246-9667-058927189C5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05AEA5-670B-9044-828F-9F6ECDF0CB43}"/>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407835C2-BE5A-EA4E-9502-AADF1F127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A2F2C-7561-1447-823E-5BC818EC9131}"/>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50056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5D0DC-5BD0-AD47-AD85-2D88EC6DDC5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A68A54F-4DE1-6349-B758-8A291538AFE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C48DE67-930D-5D44-855A-7005CA43FD0B}"/>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6959986F-CE8C-4442-AB98-B570D84037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A51D1-60DE-094C-BF7D-F664EA876277}"/>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420020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7DB77-0697-AB42-8D0D-1B78D9F2A4F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89A2E79-2883-CE48-83A8-A0D8318EA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1BC7D95-CEC8-9D4F-949E-F500ED901156}"/>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C8B1B2DE-5AEC-B148-9DD2-0CD8EEAD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8A7F3-D0DC-0446-AAE5-DC5CD570539C}"/>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408171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3158-80E7-8943-8EAC-5D4B97D07B6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F3594F5-2A41-DD4F-BFF5-DDC4565CF19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122E4EB-1405-854F-847E-59910AC7B23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1B68140-CC13-A842-82BE-CFF6A83ADF21}"/>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6" name="Footer Placeholder 5">
            <a:extLst>
              <a:ext uri="{FF2B5EF4-FFF2-40B4-BE49-F238E27FC236}">
                <a16:creationId xmlns:a16="http://schemas.microsoft.com/office/drawing/2014/main" id="{DB6C4A87-B295-C64F-A697-B4FD8CBDEE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F4C0A0-8109-EB4F-93AA-DC515147E341}"/>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93889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2C20-179C-C840-9E98-B8A5791BA3C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7AE4AB9-FD4D-6940-AEED-06417C6EA2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A15F287-4A77-1441-AB88-C07A9D71329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22D6189-180A-2E44-94C3-03431533AA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68493CE-F1F0-344F-A56A-9992C28ADCB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7B59CBE-05DB-1D42-AED5-057AEA870F0A}"/>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8" name="Footer Placeholder 7">
            <a:extLst>
              <a:ext uri="{FF2B5EF4-FFF2-40B4-BE49-F238E27FC236}">
                <a16:creationId xmlns:a16="http://schemas.microsoft.com/office/drawing/2014/main" id="{06715638-72A0-EC44-85AE-3B1091317D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E78FC3-9D2D-FA45-9D44-230FD9AAB57E}"/>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315377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EF6C-8C42-0746-AE9E-3A7B0D9D43C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D446AE7-E323-3A43-B8AB-344091483B16}"/>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4" name="Footer Placeholder 3">
            <a:extLst>
              <a:ext uri="{FF2B5EF4-FFF2-40B4-BE49-F238E27FC236}">
                <a16:creationId xmlns:a16="http://schemas.microsoft.com/office/drawing/2014/main" id="{790C6249-C23D-AB4C-8D6F-AF87ED0515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569631-BC71-3041-9DD7-1310B460925A}"/>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318097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3D498C-8D5B-B74D-89ED-7592662ACD81}"/>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3" name="Footer Placeholder 2">
            <a:extLst>
              <a:ext uri="{FF2B5EF4-FFF2-40B4-BE49-F238E27FC236}">
                <a16:creationId xmlns:a16="http://schemas.microsoft.com/office/drawing/2014/main" id="{75BFD7B2-38CD-D649-9998-363E2A4D4B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4159D0-23DC-6246-92E6-399BABE33C5A}"/>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1056369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1140-11E4-E14C-9133-DAB606B09A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3D8416A-B4CB-EB4D-8A51-6754357B7E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C9645D0-EF03-9743-ACE4-A012EAED5F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E46048-26E4-8D41-96F6-9B2CB3ABCD2E}"/>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6" name="Footer Placeholder 5">
            <a:extLst>
              <a:ext uri="{FF2B5EF4-FFF2-40B4-BE49-F238E27FC236}">
                <a16:creationId xmlns:a16="http://schemas.microsoft.com/office/drawing/2014/main" id="{7B7AFB7B-5687-B04B-85AF-69691CEE9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396E7-DE5C-5340-8B4F-9243F30A344F}"/>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42670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0896B-A1C9-6A4F-B635-5543D055175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3FBADC3-3197-964D-BD58-425370D7A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15D376-BD48-7845-8E64-6BEB89D27B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F821EE5-C1D5-4E41-93C6-B75729D5C439}"/>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6" name="Footer Placeholder 5">
            <a:extLst>
              <a:ext uri="{FF2B5EF4-FFF2-40B4-BE49-F238E27FC236}">
                <a16:creationId xmlns:a16="http://schemas.microsoft.com/office/drawing/2014/main" id="{ED542D43-A4D3-5F4C-B600-9886AA88EB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919CC5-5281-F44D-B597-772C9CA1F0AD}"/>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216100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6C3C8-F627-834D-A3CE-3C6F0A2D84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8ABDA5F-40BD-CC45-A7BB-B32E9EF3B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6EF7DE1-F8FF-9349-A7BD-A0BEFE6995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C80803EC-5181-FF45-AE3F-0DA604135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106418-DA9E-9F47-A597-C51EDA1C61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806AB-21F4-5244-9787-742FEAF221E5}" type="slidenum">
              <a:rPr lang="en-US" smtClean="0"/>
              <a:t>‹#›</a:t>
            </a:fld>
            <a:endParaRPr lang="en-US"/>
          </a:p>
        </p:txBody>
      </p:sp>
    </p:spTree>
    <p:extLst>
      <p:ext uri="{BB962C8B-B14F-4D97-AF65-F5344CB8AC3E}">
        <p14:creationId xmlns:p14="http://schemas.microsoft.com/office/powerpoint/2010/main" val="269406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D31BD3-28B5-C146-AF26-FA54C4E4C15D}"/>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22388C3D-4583-974E-A3DA-B7F1C874ACBF}"/>
              </a:ext>
            </a:extLst>
          </p:cNvPr>
          <p:cNvSpPr txBox="1"/>
          <p:nvPr/>
        </p:nvSpPr>
        <p:spPr>
          <a:xfrm>
            <a:off x="2218294" y="1084506"/>
            <a:ext cx="7755411" cy="2585323"/>
          </a:xfrm>
          <a:prstGeom prst="rect">
            <a:avLst/>
          </a:prstGeom>
          <a:noFill/>
        </p:spPr>
        <p:txBody>
          <a:bodyPr wrap="square" rtlCol="0">
            <a:spAutoFit/>
          </a:bodyPr>
          <a:lstStyle/>
          <a:p>
            <a:pPr algn="ctr"/>
            <a:r>
              <a:rPr lang="en-US" sz="5400" dirty="0">
                <a:latin typeface="Twinkl" pitchFamily="2" charset="0"/>
              </a:rPr>
              <a:t>Friday 29</a:t>
            </a:r>
            <a:r>
              <a:rPr lang="en-US" sz="5400" baseline="30000" dirty="0">
                <a:latin typeface="Twinkl" pitchFamily="2" charset="0"/>
              </a:rPr>
              <a:t>th</a:t>
            </a:r>
            <a:r>
              <a:rPr lang="en-US" sz="5400" dirty="0">
                <a:latin typeface="Twinkl" pitchFamily="2" charset="0"/>
              </a:rPr>
              <a:t> January</a:t>
            </a:r>
          </a:p>
          <a:p>
            <a:pPr algn="ctr"/>
            <a:endParaRPr lang="en-US" sz="5400" dirty="0">
              <a:latin typeface="Twinkl" pitchFamily="2" charset="0"/>
            </a:endParaRPr>
          </a:p>
          <a:p>
            <a:pPr algn="ctr"/>
            <a:r>
              <a:rPr lang="en-US" sz="5400" dirty="0">
                <a:latin typeface="Twinkl" pitchFamily="2" charset="0"/>
              </a:rPr>
              <a:t>29.01.21 </a:t>
            </a:r>
          </a:p>
        </p:txBody>
      </p:sp>
    </p:spTree>
    <p:extLst>
      <p:ext uri="{BB962C8B-B14F-4D97-AF65-F5344CB8AC3E}">
        <p14:creationId xmlns:p14="http://schemas.microsoft.com/office/powerpoint/2010/main" val="3940756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50B607-EC15-D841-8FE8-1F97AC3F6F08}"/>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19EEE86B-458E-C743-8A17-1C140131DF4A}"/>
              </a:ext>
            </a:extLst>
          </p:cNvPr>
          <p:cNvSpPr txBox="1"/>
          <p:nvPr/>
        </p:nvSpPr>
        <p:spPr>
          <a:xfrm>
            <a:off x="2165131" y="1828352"/>
            <a:ext cx="7893269" cy="2308324"/>
          </a:xfrm>
          <a:prstGeom prst="rect">
            <a:avLst/>
          </a:prstGeom>
          <a:noFill/>
        </p:spPr>
        <p:txBody>
          <a:bodyPr wrap="square" rtlCol="0">
            <a:spAutoFit/>
          </a:bodyPr>
          <a:lstStyle/>
          <a:p>
            <a:pPr marL="285750" indent="-285750" algn="ctr">
              <a:buFont typeface="Arial" panose="020B0604020202020204" pitchFamily="34" charset="0"/>
              <a:buChar char="•"/>
            </a:pPr>
            <a:r>
              <a:rPr lang="en-US" sz="2400" b="1" u="sng" dirty="0">
                <a:latin typeface="Twinkl" pitchFamily="2" charset="77"/>
              </a:rPr>
              <a:t>11am </a:t>
            </a:r>
            <a:r>
              <a:rPr lang="en-US" sz="2400" dirty="0">
                <a:latin typeface="Twinkl" pitchFamily="2" charset="77"/>
              </a:rPr>
              <a:t>live lesson on TEAMS </a:t>
            </a:r>
            <a:endParaRPr lang="en-US" sz="2400" b="1" u="sng" dirty="0">
              <a:latin typeface="Twinkl" pitchFamily="2" charset="77"/>
            </a:endParaRPr>
          </a:p>
          <a:p>
            <a:pPr marL="285750" indent="-285750" algn="ctr">
              <a:buFont typeface="Arial" panose="020B0604020202020204" pitchFamily="34" charset="0"/>
              <a:buChar char="•"/>
            </a:pPr>
            <a:r>
              <a:rPr lang="en-US" sz="2400" dirty="0">
                <a:latin typeface="Twinkl" pitchFamily="2" charset="77"/>
              </a:rPr>
              <a:t>Daily 10 in numeracy jotter</a:t>
            </a:r>
          </a:p>
          <a:p>
            <a:pPr marL="285750" indent="-285750" algn="ctr">
              <a:buFont typeface="Arial" panose="020B0604020202020204" pitchFamily="34" charset="0"/>
              <a:buChar char="•"/>
            </a:pPr>
            <a:r>
              <a:rPr lang="en-US" sz="2400" dirty="0">
                <a:latin typeface="Twinkl" pitchFamily="2" charset="77"/>
              </a:rPr>
              <a:t>Spelling test </a:t>
            </a:r>
          </a:p>
          <a:p>
            <a:pPr marL="285750" indent="-285750" algn="ctr">
              <a:buFont typeface="Arial" panose="020B0604020202020204" pitchFamily="34" charset="0"/>
              <a:buChar char="•"/>
            </a:pPr>
            <a:r>
              <a:rPr lang="en-US" sz="2400" dirty="0">
                <a:latin typeface="Twinkl" pitchFamily="2" charset="77"/>
              </a:rPr>
              <a:t>Tartan artwork (lesson part 2) </a:t>
            </a:r>
          </a:p>
          <a:p>
            <a:pPr marL="285750" indent="-285750" algn="ctr">
              <a:buFont typeface="Arial" panose="020B0604020202020204" pitchFamily="34" charset="0"/>
              <a:buChar char="•"/>
            </a:pPr>
            <a:endParaRPr lang="en-US" sz="2800" dirty="0">
              <a:latin typeface="Twinkl" pitchFamily="2" charset="77"/>
            </a:endParaRPr>
          </a:p>
          <a:p>
            <a:pPr algn="ctr"/>
            <a:endParaRPr lang="en-US" sz="2000" dirty="0">
              <a:latin typeface="Twinkl" pitchFamily="2" charset="77"/>
            </a:endParaRPr>
          </a:p>
        </p:txBody>
      </p:sp>
    </p:spTree>
    <p:extLst>
      <p:ext uri="{BB962C8B-B14F-4D97-AF65-F5344CB8AC3E}">
        <p14:creationId xmlns:p14="http://schemas.microsoft.com/office/powerpoint/2010/main" val="77732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lipart&#10;&#10;Description automatically generated">
            <a:extLst>
              <a:ext uri="{FF2B5EF4-FFF2-40B4-BE49-F238E27FC236}">
                <a16:creationId xmlns:a16="http://schemas.microsoft.com/office/drawing/2014/main" id="{16226845-AA8E-9E49-A2D7-47DD4E4C961F}"/>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B083B4E0-A536-1C4B-B3D6-0959CD361B51}"/>
              </a:ext>
            </a:extLst>
          </p:cNvPr>
          <p:cNvSpPr txBox="1"/>
          <p:nvPr/>
        </p:nvSpPr>
        <p:spPr>
          <a:xfrm>
            <a:off x="2054772" y="1292324"/>
            <a:ext cx="8082455" cy="3200876"/>
          </a:xfrm>
          <a:prstGeom prst="rect">
            <a:avLst/>
          </a:prstGeom>
          <a:noFill/>
        </p:spPr>
        <p:txBody>
          <a:bodyPr wrap="square" rtlCol="0">
            <a:spAutoFit/>
          </a:bodyPr>
          <a:lstStyle/>
          <a:p>
            <a:pPr algn="ctr"/>
            <a:r>
              <a:rPr lang="en-US" dirty="0">
                <a:latin typeface="Twinkl" pitchFamily="2" charset="77"/>
              </a:rPr>
              <a:t>Join today’s live lesson on TEAMS at </a:t>
            </a:r>
            <a:r>
              <a:rPr lang="en-US" b="1" u="sng" dirty="0">
                <a:latin typeface="Twinkl" pitchFamily="2" charset="77"/>
              </a:rPr>
              <a:t>11am. </a:t>
            </a:r>
            <a:r>
              <a:rPr lang="en-US" dirty="0">
                <a:latin typeface="Twinkl" pitchFamily="2" charset="77"/>
              </a:rPr>
              <a:t>If you can’t join the live, a PPT and voiceover will be uploaded to show you the task. </a:t>
            </a:r>
          </a:p>
          <a:p>
            <a:pPr algn="ctr"/>
            <a:endParaRPr lang="en-US" dirty="0">
              <a:latin typeface="Twinkl" pitchFamily="2" charset="77"/>
            </a:endParaRPr>
          </a:p>
          <a:p>
            <a:pPr algn="ctr"/>
            <a:r>
              <a:rPr lang="en-US" dirty="0">
                <a:latin typeface="Twinkl" pitchFamily="2" charset="77"/>
              </a:rPr>
              <a:t>We are beginning our new science topic; this term, we are looking at senses. Today we are doing a small experiment to look at sound and discussing what sense this relates to, as well as why our senses are very important!</a:t>
            </a:r>
            <a:br>
              <a:rPr lang="en-US" dirty="0">
                <a:latin typeface="Twinkl" pitchFamily="2" charset="77"/>
              </a:rPr>
            </a:br>
            <a:br>
              <a:rPr lang="en-US" dirty="0">
                <a:latin typeface="Twinkl" pitchFamily="2" charset="77"/>
              </a:rPr>
            </a:br>
            <a:r>
              <a:rPr lang="en-US" dirty="0">
                <a:latin typeface="Twinkl" pitchFamily="2" charset="77"/>
              </a:rPr>
              <a:t>You can join in with the experiment at home, or just watch Miss Morrison’s try. </a:t>
            </a:r>
          </a:p>
          <a:p>
            <a:pPr algn="ctr"/>
            <a:endParaRPr lang="en-US" sz="2000" dirty="0">
              <a:latin typeface="Twinkl" pitchFamily="2" charset="77"/>
            </a:endParaRPr>
          </a:p>
          <a:p>
            <a:pPr algn="ctr"/>
            <a:endParaRPr lang="en-US" sz="2000" dirty="0">
              <a:latin typeface="Twinkl" pitchFamily="2" charset="77"/>
            </a:endParaRPr>
          </a:p>
        </p:txBody>
      </p:sp>
    </p:spTree>
    <p:extLst>
      <p:ext uri="{BB962C8B-B14F-4D97-AF65-F5344CB8AC3E}">
        <p14:creationId xmlns:p14="http://schemas.microsoft.com/office/powerpoint/2010/main" val="193817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24510FE3-B5E3-D940-AA5A-E21D03A8033B}"/>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0C747F72-2030-1C4A-881C-E96D276BD102}"/>
              </a:ext>
            </a:extLst>
          </p:cNvPr>
          <p:cNvSpPr txBox="1"/>
          <p:nvPr/>
        </p:nvSpPr>
        <p:spPr>
          <a:xfrm>
            <a:off x="2123090" y="1565594"/>
            <a:ext cx="7945820" cy="3970318"/>
          </a:xfrm>
          <a:prstGeom prst="rect">
            <a:avLst/>
          </a:prstGeom>
          <a:noFill/>
        </p:spPr>
        <p:txBody>
          <a:bodyPr wrap="square" rtlCol="0">
            <a:spAutoFit/>
          </a:bodyPr>
          <a:lstStyle/>
          <a:p>
            <a:pPr algn="ctr"/>
            <a:r>
              <a:rPr lang="en-US" sz="2800" dirty="0">
                <a:latin typeface="Twinkl" pitchFamily="2" charset="77"/>
              </a:rPr>
              <a:t>Complete today’s Daily 10 in your jotter. Keep up all of the lovely neat work and super number work! Remember to use concrete materials from home, or the </a:t>
            </a:r>
            <a:r>
              <a:rPr lang="en-US" sz="2800" dirty="0" err="1">
                <a:latin typeface="Twinkl" pitchFamily="2" charset="77"/>
              </a:rPr>
              <a:t>Didax</a:t>
            </a:r>
            <a:r>
              <a:rPr lang="en-US" sz="2800" dirty="0">
                <a:latin typeface="Twinkl" pitchFamily="2" charset="77"/>
              </a:rPr>
              <a:t> website to help you if needed. </a:t>
            </a:r>
          </a:p>
          <a:p>
            <a:pPr algn="ctr"/>
            <a:endParaRPr lang="en-US" sz="2800" dirty="0">
              <a:latin typeface="Twinkl" pitchFamily="2" charset="77"/>
            </a:endParaRPr>
          </a:p>
          <a:p>
            <a:pPr algn="ctr"/>
            <a:r>
              <a:rPr lang="en-US" sz="2800" dirty="0">
                <a:latin typeface="Twinkl" pitchFamily="2" charset="77"/>
              </a:rPr>
              <a:t>For an extra challenge, set a timer for 10 minutes and try to complete your work before the time is up. </a:t>
            </a:r>
          </a:p>
        </p:txBody>
      </p:sp>
    </p:spTree>
    <p:extLst>
      <p:ext uri="{BB962C8B-B14F-4D97-AF65-F5344CB8AC3E}">
        <p14:creationId xmlns:p14="http://schemas.microsoft.com/office/powerpoint/2010/main" val="3923477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A63463ED-3586-EA46-971F-8AB035CE4B55}"/>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D537E05E-D587-E24B-99FD-06D73D56343F}"/>
              </a:ext>
            </a:extLst>
          </p:cNvPr>
          <p:cNvSpPr txBox="1"/>
          <p:nvPr/>
        </p:nvSpPr>
        <p:spPr>
          <a:xfrm>
            <a:off x="2044262" y="1607635"/>
            <a:ext cx="8103476" cy="3539430"/>
          </a:xfrm>
          <a:prstGeom prst="rect">
            <a:avLst/>
          </a:prstGeom>
          <a:noFill/>
        </p:spPr>
        <p:txBody>
          <a:bodyPr wrap="square" rtlCol="0">
            <a:spAutoFit/>
          </a:bodyPr>
          <a:lstStyle/>
          <a:p>
            <a:pPr algn="ctr"/>
            <a:r>
              <a:rPr lang="en-US" sz="2800" dirty="0">
                <a:latin typeface="Twinkl" pitchFamily="2" charset="77"/>
              </a:rPr>
              <a:t>Ask someone at home to read your spelling words out and have a spelling test. Write 1-10 in your jotter and write each word down as they are read. Try to spell them on your own without any help and ask someone to mark out of 10. </a:t>
            </a:r>
          </a:p>
          <a:p>
            <a:pPr algn="ctr"/>
            <a:endParaRPr lang="en-US" sz="2800" dirty="0">
              <a:latin typeface="Twinkl" pitchFamily="2" charset="77"/>
            </a:endParaRPr>
          </a:p>
          <a:p>
            <a:pPr algn="ctr"/>
            <a:r>
              <a:rPr lang="en-US" sz="2800" b="1" u="sng" dirty="0">
                <a:latin typeface="Twinkl" pitchFamily="2" charset="77"/>
              </a:rPr>
              <a:t>This task should be completed in your blue homework jotter. </a:t>
            </a:r>
            <a:r>
              <a:rPr lang="en-US" sz="2800" dirty="0">
                <a:latin typeface="Twinkl" pitchFamily="2" charset="77"/>
              </a:rPr>
              <a:t> </a:t>
            </a:r>
          </a:p>
        </p:txBody>
      </p:sp>
    </p:spTree>
    <p:extLst>
      <p:ext uri="{BB962C8B-B14F-4D97-AF65-F5344CB8AC3E}">
        <p14:creationId xmlns:p14="http://schemas.microsoft.com/office/powerpoint/2010/main" val="397839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lipart&#10;&#10;Description automatically generated">
            <a:extLst>
              <a:ext uri="{FF2B5EF4-FFF2-40B4-BE49-F238E27FC236}">
                <a16:creationId xmlns:a16="http://schemas.microsoft.com/office/drawing/2014/main" id="{16226845-AA8E-9E49-A2D7-47DD4E4C961F}"/>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B083B4E0-A536-1C4B-B3D6-0959CD361B51}"/>
              </a:ext>
            </a:extLst>
          </p:cNvPr>
          <p:cNvSpPr txBox="1"/>
          <p:nvPr/>
        </p:nvSpPr>
        <p:spPr>
          <a:xfrm>
            <a:off x="2054772" y="1292324"/>
            <a:ext cx="8082455" cy="5139869"/>
          </a:xfrm>
          <a:prstGeom prst="rect">
            <a:avLst/>
          </a:prstGeom>
          <a:noFill/>
        </p:spPr>
        <p:txBody>
          <a:bodyPr wrap="square" rtlCol="0">
            <a:spAutoFit/>
          </a:bodyPr>
          <a:lstStyle/>
          <a:p>
            <a:pPr algn="ctr"/>
            <a:r>
              <a:rPr lang="en-US" dirty="0">
                <a:latin typeface="Twinkl" pitchFamily="2" charset="77"/>
              </a:rPr>
              <a:t>We are going to look at the style of Pop Art to add to our tartan piece from yesterday’s task. Watch Miss Morrison’s PPT (uploaded on Seesaw and Teams) before starting the task. </a:t>
            </a:r>
          </a:p>
          <a:p>
            <a:pPr algn="ctr"/>
            <a:endParaRPr lang="en-US" dirty="0">
              <a:latin typeface="Twinkl" pitchFamily="2" charset="77"/>
            </a:endParaRPr>
          </a:p>
          <a:p>
            <a:pPr algn="ctr"/>
            <a:r>
              <a:rPr lang="en-US" dirty="0">
                <a:latin typeface="Twinkl" pitchFamily="2" charset="77"/>
              </a:rPr>
              <a:t>Using the Scottish words we though of last week, or a new one you would like to use, we are adding a Pop Art style word over our pattern. On a piece of paper, draw a comic style speech bubble and add your work in using bubble letters. Cut out this bubble and add it onto your pattern. </a:t>
            </a:r>
            <a:r>
              <a:rPr lang="en-US" dirty="0" err="1">
                <a:latin typeface="Twinkl" pitchFamily="2" charset="77"/>
              </a:rPr>
              <a:t>Colour</a:t>
            </a:r>
            <a:r>
              <a:rPr lang="en-US" dirty="0">
                <a:latin typeface="Twinkl" pitchFamily="2" charset="77"/>
              </a:rPr>
              <a:t> your work in the Pop Art style; you can use dots, hatching or block </a:t>
            </a:r>
            <a:r>
              <a:rPr lang="en-US" dirty="0" err="1">
                <a:latin typeface="Twinkl" pitchFamily="2" charset="77"/>
              </a:rPr>
              <a:t>colour</a:t>
            </a:r>
            <a:r>
              <a:rPr lang="en-US" dirty="0">
                <a:latin typeface="Twinkl" pitchFamily="2" charset="77"/>
              </a:rPr>
              <a:t>, but make sure the </a:t>
            </a:r>
            <a:r>
              <a:rPr lang="en-US" dirty="0" err="1">
                <a:latin typeface="Twinkl" pitchFamily="2" charset="77"/>
              </a:rPr>
              <a:t>colours</a:t>
            </a:r>
            <a:r>
              <a:rPr lang="en-US" dirty="0">
                <a:latin typeface="Twinkl" pitchFamily="2" charset="77"/>
              </a:rPr>
              <a:t> you pick contrast those of your pattern.  </a:t>
            </a:r>
          </a:p>
          <a:p>
            <a:pPr algn="ctr"/>
            <a:endParaRPr lang="en-US" dirty="0">
              <a:latin typeface="Twinkl" pitchFamily="2" charset="77"/>
            </a:endParaRPr>
          </a:p>
          <a:p>
            <a:pPr algn="ctr"/>
            <a:r>
              <a:rPr lang="en-US" dirty="0">
                <a:latin typeface="Twinkl" pitchFamily="2" charset="77"/>
              </a:rPr>
              <a:t>When you have finished, upload your finished piece to Seesaw. If possible, take the picture on a plain background to let Miss Morrison create something special with all of your images! If you can, send a voice note on Seesaw saying your word and tell me what </a:t>
            </a:r>
            <a:r>
              <a:rPr lang="en-US" dirty="0" err="1">
                <a:latin typeface="Twinkl" pitchFamily="2" charset="77"/>
              </a:rPr>
              <a:t>colours</a:t>
            </a:r>
            <a:r>
              <a:rPr lang="en-US" dirty="0">
                <a:latin typeface="Twinkl" pitchFamily="2" charset="77"/>
              </a:rPr>
              <a:t> you have chosen and how you created your patterns. </a:t>
            </a:r>
          </a:p>
          <a:p>
            <a:pPr algn="ctr"/>
            <a:endParaRPr lang="en-US" sz="2000" dirty="0">
              <a:latin typeface="Twinkl" pitchFamily="2" charset="77"/>
            </a:endParaRPr>
          </a:p>
          <a:p>
            <a:pPr algn="ctr"/>
            <a:endParaRPr lang="en-US" sz="2000" dirty="0">
              <a:latin typeface="Twinkl" pitchFamily="2" charset="77"/>
            </a:endParaRPr>
          </a:p>
        </p:txBody>
      </p:sp>
    </p:spTree>
    <p:extLst>
      <p:ext uri="{BB962C8B-B14F-4D97-AF65-F5344CB8AC3E}">
        <p14:creationId xmlns:p14="http://schemas.microsoft.com/office/powerpoint/2010/main" val="3327750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436</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Twinkl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Morrison (A0017172)</dc:creator>
  <cp:lastModifiedBy>Lee2, Samantha</cp:lastModifiedBy>
  <cp:revision>17</cp:revision>
  <dcterms:created xsi:type="dcterms:W3CDTF">2021-01-20T20:02:42Z</dcterms:created>
  <dcterms:modified xsi:type="dcterms:W3CDTF">2021-01-21T14:12:33Z</dcterms:modified>
</cp:coreProperties>
</file>