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62" r:id="rId3"/>
    <p:sldId id="268" r:id="rId4"/>
    <p:sldId id="270" r:id="rId5"/>
    <p:sldId id="28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27"/>
  </p:normalViewPr>
  <p:slideViewPr>
    <p:cSldViewPr snapToGrid="0" snapToObjects="1">
      <p:cViewPr varScale="1">
        <p:scale>
          <a:sx n="68" d="100"/>
          <a:sy n="68" d="100"/>
        </p:scale>
        <p:origin x="5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0B9E-F306-8541-B2CF-20959A4E504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B514554-9BC9-E94E-9F64-D5E18B44E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9B87EB5-F2C1-244B-BEF7-19D24A9B3449}"/>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9398C306-437D-0346-8329-60828E938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E7ED9-D271-0E45-8FED-655A0429A5D7}"/>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242154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9A76-0117-DE49-B260-39CDAC38482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9B2BC2A-98AE-B647-8756-B3A0FB6CA3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24A9C8-FFF2-4E4F-BA1E-2EB3384C2248}"/>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1CEBCAC6-0164-4A4D-AB5C-EEAD32973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6E7C5-2A08-C54F-9913-3D39BA72F514}"/>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9517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44D690-87C7-664C-A675-BF1A16E1FC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570565-8D7B-0246-9667-058927189C5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05AEA5-670B-9044-828F-9F6ECDF0CB43}"/>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407835C2-BE5A-EA4E-9502-AADF1F127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A2F2C-7561-1447-823E-5BC818EC9131}"/>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50056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D0DC-5BD0-AD47-AD85-2D88EC6DDC5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A68A54F-4DE1-6349-B758-8A291538AFE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C48DE67-930D-5D44-855A-7005CA43FD0B}"/>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6959986F-CE8C-4442-AB98-B570D8403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A51D1-60DE-094C-BF7D-F664EA876277}"/>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20020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7DB77-0697-AB42-8D0D-1B78D9F2A4F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89A2E79-2883-CE48-83A8-A0D8318EA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1BC7D95-CEC8-9D4F-949E-F500ED901156}"/>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C8B1B2DE-5AEC-B148-9DD2-0CD8EEAD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D8A7F3-D0DC-0446-AAE5-DC5CD570539C}"/>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0817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83158-80E7-8943-8EAC-5D4B97D07B6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F3594F5-2A41-DD4F-BFF5-DDC4565CF19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122E4EB-1405-854F-847E-59910AC7B2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1B68140-CC13-A842-82BE-CFF6A83ADF21}"/>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DB6C4A87-B295-C64F-A697-B4FD8CBDE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4C0A0-8109-EB4F-93AA-DC515147E341}"/>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93889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2C20-179C-C840-9E98-B8A5791BA3C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AE4AB9-FD4D-6940-AEED-06417C6EA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A15F287-4A77-1441-AB88-C07A9D71329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22D6189-180A-2E44-94C3-03431533AA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68493CE-F1F0-344F-A56A-9992C28ADCB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7B59CBE-05DB-1D42-AED5-057AEA870F0A}"/>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8" name="Footer Placeholder 7">
            <a:extLst>
              <a:ext uri="{FF2B5EF4-FFF2-40B4-BE49-F238E27FC236}">
                <a16:creationId xmlns:a16="http://schemas.microsoft.com/office/drawing/2014/main" id="{06715638-72A0-EC44-85AE-3B1091317D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E78FC3-9D2D-FA45-9D44-230FD9AAB57E}"/>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315377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EF6C-8C42-0746-AE9E-3A7B0D9D43C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446AE7-E323-3A43-B8AB-344091483B16}"/>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4" name="Footer Placeholder 3">
            <a:extLst>
              <a:ext uri="{FF2B5EF4-FFF2-40B4-BE49-F238E27FC236}">
                <a16:creationId xmlns:a16="http://schemas.microsoft.com/office/drawing/2014/main" id="{790C6249-C23D-AB4C-8D6F-AF87ED0515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569631-BC71-3041-9DD7-1310B460925A}"/>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3180977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3D498C-8D5B-B74D-89ED-7592662ACD81}"/>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3" name="Footer Placeholder 2">
            <a:extLst>
              <a:ext uri="{FF2B5EF4-FFF2-40B4-BE49-F238E27FC236}">
                <a16:creationId xmlns:a16="http://schemas.microsoft.com/office/drawing/2014/main" id="{75BFD7B2-38CD-D649-9998-363E2A4D4B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4159D0-23DC-6246-92E6-399BABE33C5A}"/>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105636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1140-11E4-E14C-9133-DAB606B09A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3D8416A-B4CB-EB4D-8A51-6754357B7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C9645D0-EF03-9743-ACE4-A012EAED5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3E46048-26E4-8D41-96F6-9B2CB3ABCD2E}"/>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7B7AFB7B-5687-B04B-85AF-69691CEE9E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396E7-DE5C-5340-8B4F-9243F30A344F}"/>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42670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0896B-A1C9-6A4F-B635-5543D05517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3FBADC3-3197-964D-BD58-425370D7A6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15D376-BD48-7845-8E64-6BEB89D27B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821EE5-C1D5-4E41-93C6-B75729D5C439}"/>
              </a:ext>
            </a:extLst>
          </p:cNvPr>
          <p:cNvSpPr>
            <a:spLocks noGrp="1"/>
          </p:cNvSpPr>
          <p:nvPr>
            <p:ph type="dt" sz="half" idx="10"/>
          </p:nvPr>
        </p:nvSpPr>
        <p:spPr/>
        <p:txBody>
          <a:bodyPr/>
          <a:lstStyle/>
          <a:p>
            <a:fld id="{4852363F-379D-3943-8C2F-73C179C2FD4E}" type="datetimeFigureOut">
              <a:rPr lang="en-US" smtClean="0"/>
              <a:t>1/21/2021</a:t>
            </a:fld>
            <a:endParaRPr lang="en-US"/>
          </a:p>
        </p:txBody>
      </p:sp>
      <p:sp>
        <p:nvSpPr>
          <p:cNvPr id="6" name="Footer Placeholder 5">
            <a:extLst>
              <a:ext uri="{FF2B5EF4-FFF2-40B4-BE49-F238E27FC236}">
                <a16:creationId xmlns:a16="http://schemas.microsoft.com/office/drawing/2014/main" id="{ED542D43-A4D3-5F4C-B600-9886AA88E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919CC5-5281-F44D-B597-772C9CA1F0AD}"/>
              </a:ext>
            </a:extLst>
          </p:cNvPr>
          <p:cNvSpPr>
            <a:spLocks noGrp="1"/>
          </p:cNvSpPr>
          <p:nvPr>
            <p:ph type="sldNum" sz="quarter" idx="12"/>
          </p:nvPr>
        </p:nvSpPr>
        <p:spPr/>
        <p:txBody>
          <a:bodyPr/>
          <a:lstStyle/>
          <a:p>
            <a:fld id="{F50806AB-21F4-5244-9787-742FEAF221E5}" type="slidenum">
              <a:rPr lang="en-US" smtClean="0"/>
              <a:t>‹#›</a:t>
            </a:fld>
            <a:endParaRPr lang="en-US"/>
          </a:p>
        </p:txBody>
      </p:sp>
    </p:spTree>
    <p:extLst>
      <p:ext uri="{BB962C8B-B14F-4D97-AF65-F5344CB8AC3E}">
        <p14:creationId xmlns:p14="http://schemas.microsoft.com/office/powerpoint/2010/main" val="216100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36C3C8-F627-834D-A3CE-3C6F0A2D8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8ABDA5F-40BD-CC45-A7BB-B32E9EF3B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EF7DE1-F8FF-9349-A7BD-A0BEFE6995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2363F-379D-3943-8C2F-73C179C2FD4E}" type="datetimeFigureOut">
              <a:rPr lang="en-US" smtClean="0"/>
              <a:t>1/21/2021</a:t>
            </a:fld>
            <a:endParaRPr lang="en-US"/>
          </a:p>
        </p:txBody>
      </p:sp>
      <p:sp>
        <p:nvSpPr>
          <p:cNvPr id="5" name="Footer Placeholder 4">
            <a:extLst>
              <a:ext uri="{FF2B5EF4-FFF2-40B4-BE49-F238E27FC236}">
                <a16:creationId xmlns:a16="http://schemas.microsoft.com/office/drawing/2014/main" id="{C80803EC-5181-FF45-AE3F-0DA604135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106418-DA9E-9F47-A597-C51EDA1C61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806AB-21F4-5244-9787-742FEAF221E5}" type="slidenum">
              <a:rPr lang="en-US" smtClean="0"/>
              <a:t>‹#›</a:t>
            </a:fld>
            <a:endParaRPr lang="en-US"/>
          </a:p>
        </p:txBody>
      </p:sp>
    </p:spTree>
    <p:extLst>
      <p:ext uri="{BB962C8B-B14F-4D97-AF65-F5344CB8AC3E}">
        <p14:creationId xmlns:p14="http://schemas.microsoft.com/office/powerpoint/2010/main" val="26940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D31BD3-28B5-C146-AF26-FA54C4E4C15D}"/>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22388C3D-4583-974E-A3DA-B7F1C874ACBF}"/>
              </a:ext>
            </a:extLst>
          </p:cNvPr>
          <p:cNvSpPr txBox="1"/>
          <p:nvPr/>
        </p:nvSpPr>
        <p:spPr>
          <a:xfrm>
            <a:off x="2218294" y="1084506"/>
            <a:ext cx="7755411" cy="2585323"/>
          </a:xfrm>
          <a:prstGeom prst="rect">
            <a:avLst/>
          </a:prstGeom>
          <a:noFill/>
        </p:spPr>
        <p:txBody>
          <a:bodyPr wrap="square" rtlCol="0">
            <a:spAutoFit/>
          </a:bodyPr>
          <a:lstStyle/>
          <a:p>
            <a:pPr algn="ctr"/>
            <a:r>
              <a:rPr lang="en-US" sz="5400" dirty="0">
                <a:latin typeface="Twinkl" pitchFamily="2" charset="0"/>
              </a:rPr>
              <a:t>Thursday 28</a:t>
            </a:r>
            <a:r>
              <a:rPr lang="en-US" sz="5400" baseline="30000" dirty="0">
                <a:latin typeface="Twinkl" pitchFamily="2" charset="0"/>
              </a:rPr>
              <a:t>th</a:t>
            </a:r>
            <a:r>
              <a:rPr lang="en-US" sz="5400" dirty="0">
                <a:latin typeface="Twinkl" pitchFamily="2" charset="0"/>
              </a:rPr>
              <a:t> January</a:t>
            </a:r>
          </a:p>
          <a:p>
            <a:pPr algn="ctr"/>
            <a:endParaRPr lang="en-US" sz="5400" dirty="0">
              <a:latin typeface="Twinkl" pitchFamily="2" charset="0"/>
            </a:endParaRPr>
          </a:p>
          <a:p>
            <a:pPr algn="ctr"/>
            <a:r>
              <a:rPr lang="en-US" sz="5400" dirty="0">
                <a:latin typeface="Twinkl" pitchFamily="2" charset="0"/>
              </a:rPr>
              <a:t>28.01.21 </a:t>
            </a:r>
          </a:p>
        </p:txBody>
      </p:sp>
    </p:spTree>
    <p:extLst>
      <p:ext uri="{BB962C8B-B14F-4D97-AF65-F5344CB8AC3E}">
        <p14:creationId xmlns:p14="http://schemas.microsoft.com/office/powerpoint/2010/main" val="3940756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50B607-EC15-D841-8FE8-1F97AC3F6F08}"/>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19EEE86B-458E-C743-8A17-1C140131DF4A}"/>
              </a:ext>
            </a:extLst>
          </p:cNvPr>
          <p:cNvSpPr txBox="1"/>
          <p:nvPr/>
        </p:nvSpPr>
        <p:spPr>
          <a:xfrm>
            <a:off x="2165131" y="1828352"/>
            <a:ext cx="7893269" cy="1938992"/>
          </a:xfrm>
          <a:prstGeom prst="rect">
            <a:avLst/>
          </a:prstGeom>
          <a:noFill/>
        </p:spPr>
        <p:txBody>
          <a:bodyPr wrap="square" rtlCol="0">
            <a:spAutoFit/>
          </a:bodyPr>
          <a:lstStyle/>
          <a:p>
            <a:pPr marL="285750" indent="-285750" algn="ctr">
              <a:buFont typeface="Arial" panose="020B0604020202020204" pitchFamily="34" charset="0"/>
              <a:buChar char="•"/>
            </a:pPr>
            <a:r>
              <a:rPr lang="en-US" sz="2400" dirty="0">
                <a:latin typeface="Twinkl" pitchFamily="2" charset="77"/>
              </a:rPr>
              <a:t>Daily 10 in numeracy jotter</a:t>
            </a:r>
          </a:p>
          <a:p>
            <a:pPr marL="285750" indent="-285750" algn="ctr">
              <a:buFont typeface="Arial" panose="020B0604020202020204" pitchFamily="34" charset="0"/>
              <a:buChar char="•"/>
            </a:pPr>
            <a:r>
              <a:rPr lang="en-US" sz="2400" dirty="0">
                <a:latin typeface="Twinkl" pitchFamily="2" charset="77"/>
              </a:rPr>
              <a:t>Spelling words </a:t>
            </a:r>
          </a:p>
          <a:p>
            <a:pPr marL="285750" indent="-285750" algn="ctr">
              <a:buFont typeface="Arial" panose="020B0604020202020204" pitchFamily="34" charset="0"/>
              <a:buChar char="•"/>
            </a:pPr>
            <a:r>
              <a:rPr lang="en-US" sz="2400" dirty="0">
                <a:latin typeface="Twinkl" pitchFamily="2" charset="77"/>
              </a:rPr>
              <a:t>Tartan artwork </a:t>
            </a:r>
          </a:p>
          <a:p>
            <a:pPr marL="285750" indent="-285750" algn="ctr">
              <a:buFont typeface="Arial" panose="020B0604020202020204" pitchFamily="34" charset="0"/>
              <a:buChar char="•"/>
            </a:pPr>
            <a:endParaRPr lang="en-US" sz="2800" dirty="0">
              <a:latin typeface="Twinkl" pitchFamily="2" charset="77"/>
            </a:endParaRPr>
          </a:p>
          <a:p>
            <a:pPr algn="ctr"/>
            <a:endParaRPr lang="en-US" sz="2000" dirty="0">
              <a:latin typeface="Twinkl" pitchFamily="2" charset="77"/>
            </a:endParaRPr>
          </a:p>
        </p:txBody>
      </p:sp>
    </p:spTree>
    <p:extLst>
      <p:ext uri="{BB962C8B-B14F-4D97-AF65-F5344CB8AC3E}">
        <p14:creationId xmlns:p14="http://schemas.microsoft.com/office/powerpoint/2010/main" val="7773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4510FE3-B5E3-D940-AA5A-E21D03A8033B}"/>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0C747F72-2030-1C4A-881C-E96D276BD102}"/>
              </a:ext>
            </a:extLst>
          </p:cNvPr>
          <p:cNvSpPr txBox="1"/>
          <p:nvPr/>
        </p:nvSpPr>
        <p:spPr>
          <a:xfrm>
            <a:off x="2123090" y="1565594"/>
            <a:ext cx="7945820" cy="3970318"/>
          </a:xfrm>
          <a:prstGeom prst="rect">
            <a:avLst/>
          </a:prstGeom>
          <a:noFill/>
        </p:spPr>
        <p:txBody>
          <a:bodyPr wrap="square" rtlCol="0">
            <a:spAutoFit/>
          </a:bodyPr>
          <a:lstStyle/>
          <a:p>
            <a:pPr algn="ctr"/>
            <a:r>
              <a:rPr lang="en-US" sz="2800" dirty="0">
                <a:latin typeface="Twinkl" pitchFamily="2" charset="77"/>
              </a:rPr>
              <a:t>Complete today’s Daily 10 in your jotter. Keep up all of the lovely neat work and super number work! Remember to use concrete materials from home, or the </a:t>
            </a:r>
            <a:r>
              <a:rPr lang="en-US" sz="2800" dirty="0" err="1">
                <a:latin typeface="Twinkl" pitchFamily="2" charset="77"/>
              </a:rPr>
              <a:t>Didax</a:t>
            </a:r>
            <a:r>
              <a:rPr lang="en-US" sz="2800" dirty="0">
                <a:latin typeface="Twinkl" pitchFamily="2" charset="77"/>
              </a:rPr>
              <a:t> website to help you if needed. </a:t>
            </a:r>
          </a:p>
          <a:p>
            <a:pPr algn="ctr"/>
            <a:endParaRPr lang="en-US" sz="2800" dirty="0">
              <a:latin typeface="Twinkl" pitchFamily="2" charset="77"/>
            </a:endParaRPr>
          </a:p>
          <a:p>
            <a:pPr algn="ctr"/>
            <a:r>
              <a:rPr lang="en-US" sz="2800" dirty="0">
                <a:latin typeface="Twinkl" pitchFamily="2" charset="77"/>
              </a:rPr>
              <a:t>For an extra challenge, set a timer for 10 minutes and try to complete your work before the time is up. </a:t>
            </a:r>
          </a:p>
        </p:txBody>
      </p:sp>
    </p:spTree>
    <p:extLst>
      <p:ext uri="{BB962C8B-B14F-4D97-AF65-F5344CB8AC3E}">
        <p14:creationId xmlns:p14="http://schemas.microsoft.com/office/powerpoint/2010/main" val="392347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A63463ED-3586-EA46-971F-8AB035CE4B55}"/>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D537E05E-D587-E24B-99FD-06D73D56343F}"/>
              </a:ext>
            </a:extLst>
          </p:cNvPr>
          <p:cNvSpPr txBox="1"/>
          <p:nvPr/>
        </p:nvSpPr>
        <p:spPr>
          <a:xfrm>
            <a:off x="2044262" y="1607635"/>
            <a:ext cx="8103476" cy="3970318"/>
          </a:xfrm>
          <a:prstGeom prst="rect">
            <a:avLst/>
          </a:prstGeom>
          <a:noFill/>
        </p:spPr>
        <p:txBody>
          <a:bodyPr wrap="square" rtlCol="0">
            <a:spAutoFit/>
          </a:bodyPr>
          <a:lstStyle/>
          <a:p>
            <a:pPr algn="ctr"/>
            <a:r>
              <a:rPr lang="en-US" sz="2800" dirty="0">
                <a:latin typeface="Twinkl" pitchFamily="2" charset="77"/>
              </a:rPr>
              <a:t>Pick a new task from this week’s spelling menu to </a:t>
            </a:r>
            <a:r>
              <a:rPr lang="en-US" sz="2800" dirty="0" err="1">
                <a:latin typeface="Twinkl" pitchFamily="2" charset="77"/>
              </a:rPr>
              <a:t>practise</a:t>
            </a:r>
            <a:r>
              <a:rPr lang="en-US" sz="2800" dirty="0">
                <a:latin typeface="Twinkl" pitchFamily="2" charset="77"/>
              </a:rPr>
              <a:t> this week’s words. Write each word 3 times using the method you have chosen. </a:t>
            </a:r>
          </a:p>
          <a:p>
            <a:pPr algn="ctr"/>
            <a:endParaRPr lang="en-US" sz="2800" dirty="0">
              <a:latin typeface="Twinkl" pitchFamily="2" charset="77"/>
            </a:endParaRPr>
          </a:p>
          <a:p>
            <a:pPr algn="ctr"/>
            <a:r>
              <a:rPr lang="en-US" sz="2800" dirty="0">
                <a:latin typeface="Twinkl" pitchFamily="2" charset="77"/>
              </a:rPr>
              <a:t>Extension challenge – try to write a short story using as many of your spelling words as you can.</a:t>
            </a:r>
          </a:p>
          <a:p>
            <a:pPr algn="ctr"/>
            <a:endParaRPr lang="en-US" sz="2800" dirty="0">
              <a:latin typeface="Twinkl" pitchFamily="2" charset="77"/>
            </a:endParaRPr>
          </a:p>
          <a:p>
            <a:pPr algn="ctr"/>
            <a:r>
              <a:rPr lang="en-US" sz="2800" b="1" u="sng" dirty="0">
                <a:latin typeface="Twinkl" pitchFamily="2" charset="77"/>
              </a:rPr>
              <a:t>This task should be completed in your blue homework jotter. </a:t>
            </a:r>
            <a:r>
              <a:rPr lang="en-US" sz="2800" dirty="0">
                <a:latin typeface="Twinkl" pitchFamily="2" charset="77"/>
              </a:rPr>
              <a:t> </a:t>
            </a:r>
          </a:p>
        </p:txBody>
      </p:sp>
    </p:spTree>
    <p:extLst>
      <p:ext uri="{BB962C8B-B14F-4D97-AF65-F5344CB8AC3E}">
        <p14:creationId xmlns:p14="http://schemas.microsoft.com/office/powerpoint/2010/main" val="3978393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16226845-AA8E-9E49-A2D7-47DD4E4C961F}"/>
              </a:ext>
            </a:extLst>
          </p:cNvPr>
          <p:cNvPicPr>
            <a:picLocks noChangeAspect="1"/>
          </p:cNvPicPr>
          <p:nvPr/>
        </p:nvPicPr>
        <p:blipFill>
          <a:blip r:embed="rId2"/>
          <a:stretch>
            <a:fillRect/>
          </a:stretch>
        </p:blipFill>
        <p:spPr>
          <a:xfrm>
            <a:off x="31750" y="19050"/>
            <a:ext cx="12128500" cy="6819900"/>
          </a:xfrm>
          <a:prstGeom prst="rect">
            <a:avLst/>
          </a:prstGeom>
        </p:spPr>
      </p:pic>
      <p:sp>
        <p:nvSpPr>
          <p:cNvPr id="4" name="TextBox 3">
            <a:extLst>
              <a:ext uri="{FF2B5EF4-FFF2-40B4-BE49-F238E27FC236}">
                <a16:creationId xmlns:a16="http://schemas.microsoft.com/office/drawing/2014/main" id="{B083B4E0-A536-1C4B-B3D6-0959CD361B51}"/>
              </a:ext>
            </a:extLst>
          </p:cNvPr>
          <p:cNvSpPr txBox="1"/>
          <p:nvPr/>
        </p:nvSpPr>
        <p:spPr>
          <a:xfrm>
            <a:off x="2039007" y="1302835"/>
            <a:ext cx="8113986" cy="4001095"/>
          </a:xfrm>
          <a:prstGeom prst="rect">
            <a:avLst/>
          </a:prstGeom>
          <a:noFill/>
        </p:spPr>
        <p:txBody>
          <a:bodyPr wrap="square" rtlCol="0">
            <a:spAutoFit/>
          </a:bodyPr>
          <a:lstStyle/>
          <a:p>
            <a:pPr algn="ctr"/>
            <a:r>
              <a:rPr lang="en-US" sz="1600" dirty="0">
                <a:latin typeface="Twinkl" pitchFamily="2" charset="77"/>
              </a:rPr>
              <a:t>As we are looking at Scotland this term, we are going to try to create our own Tartan pattern. We have talked about tartan before in class, so we know this pattern well! For today’s task, we are designing our own on a piece of A4 paper. </a:t>
            </a:r>
          </a:p>
          <a:p>
            <a:pPr algn="ctr"/>
            <a:endParaRPr lang="en-US" sz="1600" dirty="0">
              <a:latin typeface="Twinkl" pitchFamily="2" charset="77"/>
            </a:endParaRPr>
          </a:p>
          <a:p>
            <a:pPr algn="ctr"/>
            <a:r>
              <a:rPr lang="en-US" sz="1600" dirty="0">
                <a:latin typeface="Twinkl" pitchFamily="2" charset="77"/>
              </a:rPr>
              <a:t>You can use paint, </a:t>
            </a:r>
            <a:r>
              <a:rPr lang="en-US" sz="1600" dirty="0" err="1">
                <a:latin typeface="Twinkl" pitchFamily="2" charset="77"/>
              </a:rPr>
              <a:t>coloured</a:t>
            </a:r>
            <a:r>
              <a:rPr lang="en-US" sz="1600" dirty="0">
                <a:latin typeface="Twinkl" pitchFamily="2" charset="77"/>
              </a:rPr>
              <a:t> pencils/pens, or strips of </a:t>
            </a:r>
            <a:r>
              <a:rPr lang="en-US" sz="1600" dirty="0" err="1">
                <a:latin typeface="Twinkl" pitchFamily="2" charset="77"/>
              </a:rPr>
              <a:t>coloured</a:t>
            </a:r>
            <a:r>
              <a:rPr lang="en-US" sz="1600" dirty="0">
                <a:latin typeface="Twinkl" pitchFamily="2" charset="77"/>
              </a:rPr>
              <a:t> paper to create your pattern. Watch Miss Morrison’s </a:t>
            </a:r>
            <a:r>
              <a:rPr lang="en-US" sz="1600" dirty="0" err="1">
                <a:latin typeface="Twinkl" pitchFamily="2" charset="77"/>
              </a:rPr>
              <a:t>powerpoint</a:t>
            </a:r>
            <a:r>
              <a:rPr lang="en-US" sz="1600" dirty="0">
                <a:latin typeface="Twinkl" pitchFamily="2" charset="77"/>
              </a:rPr>
              <a:t> on Seesaw and listen to the voiceover before you start your task, and make sure your tartan covers the whole page – remember Miss Morrison does not like white spaces in your </a:t>
            </a:r>
            <a:r>
              <a:rPr lang="en-US" sz="1600" dirty="0" err="1">
                <a:latin typeface="Twinkl" pitchFamily="2" charset="77"/>
              </a:rPr>
              <a:t>colouring</a:t>
            </a:r>
            <a:r>
              <a:rPr lang="en-US" sz="1600" dirty="0">
                <a:latin typeface="Twinkl" pitchFamily="2" charset="77"/>
              </a:rPr>
              <a:t>! </a:t>
            </a:r>
          </a:p>
          <a:p>
            <a:pPr algn="ctr"/>
            <a:endParaRPr lang="en-US" sz="1600" dirty="0">
              <a:latin typeface="Twinkl" pitchFamily="2" charset="77"/>
            </a:endParaRPr>
          </a:p>
          <a:p>
            <a:pPr algn="ctr"/>
            <a:r>
              <a:rPr lang="en-US" sz="1600" dirty="0">
                <a:latin typeface="Twinkl" pitchFamily="2" charset="77"/>
              </a:rPr>
              <a:t>Make sure you keep this nice and safe, as we will use this design again tomorrow to add to our art piece – put it somewhere flat to dry if it needs to and we will add some more exciting things to it tomorrow </a:t>
            </a:r>
            <a:r>
              <a:rPr lang="en-US" sz="1600" dirty="0">
                <a:latin typeface="Twinkl" pitchFamily="2" charset="77"/>
                <a:sym typeface="Wingdings" pitchFamily="2" charset="2"/>
              </a:rPr>
              <a:t> </a:t>
            </a:r>
          </a:p>
          <a:p>
            <a:pPr algn="ctr"/>
            <a:endParaRPr lang="en-US" sz="1600" dirty="0">
              <a:latin typeface="Twinkl" pitchFamily="2" charset="77"/>
              <a:sym typeface="Wingdings" pitchFamily="2" charset="2"/>
            </a:endParaRPr>
          </a:p>
          <a:p>
            <a:pPr algn="ctr"/>
            <a:r>
              <a:rPr lang="en-US" sz="1600" dirty="0">
                <a:solidFill>
                  <a:srgbClr val="0070C0"/>
                </a:solidFill>
                <a:latin typeface="Twinkl" pitchFamily="2" charset="77"/>
                <a:sym typeface="Wingdings" pitchFamily="2" charset="2"/>
              </a:rPr>
              <a:t>If you need any paper/materials to complete this activity, please send Miss Morrison/Miss Lee a message and we can leave paper to be collected </a:t>
            </a:r>
            <a:r>
              <a:rPr lang="en-US" sz="1600">
                <a:solidFill>
                  <a:srgbClr val="0070C0"/>
                </a:solidFill>
                <a:latin typeface="Twinkl" pitchFamily="2" charset="77"/>
                <a:sym typeface="Wingdings" pitchFamily="2" charset="2"/>
              </a:rPr>
              <a:t>at school. </a:t>
            </a:r>
            <a:endParaRPr lang="en-US" sz="1600" dirty="0">
              <a:solidFill>
                <a:srgbClr val="0070C0"/>
              </a:solidFill>
              <a:latin typeface="Twinkl" pitchFamily="2" charset="77"/>
            </a:endParaRPr>
          </a:p>
          <a:p>
            <a:pPr algn="ctr"/>
            <a:endParaRPr lang="en-US" sz="1400" b="1" u="sng" dirty="0">
              <a:latin typeface="Twinkl" pitchFamily="2" charset="77"/>
            </a:endParaRPr>
          </a:p>
        </p:txBody>
      </p:sp>
    </p:spTree>
    <p:extLst>
      <p:ext uri="{BB962C8B-B14F-4D97-AF65-F5344CB8AC3E}">
        <p14:creationId xmlns:p14="http://schemas.microsoft.com/office/powerpoint/2010/main" val="2275145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323</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Twinkl</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Morrison (A0017172)</dc:creator>
  <cp:lastModifiedBy>Lee2, Samantha</cp:lastModifiedBy>
  <cp:revision>14</cp:revision>
  <dcterms:created xsi:type="dcterms:W3CDTF">2021-01-20T20:02:42Z</dcterms:created>
  <dcterms:modified xsi:type="dcterms:W3CDTF">2021-01-21T14:09:58Z</dcterms:modified>
</cp:coreProperties>
</file>