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1" r:id="rId2"/>
    <p:sldId id="262" r:id="rId3"/>
    <p:sldId id="280" r:id="rId4"/>
    <p:sldId id="268" r:id="rId5"/>
    <p:sldId id="292" r:id="rId6"/>
    <p:sldId id="29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5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50B9E-F306-8541-B2CF-20959A4E5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514554-9BC9-E94E-9F64-D5E18B44E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B87EB5-F2C1-244B-BEF7-19D24A9B3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363F-379D-3943-8C2F-73C179C2FD4E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8C306-437D-0346-8329-60828E938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E7ED9-D271-0E45-8FED-655A0429A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06AB-21F4-5244-9787-742FEAF22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44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E9A76-0117-DE49-B260-39CDAC384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B2BC2A-98AE-B647-8756-B3A0FB6CA3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4A9C8-FFF2-4E4F-BA1E-2EB3384C2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363F-379D-3943-8C2F-73C179C2FD4E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BCAC6-0164-4A4D-AB5C-EEAD32973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6E7C5-2A08-C54F-9913-3D39BA72F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06AB-21F4-5244-9787-742FEAF22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44D690-87C7-664C-A675-BF1A16E1FC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570565-8D7B-0246-9667-058927189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5AEA5-670B-9044-828F-9F6ECDF0C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363F-379D-3943-8C2F-73C179C2FD4E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835C2-BE5A-EA4E-9502-AADF1F12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A2F2C-7561-1447-823E-5BC818EC9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06AB-21F4-5244-9787-742FEAF22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67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5D0DC-5BD0-AD47-AD85-2D88EC6DD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8A54F-4DE1-6349-B758-8A291538A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8DE67-930D-5D44-855A-7005CA43F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363F-379D-3943-8C2F-73C179C2FD4E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9986F-CE8C-4442-AB98-B570D8403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A51D1-60DE-094C-BF7D-F664EA8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06AB-21F4-5244-9787-742FEAF22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07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7DB77-0697-AB42-8D0D-1B78D9F2A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9A2E79-2883-CE48-83A8-A0D8318EA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C7D95-CEC8-9D4F-949E-F500ED901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363F-379D-3943-8C2F-73C179C2FD4E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1B2DE-5AEC-B148-9DD2-0CD8EEAD3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8A7F3-D0DC-0446-AAE5-DC5CD570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06AB-21F4-5244-9787-742FEAF22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1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83158-80E7-8943-8EAC-5D4B97D07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594F5-2A41-DD4F-BFF5-DDC4565CF1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22E4EB-1405-854F-847E-59910AC7B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68140-CC13-A842-82BE-CFF6A83AD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363F-379D-3943-8C2F-73C179C2FD4E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C4A87-B295-C64F-A697-B4FD8CBDE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F4C0A0-8109-EB4F-93AA-DC515147E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06AB-21F4-5244-9787-742FEAF22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9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42C20-179C-C840-9E98-B8A5791BA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E4AB9-FD4D-6940-AEED-06417C6EA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15F287-4A77-1441-AB88-C07A9D713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2D6189-180A-2E44-94C3-03431533AA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8493CE-F1F0-344F-A56A-9992C28ADC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B59CBE-05DB-1D42-AED5-057AEA870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363F-379D-3943-8C2F-73C179C2FD4E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715638-72A0-EC44-85AE-3B1091317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E78FC3-9D2D-FA45-9D44-230FD9AAB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06AB-21F4-5244-9787-742FEAF22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7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AEF6C-8C42-0746-AE9E-3A7B0D9D4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446AE7-E323-3A43-B8AB-34409148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363F-379D-3943-8C2F-73C179C2FD4E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0C6249-C23D-AB4C-8D6F-AF87ED051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569631-BC71-3041-9DD7-1310B4609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06AB-21F4-5244-9787-742FEAF22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7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3D498C-8D5B-B74D-89ED-7592662AC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363F-379D-3943-8C2F-73C179C2FD4E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BFD7B2-38CD-D649-9998-363E2A4D4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4159D0-23DC-6246-92E6-399BABE3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06AB-21F4-5244-9787-742FEAF22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69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C1140-11E4-E14C-9133-DAB606B09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8416A-B4CB-EB4D-8A51-6754357B7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9645D0-EF03-9743-ACE4-A012EAED5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E46048-26E4-8D41-96F6-9B2CB3ABC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363F-379D-3943-8C2F-73C179C2FD4E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7AFB7B-5687-B04B-85AF-69691CEE9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7396E7-DE5C-5340-8B4F-9243F30A3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06AB-21F4-5244-9787-742FEAF22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6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0896B-A1C9-6A4F-B635-5543D0551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FBADC3-3197-964D-BD58-425370D7A6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15D376-BD48-7845-8E64-6BEB89D27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821EE5-C1D5-4E41-93C6-B75729D5C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363F-379D-3943-8C2F-73C179C2FD4E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42D43-A4D3-5F4C-B600-9886AA88E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919CC5-5281-F44D-B597-772C9CA1F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06AB-21F4-5244-9787-742FEAF22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0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6C3C8-F627-834D-A3CE-3C6F0A2D8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ABDA5F-40BD-CC45-A7BB-B32E9EF3B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F7DE1-F8FF-9349-A7BD-A0BEFE699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2363F-379D-3943-8C2F-73C179C2FD4E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803EC-5181-FF45-AE3F-0DA6041354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06418-DA9E-9F47-A597-C51EDA1C61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806AB-21F4-5244-9787-742FEAF22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BD31BD3-28B5-C146-AF26-FA54C4E4C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" y="19050"/>
            <a:ext cx="12128500" cy="6819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388C3D-4583-974E-A3DA-B7F1C874ACBF}"/>
              </a:ext>
            </a:extLst>
          </p:cNvPr>
          <p:cNvSpPr txBox="1"/>
          <p:nvPr/>
        </p:nvSpPr>
        <p:spPr>
          <a:xfrm>
            <a:off x="2218294" y="1084506"/>
            <a:ext cx="77554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winkl" pitchFamily="2" charset="0"/>
              </a:rPr>
              <a:t>Wednesday 27</a:t>
            </a:r>
            <a:r>
              <a:rPr lang="en-US" sz="5400" baseline="30000" dirty="0">
                <a:latin typeface="Twinkl" pitchFamily="2" charset="0"/>
              </a:rPr>
              <a:t>th</a:t>
            </a:r>
            <a:r>
              <a:rPr lang="en-US" sz="5400" dirty="0">
                <a:latin typeface="Twinkl" pitchFamily="2" charset="0"/>
              </a:rPr>
              <a:t> January</a:t>
            </a:r>
          </a:p>
          <a:p>
            <a:pPr algn="ctr"/>
            <a:endParaRPr lang="en-US" sz="5400" dirty="0">
              <a:latin typeface="Twinkl" pitchFamily="2" charset="0"/>
            </a:endParaRPr>
          </a:p>
          <a:p>
            <a:pPr algn="ctr"/>
            <a:r>
              <a:rPr lang="en-US" sz="5400" dirty="0">
                <a:latin typeface="Twinkl" pitchFamily="2" charset="0"/>
              </a:rPr>
              <a:t>27.01.21 </a:t>
            </a:r>
          </a:p>
        </p:txBody>
      </p:sp>
    </p:spTree>
    <p:extLst>
      <p:ext uri="{BB962C8B-B14F-4D97-AF65-F5344CB8AC3E}">
        <p14:creationId xmlns:p14="http://schemas.microsoft.com/office/powerpoint/2010/main" val="3940756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50B607-EC15-D841-8FE8-1F97AC3F6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" y="19050"/>
            <a:ext cx="12128500" cy="6819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EEE86B-458E-C743-8A17-1C140131DF4A}"/>
              </a:ext>
            </a:extLst>
          </p:cNvPr>
          <p:cNvSpPr txBox="1"/>
          <p:nvPr/>
        </p:nvSpPr>
        <p:spPr>
          <a:xfrm>
            <a:off x="2165131" y="1828352"/>
            <a:ext cx="78932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dirty="0">
                <a:latin typeface="Twinkl" pitchFamily="2" charset="77"/>
              </a:rPr>
              <a:t>Listen to Katie Morag story on </a:t>
            </a:r>
            <a:r>
              <a:rPr lang="en-US" sz="2400" dirty="0" err="1">
                <a:latin typeface="Twinkl" pitchFamily="2" charset="77"/>
              </a:rPr>
              <a:t>SeeSaw</a:t>
            </a:r>
            <a:endParaRPr lang="en-US" sz="2400" dirty="0">
              <a:latin typeface="Twinkl" pitchFamily="2" charset="77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b="1" u="sng" dirty="0">
                <a:latin typeface="Twinkl" pitchFamily="2" charset="77"/>
              </a:rPr>
              <a:t>11am </a:t>
            </a:r>
            <a:r>
              <a:rPr lang="en-US" sz="2400" dirty="0">
                <a:latin typeface="Twinkl" pitchFamily="2" charset="77"/>
              </a:rPr>
              <a:t>live lesson on TEAMS with Miss Lee- IDL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dirty="0">
                <a:latin typeface="Twinkl" pitchFamily="2" charset="77"/>
              </a:rPr>
              <a:t>Measuring in Volume video on </a:t>
            </a:r>
            <a:r>
              <a:rPr lang="en-US" sz="2400" dirty="0" err="1">
                <a:latin typeface="Twinkl" pitchFamily="2" charset="77"/>
              </a:rPr>
              <a:t>SeeSaw</a:t>
            </a:r>
            <a:endParaRPr lang="en-US" sz="2400" dirty="0">
              <a:latin typeface="Twinkl" pitchFamily="2" charset="77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dirty="0">
                <a:latin typeface="Twinkl" pitchFamily="2" charset="77"/>
              </a:rPr>
              <a:t>Making a Rain Gauge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2800" dirty="0">
              <a:latin typeface="Twinkl" pitchFamily="2" charset="77"/>
            </a:endParaRPr>
          </a:p>
          <a:p>
            <a:pPr algn="ctr"/>
            <a:endParaRPr lang="en-US" sz="2000" dirty="0">
              <a:latin typeface="Twinkl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7732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lipart&#10;&#10;Description automatically generated">
            <a:extLst>
              <a:ext uri="{FF2B5EF4-FFF2-40B4-BE49-F238E27FC236}">
                <a16:creationId xmlns:a16="http://schemas.microsoft.com/office/drawing/2014/main" id="{16226845-AA8E-9E49-A2D7-47DD4E4C96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" y="19050"/>
            <a:ext cx="12128500" cy="6819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083B4E0-A536-1C4B-B3D6-0959CD361B51}"/>
              </a:ext>
            </a:extLst>
          </p:cNvPr>
          <p:cNvSpPr txBox="1"/>
          <p:nvPr/>
        </p:nvSpPr>
        <p:spPr>
          <a:xfrm>
            <a:off x="2039007" y="1386918"/>
            <a:ext cx="811398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Twinkl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winkl" pitchFamily="2" charset="0"/>
              </a:rPr>
              <a:t>Log on to TEAMS for our live teaching input with Miss Lee at 11am.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winkl" pitchFamily="2" charset="0"/>
              </a:rPr>
              <a:t>We will be learning about Katie Morag and using adjectives to describe what she looks like!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winkl" pitchFamily="2" charset="0"/>
              </a:rPr>
              <a:t>PPT and recorded audio will be available to watch for those who cannot make that time.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winkl" pitchFamily="2" charset="0"/>
              </a:rPr>
              <a:t>Complete task by: </a:t>
            </a:r>
          </a:p>
          <a:p>
            <a:pPr marL="342900" indent="-342900">
              <a:buAutoNum type="arabicPeriod"/>
            </a:pPr>
            <a:r>
              <a:rPr lang="en-GB" dirty="0">
                <a:latin typeface="Twinkl" pitchFamily="2" charset="0"/>
              </a:rPr>
              <a:t>Drawing Katie Morag in the middle of A3 or A4 paper. </a:t>
            </a:r>
          </a:p>
          <a:p>
            <a:pPr marL="342900" indent="-342900">
              <a:buAutoNum type="arabicPeriod"/>
            </a:pPr>
            <a:r>
              <a:rPr lang="en-GB" dirty="0">
                <a:latin typeface="Twinkl" pitchFamily="2" charset="0"/>
              </a:rPr>
              <a:t>Write</a:t>
            </a:r>
            <a:r>
              <a:rPr lang="en-GB" b="1" u="sng" dirty="0">
                <a:latin typeface="Twinkl" pitchFamily="2" charset="0"/>
              </a:rPr>
              <a:t> Katie Morag </a:t>
            </a:r>
            <a:r>
              <a:rPr lang="en-GB" dirty="0">
                <a:latin typeface="Twinkl" pitchFamily="2" charset="0"/>
              </a:rPr>
              <a:t>at the top of your sheet in large letters. Remember Katie Morag needs a capital as it is her name </a:t>
            </a:r>
            <a:r>
              <a:rPr lang="en-GB" dirty="0">
                <a:latin typeface="Twinkl" pitchFamily="2" charset="0"/>
                <a:sym typeface="Wingdings" panose="05000000000000000000" pitchFamily="2" charset="2"/>
              </a:rPr>
              <a:t>. </a:t>
            </a:r>
          </a:p>
          <a:p>
            <a:pPr marL="342900" indent="-342900">
              <a:buAutoNum type="arabicPeriod"/>
            </a:pPr>
            <a:r>
              <a:rPr lang="en-GB" dirty="0">
                <a:latin typeface="Twinkl" pitchFamily="2" charset="0"/>
                <a:sym typeface="Wingdings" panose="05000000000000000000" pitchFamily="2" charset="2"/>
              </a:rPr>
              <a:t>Write describing words around your picture of Katie Morag. </a:t>
            </a:r>
          </a:p>
          <a:p>
            <a:pPr marL="342900" indent="-342900">
              <a:buAutoNum type="arabicPeriod"/>
            </a:pPr>
            <a:r>
              <a:rPr lang="en-GB" dirty="0">
                <a:latin typeface="Twinkl" pitchFamily="2" charset="0"/>
                <a:sym typeface="Wingdings" panose="05000000000000000000" pitchFamily="2" charset="2"/>
              </a:rPr>
              <a:t>Colour Katie Morag and send it to Miss Lee.</a:t>
            </a:r>
          </a:p>
          <a:p>
            <a:pPr marL="342900" indent="-342900">
              <a:buAutoNum type="arabicPeriod"/>
            </a:pPr>
            <a:endParaRPr lang="en-US" dirty="0">
              <a:latin typeface="Twinkl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22529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24510FE3-B5E3-D940-AA5A-E21D03A80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" y="19050"/>
            <a:ext cx="12128500" cy="68199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D7EDDB4-A114-4F64-A7D5-128915CAD0F5}"/>
              </a:ext>
            </a:extLst>
          </p:cNvPr>
          <p:cNvSpPr txBox="1"/>
          <p:nvPr/>
        </p:nvSpPr>
        <p:spPr>
          <a:xfrm>
            <a:off x="2469823" y="1875934"/>
            <a:ext cx="724921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Twinkl" pitchFamily="2" charset="0"/>
              </a:rPr>
              <a:t>Watch Miss Lee’s volume task on </a:t>
            </a:r>
            <a:r>
              <a:rPr lang="en-GB" sz="2400" dirty="0" err="1">
                <a:latin typeface="Twinkl" pitchFamily="2" charset="0"/>
              </a:rPr>
              <a:t>SeeSaw</a:t>
            </a:r>
            <a:r>
              <a:rPr lang="en-GB" sz="2400" dirty="0">
                <a:latin typeface="Twinkl" pitchFamily="2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Twinkl" pitchFamily="2" charset="0"/>
              </a:rPr>
              <a:t>Make a rain gauge at home or school following Miss Lee’s video and the instructions provided.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Twinkl" pitchFamily="2" charset="0"/>
              </a:rPr>
              <a:t>Send me pictures of your different measurements when it rains! </a:t>
            </a:r>
          </a:p>
          <a:p>
            <a:endParaRPr lang="en-GB" sz="2400" dirty="0">
              <a:latin typeface="Twinkl" pitchFamily="2" charset="0"/>
            </a:endParaRPr>
          </a:p>
          <a:p>
            <a:pPr algn="ctr"/>
            <a:r>
              <a:rPr lang="en-GB" sz="2400" dirty="0">
                <a:latin typeface="Twinkl" pitchFamily="2" charset="0"/>
              </a:rPr>
              <a:t>Have Fun! </a:t>
            </a:r>
            <a:r>
              <a:rPr lang="en-GB" sz="2400" dirty="0">
                <a:latin typeface="Twinkl" pitchFamily="2" charset="0"/>
                <a:sym typeface="Wingdings" panose="05000000000000000000" pitchFamily="2" charset="2"/>
              </a:rPr>
              <a:t></a:t>
            </a:r>
            <a:endParaRPr lang="en-GB" sz="2400" dirty="0">
              <a:latin typeface="Twinkl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477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FCC4E-C22C-4723-989E-D6CE8AAFF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90F12-D085-4DC1-B16C-6E245CB08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EB340A7-CACA-4B90-9E8C-B96570E67C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" y="19050"/>
            <a:ext cx="12128500" cy="6819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9CCAEBF-5F8C-4F10-A607-2565C2B45A0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544" y="1690688"/>
            <a:ext cx="3876675" cy="23812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7AC021C-DDEF-4BF8-B284-E675D431C66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118" y="3210402"/>
            <a:ext cx="3458338" cy="2381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951538-EDB2-4B43-9534-70583AADDEED}"/>
              </a:ext>
            </a:extLst>
          </p:cNvPr>
          <p:cNvSpPr txBox="1"/>
          <p:nvPr/>
        </p:nvSpPr>
        <p:spPr>
          <a:xfrm>
            <a:off x="6598763" y="1690688"/>
            <a:ext cx="3094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winkl" pitchFamily="2" charset="0"/>
              </a:rPr>
              <a:t>Rain Gauge Instructions </a:t>
            </a:r>
          </a:p>
        </p:txBody>
      </p:sp>
    </p:spTree>
    <p:extLst>
      <p:ext uri="{BB962C8B-B14F-4D97-AF65-F5344CB8AC3E}">
        <p14:creationId xmlns:p14="http://schemas.microsoft.com/office/powerpoint/2010/main" val="2101669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AFAC4-0E4E-414E-A937-1A41AAE2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1C824-C288-4454-B515-67F8B3A2D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71DE1BD8-ECB3-4505-A9E0-69A295649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" y="19050"/>
            <a:ext cx="12128500" cy="6819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B95A0A3-B602-4DF8-9672-796A7796E7F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550" y="1163638"/>
            <a:ext cx="5404900" cy="4678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703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184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Twinkl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Morrison (A0017172)</dc:creator>
  <cp:lastModifiedBy>Lee2, Samantha</cp:lastModifiedBy>
  <cp:revision>12</cp:revision>
  <dcterms:created xsi:type="dcterms:W3CDTF">2021-01-20T20:02:42Z</dcterms:created>
  <dcterms:modified xsi:type="dcterms:W3CDTF">2021-01-21T14:07:51Z</dcterms:modified>
</cp:coreProperties>
</file>