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62" r:id="rId3"/>
    <p:sldId id="279" r:id="rId4"/>
    <p:sldId id="268" r:id="rId5"/>
    <p:sldId id="270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>
        <p:scale>
          <a:sx n="66" d="100"/>
          <a:sy n="66" d="100"/>
        </p:scale>
        <p:origin x="6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0B9E-F306-8541-B2CF-20959A4E5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14554-9BC9-E94E-9F64-D5E18B44E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87EB5-F2C1-244B-BEF7-19D24A9B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C306-437D-0346-8329-60828E93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E7ED9-D271-0E45-8FED-655A0429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4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9A76-0117-DE49-B260-39CDAC38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2BC2A-98AE-B647-8756-B3A0FB6CA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4A9C8-FFF2-4E4F-BA1E-2EB3384C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BCAC6-0164-4A4D-AB5C-EEAD3297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6E7C5-2A08-C54F-9913-3D39BA72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4D690-87C7-664C-A675-BF1A16E1F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70565-8D7B-0246-9667-05892718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AEA5-670B-9044-828F-9F6ECDF0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835C2-BE5A-EA4E-9502-AADF1F12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2F2C-7561-1447-823E-5BC818EC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6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D0DC-5BD0-AD47-AD85-2D88EC6D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A54F-4DE1-6349-B758-8A291538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DE67-930D-5D44-855A-7005CA43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986F-CE8C-4442-AB98-B570D840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51D1-60DE-094C-BF7D-F664EA8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0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7DB77-0697-AB42-8D0D-1B78D9F2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A2E79-2883-CE48-83A8-A0D8318E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7D95-CEC8-9D4F-949E-F500ED90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B2DE-5AEC-B148-9DD2-0CD8EEAD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A7F3-D0DC-0446-AAE5-DC5CD570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3158-80E7-8943-8EAC-5D4B97D0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94F5-2A41-DD4F-BFF5-DDC4565CF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2E4EB-1405-854F-847E-59910AC7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68140-CC13-A842-82BE-CFF6A83A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4A87-B295-C64F-A697-B4FD8CBD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4C0A0-8109-EB4F-93AA-DC515147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9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2C20-179C-C840-9E98-B8A5791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E4AB9-FD4D-6940-AEED-06417C6EA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5F287-4A77-1441-AB88-C07A9D713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D6189-180A-2E44-94C3-03431533A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493CE-F1F0-344F-A56A-9992C28AD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B59CBE-05DB-1D42-AED5-057AEA87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715638-72A0-EC44-85AE-3B109131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78FC3-9D2D-FA45-9D44-230FD9AA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EF6C-8C42-0746-AE9E-3A7B0D9D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46AE7-E323-3A43-B8AB-34409148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6249-C23D-AB4C-8D6F-AF87ED05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69631-BC71-3041-9DD7-1310B460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D498C-8D5B-B74D-89ED-7592662A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FD7B2-38CD-D649-9998-363E2A4D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159D0-23DC-6246-92E6-399BABE3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1140-11E4-E14C-9133-DAB606B0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6A-B4CB-EB4D-8A51-6754357B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645D0-EF03-9743-ACE4-A012EAED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46048-26E4-8D41-96F6-9B2CB3AB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AFB7B-5687-B04B-85AF-69691CEE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396E7-DE5C-5340-8B4F-9243F30A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896B-A1C9-6A4F-B635-5543D055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BADC3-3197-964D-BD58-425370D7A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5D376-BD48-7845-8E64-6BEB89D27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21EE5-C1D5-4E41-93C6-B75729D5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42D43-A4D3-5F4C-B600-9886AA88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19CC5-5281-F44D-B597-772C9CA1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6C3C8-F627-834D-A3CE-3C6F0A2D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BDA5F-40BD-CC45-A7BB-B32E9EF3B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7DE1-F8FF-9349-A7BD-A0BEFE699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363F-379D-3943-8C2F-73C179C2FD4E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803EC-5181-FF45-AE3F-0DA60413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06418-DA9E-9F47-A597-C51EDA1C6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njokai-karate-academy.mymamembers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D31BD3-28B5-C146-AF26-FA54C4E4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88C3D-4583-974E-A3DA-B7F1C874ACBF}"/>
              </a:ext>
            </a:extLst>
          </p:cNvPr>
          <p:cNvSpPr txBox="1"/>
          <p:nvPr/>
        </p:nvSpPr>
        <p:spPr>
          <a:xfrm>
            <a:off x="2218294" y="1084506"/>
            <a:ext cx="77554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winkl" pitchFamily="2" charset="0"/>
              </a:rPr>
              <a:t>Monday 25</a:t>
            </a:r>
            <a:r>
              <a:rPr lang="en-US" sz="5400" baseline="30000" dirty="0">
                <a:latin typeface="Twinkl" pitchFamily="2" charset="0"/>
              </a:rPr>
              <a:t>th</a:t>
            </a:r>
            <a:r>
              <a:rPr lang="en-US" sz="5400" dirty="0">
                <a:latin typeface="Twinkl" pitchFamily="2" charset="0"/>
              </a:rPr>
              <a:t> January</a:t>
            </a:r>
          </a:p>
          <a:p>
            <a:pPr algn="ctr"/>
            <a:endParaRPr lang="en-US" sz="5400" dirty="0">
              <a:latin typeface="Twinkl" pitchFamily="2" charset="0"/>
            </a:endParaRPr>
          </a:p>
          <a:p>
            <a:pPr algn="ctr"/>
            <a:r>
              <a:rPr lang="en-US" sz="5400" dirty="0">
                <a:latin typeface="Twinkl" pitchFamily="2" charset="0"/>
              </a:rPr>
              <a:t>25.01.21 </a:t>
            </a:r>
          </a:p>
        </p:txBody>
      </p:sp>
    </p:spTree>
    <p:extLst>
      <p:ext uri="{BB962C8B-B14F-4D97-AF65-F5344CB8AC3E}">
        <p14:creationId xmlns:p14="http://schemas.microsoft.com/office/powerpoint/2010/main" val="394075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0B607-EC15-D841-8FE8-1F97AC3F6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EEE86B-458E-C743-8A17-1C140131DF4A}"/>
              </a:ext>
            </a:extLst>
          </p:cNvPr>
          <p:cNvSpPr txBox="1"/>
          <p:nvPr/>
        </p:nvSpPr>
        <p:spPr>
          <a:xfrm>
            <a:off x="2165131" y="1828352"/>
            <a:ext cx="789326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Twinkl" pitchFamily="2" charset="77"/>
              </a:rPr>
              <a:t>11am </a:t>
            </a:r>
            <a:r>
              <a:rPr lang="en-US" sz="2400" dirty="0">
                <a:latin typeface="Twinkl" pitchFamily="2" charset="77"/>
              </a:rPr>
              <a:t>Live lesson on TEAMS; Talk For Writing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Daily 10 in numeracy jotter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Spelling words, teaching input on </a:t>
            </a:r>
            <a:r>
              <a:rPr lang="en-US" sz="2400" dirty="0" err="1">
                <a:latin typeface="Twinkl" pitchFamily="2" charset="77"/>
              </a:rPr>
              <a:t>SeeSaw</a:t>
            </a:r>
            <a:r>
              <a:rPr lang="en-US" sz="2400" dirty="0">
                <a:latin typeface="Twinkl" pitchFamily="2" charset="77"/>
              </a:rPr>
              <a:t>– ‘ff’ sounds/CVC blends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Join in the </a:t>
            </a:r>
            <a:r>
              <a:rPr lang="en-US" sz="2400" dirty="0" err="1">
                <a:latin typeface="Twinkl" pitchFamily="2" charset="77"/>
              </a:rPr>
              <a:t>Senjokai</a:t>
            </a:r>
            <a:r>
              <a:rPr lang="en-US" sz="2400" dirty="0">
                <a:latin typeface="Twinkl" pitchFamily="2" charset="77"/>
              </a:rPr>
              <a:t> Karate session online by registering on the following link-</a:t>
            </a:r>
          </a:p>
          <a:p>
            <a:pPr algn="ctr"/>
            <a:r>
              <a:rPr lang="en-US" sz="2400" dirty="0">
                <a:latin typeface="Twinkl" pitchFamily="2" charset="77"/>
                <a:hlinkClick r:id="rId3"/>
              </a:rPr>
              <a:t>https://senjokai-karate-academy.mymamembers.com/</a:t>
            </a:r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Register for the Active Schools </a:t>
            </a:r>
            <a:r>
              <a:rPr lang="en-US" sz="2400" dirty="0" err="1">
                <a:latin typeface="Twinkl" pitchFamily="2" charset="77"/>
              </a:rPr>
              <a:t>Programme</a:t>
            </a:r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u="sng" dirty="0">
                <a:latin typeface="Twinkl" pitchFamily="2" charset="77"/>
              </a:rPr>
              <a:t>Pupils in school can attend 1:30pm session</a:t>
            </a:r>
          </a:p>
          <a:p>
            <a:pPr algn="ctr"/>
            <a:endParaRPr lang="en-US" sz="2800" dirty="0">
              <a:latin typeface="Twinkl" pitchFamily="2" charset="77"/>
            </a:endParaRPr>
          </a:p>
          <a:p>
            <a:pPr algn="ctr"/>
            <a:endParaRPr lang="en-US" sz="20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73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61E1DB-E858-C54E-836F-54200E7B2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BBAD5-7208-6E4D-8CFC-A535C329E62F}"/>
              </a:ext>
            </a:extLst>
          </p:cNvPr>
          <p:cNvSpPr txBox="1"/>
          <p:nvPr/>
        </p:nvSpPr>
        <p:spPr>
          <a:xfrm>
            <a:off x="2112578" y="1555083"/>
            <a:ext cx="80088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winkl" pitchFamily="2" charset="77"/>
              </a:rPr>
              <a:t>Join the live lesson on TEAMS at </a:t>
            </a:r>
            <a:r>
              <a:rPr lang="en-US" sz="2000" b="1" u="sng" dirty="0">
                <a:latin typeface="Twinkl" pitchFamily="2" charset="77"/>
              </a:rPr>
              <a:t>11am</a:t>
            </a:r>
            <a:r>
              <a:rPr lang="en-US" sz="2000" dirty="0">
                <a:latin typeface="Twinkl" pitchFamily="2" charset="77"/>
              </a:rPr>
              <a:t> for this week’s writing task. </a:t>
            </a:r>
          </a:p>
          <a:p>
            <a:pPr algn="ctr"/>
            <a:r>
              <a:rPr lang="en-US" sz="2000" dirty="0">
                <a:latin typeface="Twinkl" pitchFamily="2" charset="77"/>
              </a:rPr>
              <a:t>If you can’t join the lesson, all materials and voice overs will be uploaded afterwards; you can look back at this after the lesson too whilst completing your task! </a:t>
            </a:r>
          </a:p>
          <a:p>
            <a:pPr algn="ctr"/>
            <a:endParaRPr lang="en-US" sz="2000" dirty="0">
              <a:latin typeface="Twinkl" pitchFamily="2" charset="77"/>
            </a:endParaRPr>
          </a:p>
          <a:p>
            <a:pPr algn="ctr"/>
            <a:r>
              <a:rPr lang="en-US" sz="2000" dirty="0">
                <a:latin typeface="Twinkl" pitchFamily="2" charset="77"/>
              </a:rPr>
              <a:t>We are going to learn our new story together and complete an ordering task for the first part of </a:t>
            </a:r>
            <a:r>
              <a:rPr lang="en-US" sz="2000">
                <a:latin typeface="Twinkl" pitchFamily="2" charset="77"/>
              </a:rPr>
              <a:t>the tale.</a:t>
            </a:r>
            <a:endParaRPr lang="en-US" sz="2000" dirty="0">
              <a:latin typeface="Twinkl" pitchFamily="2" charset="77"/>
            </a:endParaRPr>
          </a:p>
          <a:p>
            <a:pPr algn="ctr"/>
            <a:endParaRPr lang="en-US" sz="2000" dirty="0">
              <a:latin typeface="Twinkl" pitchFamily="2" charset="77"/>
            </a:endParaRPr>
          </a:p>
          <a:p>
            <a:pPr algn="ctr"/>
            <a:r>
              <a:rPr lang="en-US" sz="2000" b="1" u="sng" dirty="0">
                <a:latin typeface="Twinkl" pitchFamily="2" charset="77"/>
              </a:rPr>
              <a:t>This task should be completed in your yellow writing jotters. </a:t>
            </a:r>
          </a:p>
        </p:txBody>
      </p:sp>
    </p:spTree>
    <p:extLst>
      <p:ext uri="{BB962C8B-B14F-4D97-AF65-F5344CB8AC3E}">
        <p14:creationId xmlns:p14="http://schemas.microsoft.com/office/powerpoint/2010/main" val="120645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510FE3-B5E3-D940-AA5A-E21D03A8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47F72-2030-1C4A-881C-E96D276BD102}"/>
              </a:ext>
            </a:extLst>
          </p:cNvPr>
          <p:cNvSpPr txBox="1"/>
          <p:nvPr/>
        </p:nvSpPr>
        <p:spPr>
          <a:xfrm>
            <a:off x="2123090" y="1565594"/>
            <a:ext cx="794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winkl" pitchFamily="2" charset="77"/>
              </a:rPr>
              <a:t>Complete today’s Daily 10 in your jotter. Keep up all of the lovely neat work and super number work! Remember to use concrete materials from home, or the </a:t>
            </a:r>
            <a:r>
              <a:rPr lang="en-US" sz="2800" dirty="0" err="1">
                <a:latin typeface="Twinkl" pitchFamily="2" charset="77"/>
              </a:rPr>
              <a:t>Didax</a:t>
            </a:r>
            <a:r>
              <a:rPr lang="en-US" sz="2800" dirty="0">
                <a:latin typeface="Twinkl" pitchFamily="2" charset="77"/>
              </a:rPr>
              <a:t> website to help you if needed. </a:t>
            </a:r>
          </a:p>
          <a:p>
            <a:pPr algn="ctr"/>
            <a:endParaRPr lang="en-US" sz="2800" dirty="0">
              <a:latin typeface="Twinkl" pitchFamily="2" charset="77"/>
            </a:endParaRPr>
          </a:p>
          <a:p>
            <a:pPr algn="ctr"/>
            <a:r>
              <a:rPr lang="en-US" sz="2800" dirty="0">
                <a:latin typeface="Twinkl" pitchFamily="2" charset="77"/>
              </a:rPr>
              <a:t>For an extra challenge, set a timer for 10 minutes and try to complete your work before the time is up. </a:t>
            </a:r>
          </a:p>
        </p:txBody>
      </p:sp>
    </p:spTree>
    <p:extLst>
      <p:ext uri="{BB962C8B-B14F-4D97-AF65-F5344CB8AC3E}">
        <p14:creationId xmlns:p14="http://schemas.microsoft.com/office/powerpoint/2010/main" val="392347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63463ED-3586-EA46-971F-8AB035CE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37E05E-D587-E24B-99FD-06D73D56343F}"/>
              </a:ext>
            </a:extLst>
          </p:cNvPr>
          <p:cNvSpPr txBox="1"/>
          <p:nvPr/>
        </p:nvSpPr>
        <p:spPr>
          <a:xfrm>
            <a:off x="2005435" y="1428959"/>
            <a:ext cx="81811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winkl" pitchFamily="2" charset="77"/>
              </a:rPr>
              <a:t>Coco Pops &amp; Shreddies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000" dirty="0">
                <a:latin typeface="Twinkl" pitchFamily="2" charset="77"/>
              </a:rPr>
              <a:t>Look at the list of this week’s spelling words; read the words and make sure you know what each one means.  Try to identify this week’s spelling pattern. </a:t>
            </a:r>
          </a:p>
          <a:p>
            <a:pPr algn="ctr"/>
            <a:r>
              <a:rPr lang="en-US" sz="2000" dirty="0">
                <a:latin typeface="Twinkl" pitchFamily="2" charset="77"/>
              </a:rPr>
              <a:t>Once you have </a:t>
            </a:r>
            <a:r>
              <a:rPr lang="en-US" sz="2000" dirty="0" err="1">
                <a:latin typeface="Twinkl" pitchFamily="2" charset="77"/>
              </a:rPr>
              <a:t>familiarised</a:t>
            </a:r>
            <a:r>
              <a:rPr lang="en-US" sz="2000" dirty="0">
                <a:latin typeface="Twinkl" pitchFamily="2" charset="77"/>
              </a:rPr>
              <a:t> yourself with the words, put your words into Elkonin boxes to show the phonemes (sounds) in each word. </a:t>
            </a:r>
          </a:p>
          <a:p>
            <a:pPr algn="ctr"/>
            <a:r>
              <a:rPr lang="en-US" sz="2000" dirty="0">
                <a:latin typeface="Twinkl" pitchFamily="2" charset="77"/>
              </a:rPr>
              <a:t>Miss Morrison has uploaded a video on Seesaw to remind you how to do this; watch first and then try with your words. </a:t>
            </a:r>
          </a:p>
          <a:p>
            <a:pPr algn="ctr"/>
            <a:endParaRPr lang="en-US" sz="2000" dirty="0">
              <a:latin typeface="Twinkl" pitchFamily="2" charset="77"/>
            </a:endParaRPr>
          </a:p>
          <a:p>
            <a:pPr algn="ctr"/>
            <a:r>
              <a:rPr lang="en-US" sz="2000" b="1" u="sng" dirty="0">
                <a:latin typeface="Twinkl" pitchFamily="2" charset="77"/>
              </a:rPr>
              <a:t>This task should be completed in your blue homework jotter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endParaRPr lang="en-US" sz="24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0888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63463ED-3586-EA46-971F-8AB035CE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37E05E-D587-E24B-99FD-06D73D56343F}"/>
              </a:ext>
            </a:extLst>
          </p:cNvPr>
          <p:cNvSpPr txBox="1"/>
          <p:nvPr/>
        </p:nvSpPr>
        <p:spPr>
          <a:xfrm>
            <a:off x="2070538" y="1397428"/>
            <a:ext cx="8050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winkl" pitchFamily="2" charset="77"/>
              </a:rPr>
              <a:t>Rice Krispies</a:t>
            </a:r>
          </a:p>
          <a:p>
            <a:pPr algn="ctr"/>
            <a:r>
              <a:rPr lang="en-US" sz="2400" dirty="0">
                <a:latin typeface="Twinkl" pitchFamily="2" charset="77"/>
              </a:rPr>
              <a:t>Look at this week’s spelling words and read them out loud to an adult/ someone at home. Sound out the words and make sure you know what each means. </a:t>
            </a:r>
          </a:p>
          <a:p>
            <a:pPr algn="ctr"/>
            <a:r>
              <a:rPr lang="en-US" sz="2400" dirty="0">
                <a:latin typeface="Twinkl" pitchFamily="2" charset="77"/>
              </a:rPr>
              <a:t>When you have read through all of your words, pick an activity from this week’s spelling menu to </a:t>
            </a:r>
            <a:r>
              <a:rPr lang="en-US" sz="2400" dirty="0" err="1">
                <a:latin typeface="Twinkl" pitchFamily="2" charset="77"/>
              </a:rPr>
              <a:t>practise</a:t>
            </a:r>
            <a:r>
              <a:rPr lang="en-US" sz="2400" dirty="0">
                <a:latin typeface="Twinkl" pitchFamily="2" charset="77"/>
              </a:rPr>
              <a:t> spelling. </a:t>
            </a:r>
          </a:p>
          <a:p>
            <a:pPr algn="ctr"/>
            <a:endParaRPr lang="en-US" sz="2400" b="1" u="sng" dirty="0">
              <a:latin typeface="Twinkl" pitchFamily="2" charset="77"/>
            </a:endParaRPr>
          </a:p>
          <a:p>
            <a:pPr algn="ctr"/>
            <a:r>
              <a:rPr lang="en-US" sz="2400" b="1" u="sng" dirty="0">
                <a:latin typeface="Twinkl" pitchFamily="2" charset="77"/>
              </a:rPr>
              <a:t>This task should be completed in your blue homework jotter</a:t>
            </a:r>
          </a:p>
        </p:txBody>
      </p:sp>
    </p:spTree>
    <p:extLst>
      <p:ext uri="{BB962C8B-B14F-4D97-AF65-F5344CB8AC3E}">
        <p14:creationId xmlns:p14="http://schemas.microsoft.com/office/powerpoint/2010/main" val="197495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9B27-D2C5-406B-B807-F8A89B47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06746-C340-473E-8B05-5CB4B52E3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01703B-4073-4E83-95E9-0A49930B4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29" y="204606"/>
            <a:ext cx="11887200" cy="649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3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D7C0F9F5-A4AD-4515-A426-03B498D995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25" y="86627"/>
            <a:ext cx="8653112" cy="655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78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370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Morrison (A0017172)</dc:creator>
  <cp:lastModifiedBy>Lee2, Samantha</cp:lastModifiedBy>
  <cp:revision>9</cp:revision>
  <dcterms:created xsi:type="dcterms:W3CDTF">2021-01-20T20:02:42Z</dcterms:created>
  <dcterms:modified xsi:type="dcterms:W3CDTF">2021-01-22T10:23:46Z</dcterms:modified>
</cp:coreProperties>
</file>