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1" r:id="rId2"/>
    <p:sldId id="262" r:id="rId3"/>
    <p:sldId id="268" r:id="rId4"/>
    <p:sldId id="271" r:id="rId5"/>
    <p:sldId id="27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snapToObjects="1">
      <p:cViewPr varScale="1">
        <p:scale>
          <a:sx n="121" d="100"/>
          <a:sy n="121" d="100"/>
        </p:scale>
        <p:origin x="200"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CA73B-9A1D-D641-B4BC-09F6F3BD44F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EF07210-FB77-B547-BAEC-E9831F8592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FCFADC7-CDA1-784C-ABE2-DB6A7CADBCC9}"/>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F9784F1C-9132-3D4F-AAC2-49C292557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51901-780A-8241-A553-2C8391985C4C}"/>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9444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AEAD7-3829-7E44-8951-3EE254B88D5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3DA11B5-ABCE-A34A-984B-4E80C1EC0A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922F1F-C9F5-7A43-A94A-6C7E49BBD8AC}"/>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A69E796A-DF77-D744-92F8-AD08B19F41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53935-1A61-234E-8F3B-826CA711B33B}"/>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114505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5CAF41-9A5E-0843-BD5B-C773FF22E29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4BF055-7F0B-354F-94FF-4662BDDB6E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AAD6EA-1AEF-7644-BC44-EA0E22A9D414}"/>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EFCEF2A9-E365-064E-B119-3B4CCEE32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05953-7202-6747-AA67-422E63552ABC}"/>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264987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94DBB-1675-8344-B680-1A4930B02A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DF27808-8C96-1347-BD8B-6493B14F193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009EC57-591D-8A48-9001-E5B5E9ABAECD}"/>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AA75C698-300D-8246-9E53-D330363503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7F9C4-7CCD-5A47-A643-0ECE83A23BCE}"/>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376074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D133-BE05-F64B-B076-116EA030F95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43BE5D8-9572-7348-A717-4BB7C8E6A7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080CE9F-EC63-794C-A8CF-A879E664EFD5}"/>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EE4CD2BE-2DE1-4D45-987B-770FF988B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9A9C1-E3E7-D749-BA87-1B8EB4465928}"/>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3482955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E7492-4984-DF42-B285-23C0C761E9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7D2106D-29A3-1045-8DC9-13C64A74775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D7A32B-1220-7648-8F4D-4941C2AEEBE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7D639E2-0E18-2F4B-B6C2-AEB17DF467E0}"/>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6" name="Footer Placeholder 5">
            <a:extLst>
              <a:ext uri="{FF2B5EF4-FFF2-40B4-BE49-F238E27FC236}">
                <a16:creationId xmlns:a16="http://schemas.microsoft.com/office/drawing/2014/main" id="{CA5DF7F5-5A37-7542-BE64-91F414E0B4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6C93C4-9CD6-5148-A9CC-114DBDD1C96E}"/>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59352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A74C4-D41E-5F4B-8543-AAD8E0642F3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92210D-5950-A247-B263-72572BC4C6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8B55689-C6DC-074C-AA6C-FFEEC475767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305F9B0-9E6D-7F4E-80D3-3CFFFF0A1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41DB80E-A39C-2545-AE4B-9FEB8852706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CD4AB10-6730-224E-887D-B2A13F6846DE}"/>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8" name="Footer Placeholder 7">
            <a:extLst>
              <a:ext uri="{FF2B5EF4-FFF2-40B4-BE49-F238E27FC236}">
                <a16:creationId xmlns:a16="http://schemas.microsoft.com/office/drawing/2014/main" id="{E1A69C19-18E9-8041-B234-F804066120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F4620D-8FB1-7046-8484-A3250D64E627}"/>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133498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BC34F-4766-B440-8CBB-C1190B554A7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4493878-1FDF-C04C-9F2A-E5AE9BCFF97B}"/>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4" name="Footer Placeholder 3">
            <a:extLst>
              <a:ext uri="{FF2B5EF4-FFF2-40B4-BE49-F238E27FC236}">
                <a16:creationId xmlns:a16="http://schemas.microsoft.com/office/drawing/2014/main" id="{1DF329E1-5FD9-704C-AF98-FE52BA5BFB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37D50B-BA03-3D4E-B2CE-96FAF461C82F}"/>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99522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5A3A14-B950-864D-8556-B6D751ED324D}"/>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3" name="Footer Placeholder 2">
            <a:extLst>
              <a:ext uri="{FF2B5EF4-FFF2-40B4-BE49-F238E27FC236}">
                <a16:creationId xmlns:a16="http://schemas.microsoft.com/office/drawing/2014/main" id="{A5CA5FF3-B3EC-D044-99B4-3E675B60CF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6D706D-6BBC-CC48-8432-0514EABEB332}"/>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50036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EBC53-4850-1345-A70F-8A7D9FD739D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42B0CE6-3CDB-6C45-810E-CD6668308F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06C999B-447D-E444-818A-EE09CE5E2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DB2EC0A-A993-EC4B-A762-CB35F7243430}"/>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6" name="Footer Placeholder 5">
            <a:extLst>
              <a:ext uri="{FF2B5EF4-FFF2-40B4-BE49-F238E27FC236}">
                <a16:creationId xmlns:a16="http://schemas.microsoft.com/office/drawing/2014/main" id="{3B29CF86-CB9E-3B4F-A948-77C115D6E8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FED083-76A6-814E-BC40-677F44AB4E9E}"/>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119571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9280D-34BC-4448-AD02-3FD55B19F3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73E3BDF-1657-C84B-9724-2416B84575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7BF418-D1D1-6C40-A3FF-F42AA66DB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3D841B-C406-4F48-A0C9-053670A1EBBD}"/>
              </a:ext>
            </a:extLst>
          </p:cNvPr>
          <p:cNvSpPr>
            <a:spLocks noGrp="1"/>
          </p:cNvSpPr>
          <p:nvPr>
            <p:ph type="dt" sz="half" idx="10"/>
          </p:nvPr>
        </p:nvSpPr>
        <p:spPr/>
        <p:txBody>
          <a:bodyPr/>
          <a:lstStyle/>
          <a:p>
            <a:fld id="{94DE03A2-9923-3C4C-98CE-013E74EE4727}" type="datetimeFigureOut">
              <a:rPr lang="en-US" smtClean="0"/>
              <a:t>1/15/21</a:t>
            </a:fld>
            <a:endParaRPr lang="en-US"/>
          </a:p>
        </p:txBody>
      </p:sp>
      <p:sp>
        <p:nvSpPr>
          <p:cNvPr id="6" name="Footer Placeholder 5">
            <a:extLst>
              <a:ext uri="{FF2B5EF4-FFF2-40B4-BE49-F238E27FC236}">
                <a16:creationId xmlns:a16="http://schemas.microsoft.com/office/drawing/2014/main" id="{57BFA303-0710-D64B-9959-0693ABB98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4C5573-CF3B-C349-BDBA-BE170C48F244}"/>
              </a:ext>
            </a:extLst>
          </p:cNvPr>
          <p:cNvSpPr>
            <a:spLocks noGrp="1"/>
          </p:cNvSpPr>
          <p:nvPr>
            <p:ph type="sldNum" sz="quarter" idx="12"/>
          </p:nvPr>
        </p:nvSpPr>
        <p:spPr/>
        <p:txBody>
          <a:bodyPr/>
          <a:lstStyle/>
          <a:p>
            <a:fld id="{EC977317-3AA8-5A4B-944C-867EF8E0FADF}" type="slidenum">
              <a:rPr lang="en-US" smtClean="0"/>
              <a:t>‹#›</a:t>
            </a:fld>
            <a:endParaRPr lang="en-US"/>
          </a:p>
        </p:txBody>
      </p:sp>
    </p:spTree>
    <p:extLst>
      <p:ext uri="{BB962C8B-B14F-4D97-AF65-F5344CB8AC3E}">
        <p14:creationId xmlns:p14="http://schemas.microsoft.com/office/powerpoint/2010/main" val="2673675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E1CD71-F2BE-A640-A411-ECE1A5724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02C2A5B-A7DD-9043-98F7-FFBC746D16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4EBF2B-12A6-BB46-B414-05670F030B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E03A2-9923-3C4C-98CE-013E74EE4727}" type="datetimeFigureOut">
              <a:rPr lang="en-US" smtClean="0"/>
              <a:t>1/15/21</a:t>
            </a:fld>
            <a:endParaRPr lang="en-US"/>
          </a:p>
        </p:txBody>
      </p:sp>
      <p:sp>
        <p:nvSpPr>
          <p:cNvPr id="5" name="Footer Placeholder 4">
            <a:extLst>
              <a:ext uri="{FF2B5EF4-FFF2-40B4-BE49-F238E27FC236}">
                <a16:creationId xmlns:a16="http://schemas.microsoft.com/office/drawing/2014/main" id="{E343514E-1ED8-6C4B-A5AC-95D40D57B4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72394A-ED2E-C640-9E14-AAFB29F7B9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77317-3AA8-5A4B-944C-867EF8E0FADF}" type="slidenum">
              <a:rPr lang="en-US" smtClean="0"/>
              <a:t>‹#›</a:t>
            </a:fld>
            <a:endParaRPr lang="en-US"/>
          </a:p>
        </p:txBody>
      </p:sp>
    </p:spTree>
    <p:extLst>
      <p:ext uri="{BB962C8B-B14F-4D97-AF65-F5344CB8AC3E}">
        <p14:creationId xmlns:p14="http://schemas.microsoft.com/office/powerpoint/2010/main" val="327079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D31BD3-28B5-C146-AF26-FA54C4E4C15D}"/>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22388C3D-4583-974E-A3DA-B7F1C874ACBF}"/>
              </a:ext>
            </a:extLst>
          </p:cNvPr>
          <p:cNvSpPr txBox="1"/>
          <p:nvPr/>
        </p:nvSpPr>
        <p:spPr>
          <a:xfrm>
            <a:off x="1778846" y="983633"/>
            <a:ext cx="8276955" cy="3477875"/>
          </a:xfrm>
          <a:prstGeom prst="rect">
            <a:avLst/>
          </a:prstGeom>
          <a:noFill/>
        </p:spPr>
        <p:txBody>
          <a:bodyPr wrap="square" rtlCol="0">
            <a:spAutoFit/>
          </a:bodyPr>
          <a:lstStyle/>
          <a:p>
            <a:pPr algn="ctr"/>
            <a:r>
              <a:rPr lang="en-US" sz="8800" baseline="30000" dirty="0">
                <a:latin typeface="Twinkl" pitchFamily="2" charset="77"/>
              </a:rPr>
              <a:t>Friday 22nd January </a:t>
            </a:r>
            <a:endParaRPr lang="en-US" sz="7200" dirty="0">
              <a:latin typeface="Twinkl" pitchFamily="2" charset="77"/>
            </a:endParaRPr>
          </a:p>
          <a:p>
            <a:pPr algn="ctr"/>
            <a:endParaRPr lang="en-US" sz="5400" dirty="0">
              <a:latin typeface="Twinkl" pitchFamily="2" charset="77"/>
            </a:endParaRPr>
          </a:p>
          <a:p>
            <a:pPr algn="ctr"/>
            <a:br>
              <a:rPr lang="en-US" dirty="0">
                <a:latin typeface="Twinkl" pitchFamily="2" charset="77"/>
              </a:rPr>
            </a:br>
            <a:endParaRPr lang="en-US" sz="6000" dirty="0">
              <a:latin typeface="Twinkl" pitchFamily="2" charset="77"/>
            </a:endParaRPr>
          </a:p>
        </p:txBody>
      </p:sp>
      <p:sp>
        <p:nvSpPr>
          <p:cNvPr id="2" name="TextBox 1">
            <a:extLst>
              <a:ext uri="{FF2B5EF4-FFF2-40B4-BE49-F238E27FC236}">
                <a16:creationId xmlns:a16="http://schemas.microsoft.com/office/drawing/2014/main" id="{F99F28F9-C85B-924B-B27C-71C89446E853}"/>
              </a:ext>
            </a:extLst>
          </p:cNvPr>
          <p:cNvSpPr txBox="1"/>
          <p:nvPr/>
        </p:nvSpPr>
        <p:spPr>
          <a:xfrm>
            <a:off x="2375336" y="2596055"/>
            <a:ext cx="7083973" cy="923330"/>
          </a:xfrm>
          <a:prstGeom prst="rect">
            <a:avLst/>
          </a:prstGeom>
          <a:noFill/>
        </p:spPr>
        <p:txBody>
          <a:bodyPr wrap="square" rtlCol="0">
            <a:spAutoFit/>
          </a:bodyPr>
          <a:lstStyle/>
          <a:p>
            <a:r>
              <a:rPr lang="en-US" dirty="0">
                <a:latin typeface="Twinkl" pitchFamily="2" charset="77"/>
              </a:rPr>
              <a:t>Miss Morrison is in school this afternoon – please contact Miss Lee with any urgent issues after 11am, or I will get back to you after 3pm</a:t>
            </a:r>
            <a:r>
              <a:rPr lang="en-US">
                <a:latin typeface="Twinkl" pitchFamily="2" charset="77"/>
              </a:rPr>
              <a:t>. </a:t>
            </a:r>
            <a:endParaRPr lang="en-US" dirty="0">
              <a:latin typeface="Twinkl" pitchFamily="2" charset="77"/>
            </a:endParaRPr>
          </a:p>
        </p:txBody>
      </p:sp>
    </p:spTree>
    <p:extLst>
      <p:ext uri="{BB962C8B-B14F-4D97-AF65-F5344CB8AC3E}">
        <p14:creationId xmlns:p14="http://schemas.microsoft.com/office/powerpoint/2010/main" val="113228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50B607-EC15-D841-8FE8-1F97AC3F6F08}"/>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19EEE86B-458E-C743-8A17-1C140131DF4A}"/>
              </a:ext>
            </a:extLst>
          </p:cNvPr>
          <p:cNvSpPr txBox="1"/>
          <p:nvPr/>
        </p:nvSpPr>
        <p:spPr>
          <a:xfrm>
            <a:off x="2482700" y="1690062"/>
            <a:ext cx="7226599" cy="3170099"/>
          </a:xfrm>
          <a:prstGeom prst="rect">
            <a:avLst/>
          </a:prstGeom>
          <a:noFill/>
        </p:spPr>
        <p:txBody>
          <a:bodyPr wrap="square" rtlCol="0">
            <a:spAutoFit/>
          </a:bodyPr>
          <a:lstStyle/>
          <a:p>
            <a:pPr marL="571500" indent="-571500" algn="ctr">
              <a:buFont typeface="Arial" panose="020B0604020202020204" pitchFamily="34" charset="0"/>
              <a:buChar char="•"/>
            </a:pPr>
            <a:r>
              <a:rPr lang="en-US" sz="2800" dirty="0">
                <a:latin typeface="Twinkl" pitchFamily="2" charset="77"/>
              </a:rPr>
              <a:t>Live Lesson – numeracy with Miss Morrison</a:t>
            </a:r>
          </a:p>
          <a:p>
            <a:pPr marL="571500" indent="-571500" algn="ctr">
              <a:buFont typeface="Arial" panose="020B0604020202020204" pitchFamily="34" charset="0"/>
              <a:buChar char="•"/>
            </a:pPr>
            <a:r>
              <a:rPr lang="en-US" sz="2800" dirty="0">
                <a:latin typeface="Twinkl" pitchFamily="2" charset="77"/>
              </a:rPr>
              <a:t>Daily 10 </a:t>
            </a:r>
          </a:p>
          <a:p>
            <a:pPr marL="571500" indent="-571500" algn="ctr">
              <a:buFont typeface="Arial" panose="020B0604020202020204" pitchFamily="34" charset="0"/>
              <a:buChar char="•"/>
            </a:pPr>
            <a:r>
              <a:rPr lang="en-US" sz="2800" dirty="0">
                <a:latin typeface="Twinkl" pitchFamily="2" charset="77"/>
              </a:rPr>
              <a:t>Sound revision</a:t>
            </a:r>
          </a:p>
          <a:p>
            <a:pPr marL="571500" indent="-571500" algn="ctr">
              <a:buFont typeface="Arial" panose="020B0604020202020204" pitchFamily="34" charset="0"/>
              <a:buChar char="•"/>
            </a:pPr>
            <a:endParaRPr lang="en-US" sz="4400" dirty="0">
              <a:latin typeface="Twinkl" pitchFamily="2" charset="77"/>
            </a:endParaRPr>
          </a:p>
          <a:p>
            <a:pPr algn="ctr"/>
            <a:endParaRPr lang="en-US" sz="4400" dirty="0"/>
          </a:p>
        </p:txBody>
      </p:sp>
    </p:spTree>
    <p:extLst>
      <p:ext uri="{BB962C8B-B14F-4D97-AF65-F5344CB8AC3E}">
        <p14:creationId xmlns:p14="http://schemas.microsoft.com/office/powerpoint/2010/main" val="3383153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24510FE3-B5E3-D940-AA5A-E21D03A8033B}"/>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0C747F72-2030-1C4A-881C-E96D276BD102}"/>
              </a:ext>
            </a:extLst>
          </p:cNvPr>
          <p:cNvSpPr txBox="1"/>
          <p:nvPr/>
        </p:nvSpPr>
        <p:spPr>
          <a:xfrm>
            <a:off x="2082655" y="1376407"/>
            <a:ext cx="8026690" cy="2677656"/>
          </a:xfrm>
          <a:prstGeom prst="rect">
            <a:avLst/>
          </a:prstGeom>
          <a:noFill/>
        </p:spPr>
        <p:txBody>
          <a:bodyPr wrap="square" rtlCol="0">
            <a:spAutoFit/>
          </a:bodyPr>
          <a:lstStyle/>
          <a:p>
            <a:pPr algn="ctr"/>
            <a:r>
              <a:rPr lang="en-US" sz="2400" dirty="0">
                <a:latin typeface="Twinkl" pitchFamily="2" charset="77"/>
              </a:rPr>
              <a:t>Please join Miss Morrison at </a:t>
            </a:r>
            <a:r>
              <a:rPr lang="en-US" sz="2400" b="1" u="sng" dirty="0">
                <a:latin typeface="Twinkl" pitchFamily="2" charset="77"/>
              </a:rPr>
              <a:t>11.00am </a:t>
            </a:r>
            <a:r>
              <a:rPr lang="en-US" sz="2400" dirty="0">
                <a:latin typeface="Twinkl" pitchFamily="2" charset="77"/>
              </a:rPr>
              <a:t>on TEAMS for a live lesson. </a:t>
            </a:r>
          </a:p>
          <a:p>
            <a:pPr algn="ctr"/>
            <a:endParaRPr lang="en-US" sz="2400" dirty="0">
              <a:latin typeface="Twinkl" pitchFamily="2" charset="77"/>
            </a:endParaRPr>
          </a:p>
          <a:p>
            <a:pPr algn="ctr"/>
            <a:r>
              <a:rPr lang="en-US" sz="2400" dirty="0">
                <a:latin typeface="Twinkl" pitchFamily="2" charset="77"/>
              </a:rPr>
              <a:t>Bring a pencil and your jotter/paper with you! Please remember to mute microphones when you join and use the hand’s up feature to ask questions. If there are any issues, you can use the chat feature to let me know.  </a:t>
            </a:r>
          </a:p>
        </p:txBody>
      </p:sp>
    </p:spTree>
    <p:extLst>
      <p:ext uri="{BB962C8B-B14F-4D97-AF65-F5344CB8AC3E}">
        <p14:creationId xmlns:p14="http://schemas.microsoft.com/office/powerpoint/2010/main" val="347059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24510FE3-B5E3-D940-AA5A-E21D03A8033B}"/>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0C747F72-2030-1C4A-881C-E96D276BD102}"/>
              </a:ext>
            </a:extLst>
          </p:cNvPr>
          <p:cNvSpPr txBox="1"/>
          <p:nvPr/>
        </p:nvSpPr>
        <p:spPr>
          <a:xfrm>
            <a:off x="2082655" y="1376407"/>
            <a:ext cx="8026690" cy="1569660"/>
          </a:xfrm>
          <a:prstGeom prst="rect">
            <a:avLst/>
          </a:prstGeom>
          <a:noFill/>
        </p:spPr>
        <p:txBody>
          <a:bodyPr wrap="square" rtlCol="0">
            <a:spAutoFit/>
          </a:bodyPr>
          <a:lstStyle/>
          <a:p>
            <a:pPr algn="ctr"/>
            <a:r>
              <a:rPr lang="en-US" sz="2400" dirty="0">
                <a:latin typeface="Twinkl" pitchFamily="2" charset="77"/>
              </a:rPr>
              <a:t>Complete today’s daily 10 in your jotter. </a:t>
            </a:r>
          </a:p>
          <a:p>
            <a:pPr algn="ctr"/>
            <a:endParaRPr lang="en-US" sz="2400" dirty="0">
              <a:latin typeface="Twinkl" pitchFamily="2" charset="77"/>
            </a:endParaRPr>
          </a:p>
          <a:p>
            <a:pPr algn="ctr"/>
            <a:r>
              <a:rPr lang="en-US" sz="2400" dirty="0">
                <a:latin typeface="Twinkl" pitchFamily="2" charset="77"/>
              </a:rPr>
              <a:t>Please upload your work to your </a:t>
            </a:r>
            <a:r>
              <a:rPr lang="en-US" sz="2400" b="1" u="sng" dirty="0">
                <a:latin typeface="Twinkl" pitchFamily="2" charset="77"/>
              </a:rPr>
              <a:t>journal </a:t>
            </a:r>
            <a:r>
              <a:rPr lang="en-US" sz="2400" dirty="0">
                <a:latin typeface="Twinkl" pitchFamily="2" charset="77"/>
              </a:rPr>
              <a:t>on Seesaw so both Miss Morrison and Miss Lee can see your super work!</a:t>
            </a:r>
          </a:p>
        </p:txBody>
      </p:sp>
    </p:spTree>
    <p:extLst>
      <p:ext uri="{BB962C8B-B14F-4D97-AF65-F5344CB8AC3E}">
        <p14:creationId xmlns:p14="http://schemas.microsoft.com/office/powerpoint/2010/main" val="2811149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74F30DDF-ED2E-494C-830D-52298A96ACDD}"/>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AC528A77-549D-F545-8927-A18CC222634D}"/>
              </a:ext>
            </a:extLst>
          </p:cNvPr>
          <p:cNvSpPr txBox="1"/>
          <p:nvPr/>
        </p:nvSpPr>
        <p:spPr>
          <a:xfrm>
            <a:off x="2213601" y="1229262"/>
            <a:ext cx="7214178" cy="4524315"/>
          </a:xfrm>
          <a:prstGeom prst="rect">
            <a:avLst/>
          </a:prstGeom>
          <a:noFill/>
        </p:spPr>
        <p:txBody>
          <a:bodyPr wrap="square" rtlCol="0">
            <a:spAutoFit/>
          </a:bodyPr>
          <a:lstStyle/>
          <a:p>
            <a:pPr algn="ctr"/>
            <a:r>
              <a:rPr lang="en-US" sz="3200" dirty="0">
                <a:latin typeface="Twinkl" pitchFamily="2" charset="77"/>
              </a:rPr>
              <a:t>In your packs, there is a Grammar extension booklet. Please complete the ‘unit 13 language’ page. Follow the instructions in the booklet and remember to use nice, neat writing!</a:t>
            </a:r>
          </a:p>
          <a:p>
            <a:pPr algn="ctr"/>
            <a:endParaRPr lang="en-US" sz="3200" dirty="0">
              <a:latin typeface="Twinkl" pitchFamily="2" charset="77"/>
            </a:endParaRPr>
          </a:p>
          <a:p>
            <a:pPr algn="ctr"/>
            <a:r>
              <a:rPr lang="en-US" sz="3200" dirty="0">
                <a:latin typeface="Twinkl" pitchFamily="2" charset="77"/>
              </a:rPr>
              <a:t>Please upload to your </a:t>
            </a:r>
            <a:r>
              <a:rPr lang="en-US" sz="3200" b="1" u="sng" dirty="0">
                <a:latin typeface="Twinkl" pitchFamily="2" charset="77"/>
              </a:rPr>
              <a:t>journal </a:t>
            </a:r>
            <a:r>
              <a:rPr lang="en-US" sz="3200" dirty="0">
                <a:latin typeface="Twinkl" pitchFamily="2" charset="77"/>
              </a:rPr>
              <a:t>on Seesaw so both Miss Morrison and Miss Lee can see your super work.  </a:t>
            </a:r>
          </a:p>
        </p:txBody>
      </p:sp>
    </p:spTree>
    <p:extLst>
      <p:ext uri="{BB962C8B-B14F-4D97-AF65-F5344CB8AC3E}">
        <p14:creationId xmlns:p14="http://schemas.microsoft.com/office/powerpoint/2010/main" val="124623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189</Words>
  <Application>Microsoft Macintosh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Twinkl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Morrison (A0017172)</dc:creator>
  <cp:lastModifiedBy>Andrea Morrison (A0017172)</cp:lastModifiedBy>
  <cp:revision>9</cp:revision>
  <dcterms:created xsi:type="dcterms:W3CDTF">2021-01-15T15:06:30Z</dcterms:created>
  <dcterms:modified xsi:type="dcterms:W3CDTF">2021-01-15T16:37:30Z</dcterms:modified>
</cp:coreProperties>
</file>