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62" r:id="rId3"/>
    <p:sldId id="268" r:id="rId4"/>
    <p:sldId id="271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CA73B-9A1D-D641-B4BC-09F6F3BD4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07210-FB77-B547-BAEC-E9831F859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FADC7-CDA1-784C-ABE2-DB6A7CAD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84F1C-9132-3D4F-AAC2-49C292557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51901-780A-8241-A553-2C8391985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AEAD7-3829-7E44-8951-3EE254B8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A11B5-ABCE-A34A-984B-4E80C1EC0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22F1F-C9F5-7A43-A94A-6C7E49BB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E796A-DF77-D744-92F8-AD08B19F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53935-1A61-234E-8F3B-826CA711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5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5CAF41-9A5E-0843-BD5B-C773FF22E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BF055-7F0B-354F-94FF-4662BDDB6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AD6EA-1AEF-7644-BC44-EA0E22A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EF2A9-E365-064E-B119-3B4CCEE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05953-7202-6747-AA67-422E6355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7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94DBB-1675-8344-B680-1A4930B02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27808-8C96-1347-BD8B-6493B14F1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9EC57-591D-8A48-9001-E5B5E9AB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5C698-300D-8246-9E53-D3303635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7F9C4-7CCD-5A47-A643-0ECE83A2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4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FD133-BE05-F64B-B076-116EA030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BE5D8-9572-7348-A717-4BB7C8E6A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CE9F-EC63-794C-A8CF-A879E664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CD2BE-2DE1-4D45-987B-770FF988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9A9C1-E3E7-D749-BA87-1B8EB446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5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7492-4984-DF42-B285-23C0C761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2106D-29A3-1045-8DC9-13C64A747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7A32B-1220-7648-8F4D-4941C2AEE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639E2-0E18-2F4B-B6C2-AEB17DF4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DF7F5-5A37-7542-BE64-91F414E0B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C93C4-9CD6-5148-A9CC-114DBDD1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2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A74C4-D41E-5F4B-8543-AAD8E0642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2210D-5950-A247-B263-72572BC4C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55689-C6DC-074C-AA6C-FFEEC4757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05F9B0-9E6D-7F4E-80D3-3CFFFF0A1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DB80E-A39C-2545-AE4B-9FEB88527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D4AB10-6730-224E-887D-B2A13F68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A69C19-18E9-8041-B234-F8040661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F4620D-8FB1-7046-8484-A3250D64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8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C34F-4766-B440-8CBB-C1190B554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93878-1FDF-C04C-9F2A-E5AE9BCF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F329E1-5FD9-704C-AF98-FE52BA5B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37D50B-BA03-3D4E-B2CE-96FAF461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2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A3A14-B950-864D-8556-B6D751ED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A5FF3-B3EC-D044-99B4-3E675B60C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D706D-6BBC-CC48-8432-0514EABEB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6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BC53-4850-1345-A70F-8A7D9FD7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B0CE6-3CDB-6C45-810E-CD6668308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C999B-447D-E444-818A-EE09CE5E2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2EC0A-A993-EC4B-A762-CB35F7243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9CF86-CB9E-3B4F-A948-77C115D6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ED083-76A6-814E-BC40-677F44AB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1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280D-34BC-4448-AD02-3FD55B19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3E3BDF-1657-C84B-9724-2416B8457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BF418-D1D1-6C40-A3FF-F42AA66DB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D841B-C406-4F48-A0C9-053670A1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FA303-0710-D64B-9959-0693ABB9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C5573-CF3B-C349-BDBA-BE170C48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7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1CD71-F2BE-A640-A411-ECE1A5724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C2A5B-A7DD-9043-98F7-FFBC746D1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EBF2B-12A6-BB46-B414-05670F030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03A2-9923-3C4C-98CE-013E74EE472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3514E-1ED8-6C4B-A5AC-95D40D57B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2394A-ED2E-C640-9E14-AAFB29F7B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77317-3AA8-5A4B-944C-867EF8E0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9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.com/a5wes2cn4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D31BD3-28B5-C146-AF26-FA54C4E4C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88C3D-4583-974E-A3DA-B7F1C874ACBF}"/>
              </a:ext>
            </a:extLst>
          </p:cNvPr>
          <p:cNvSpPr txBox="1"/>
          <p:nvPr/>
        </p:nvSpPr>
        <p:spPr>
          <a:xfrm>
            <a:off x="1778846" y="983633"/>
            <a:ext cx="82769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aseline="30000">
                <a:latin typeface="Twinkl" pitchFamily="2" charset="77"/>
              </a:rPr>
              <a:t>Thursday 21st </a:t>
            </a:r>
            <a:r>
              <a:rPr lang="en-US" sz="8800" baseline="30000" dirty="0">
                <a:latin typeface="Twinkl" pitchFamily="2" charset="77"/>
              </a:rPr>
              <a:t>January </a:t>
            </a:r>
            <a:endParaRPr lang="en-US" sz="7200" dirty="0">
              <a:latin typeface="Twinkl" pitchFamily="2" charset="77"/>
            </a:endParaRPr>
          </a:p>
          <a:p>
            <a:pPr algn="ctr"/>
            <a:endParaRPr lang="en-US" sz="5400" dirty="0">
              <a:latin typeface="Twinkl" pitchFamily="2" charset="77"/>
            </a:endParaRPr>
          </a:p>
          <a:p>
            <a:pPr algn="ctr"/>
            <a:br>
              <a:rPr lang="en-US" dirty="0">
                <a:latin typeface="Twinkl" pitchFamily="2" charset="77"/>
              </a:rPr>
            </a:br>
            <a:endParaRPr lang="en-US" sz="6000" dirty="0">
              <a:latin typeface="Twinkl" pitchFamily="2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9F28F9-C85B-924B-B27C-71C89446E853}"/>
              </a:ext>
            </a:extLst>
          </p:cNvPr>
          <p:cNvSpPr txBox="1"/>
          <p:nvPr/>
        </p:nvSpPr>
        <p:spPr>
          <a:xfrm>
            <a:off x="2375336" y="2596055"/>
            <a:ext cx="708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inkl" pitchFamily="2" charset="77"/>
              </a:rPr>
              <a:t>Both Miss Morrison and Miss Lee are available all day. </a:t>
            </a:r>
          </a:p>
        </p:txBody>
      </p:sp>
    </p:spTree>
    <p:extLst>
      <p:ext uri="{BB962C8B-B14F-4D97-AF65-F5344CB8AC3E}">
        <p14:creationId xmlns:p14="http://schemas.microsoft.com/office/powerpoint/2010/main" val="401113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0B607-EC15-D841-8FE8-1F97AC3F6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EEE86B-458E-C743-8A17-1C140131DF4A}"/>
              </a:ext>
            </a:extLst>
          </p:cNvPr>
          <p:cNvSpPr txBox="1"/>
          <p:nvPr/>
        </p:nvSpPr>
        <p:spPr>
          <a:xfrm>
            <a:off x="2482700" y="1690062"/>
            <a:ext cx="72265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400" dirty="0">
                <a:latin typeface="Twinkl" pitchFamily="2" charset="77"/>
              </a:rPr>
              <a:t>Daily 10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400" dirty="0">
                <a:latin typeface="Twinkl" pitchFamily="2" charset="77"/>
              </a:rPr>
              <a:t>Numeracy input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400" dirty="0">
                <a:latin typeface="Twinkl" pitchFamily="2" charset="77"/>
              </a:rPr>
              <a:t>Story writing task 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4400" dirty="0">
              <a:latin typeface="Twinkl" pitchFamily="2" charset="77"/>
            </a:endParaRP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8315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4510FE3-B5E3-D940-AA5A-E21D03A80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747F72-2030-1C4A-881C-E96D276BD102}"/>
              </a:ext>
            </a:extLst>
          </p:cNvPr>
          <p:cNvSpPr txBox="1"/>
          <p:nvPr/>
        </p:nvSpPr>
        <p:spPr>
          <a:xfrm>
            <a:off x="2082655" y="1376407"/>
            <a:ext cx="80266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winkl" pitchFamily="2" charset="77"/>
              </a:rPr>
              <a:t>On Seesaw, Miss Morrison has uploaded a video for each group. This will also be linked in the virtual class. </a:t>
            </a:r>
          </a:p>
          <a:p>
            <a:pPr algn="ctr"/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400" dirty="0">
                <a:latin typeface="Twinkl" pitchFamily="2" charset="77"/>
              </a:rPr>
              <a:t>Watch the video input and complete the task in the workbook in your pack. This is an active task; we are revising coin recognition so that we can move onto more advanced money work shortly. We’re going back to basics today with a nice, short activity!</a:t>
            </a:r>
          </a:p>
          <a:p>
            <a:pPr algn="ctr"/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400" dirty="0">
                <a:latin typeface="Twinkl" pitchFamily="2" charset="77"/>
              </a:rPr>
              <a:t>Please upload your work to your </a:t>
            </a:r>
            <a:r>
              <a:rPr lang="en-US" sz="2400" b="1" u="sng" dirty="0">
                <a:latin typeface="Twinkl" pitchFamily="2" charset="77"/>
              </a:rPr>
              <a:t>journal </a:t>
            </a:r>
            <a:r>
              <a:rPr lang="en-US" sz="2400" dirty="0">
                <a:latin typeface="Twinkl" pitchFamily="2" charset="77"/>
              </a:rPr>
              <a:t>on Seesaw so both Miss Morrison and Miss Lee can see your super work!</a:t>
            </a:r>
          </a:p>
        </p:txBody>
      </p:sp>
    </p:spTree>
    <p:extLst>
      <p:ext uri="{BB962C8B-B14F-4D97-AF65-F5344CB8AC3E}">
        <p14:creationId xmlns:p14="http://schemas.microsoft.com/office/powerpoint/2010/main" val="347059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4510FE3-B5E3-D940-AA5A-E21D03A80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747F72-2030-1C4A-881C-E96D276BD102}"/>
              </a:ext>
            </a:extLst>
          </p:cNvPr>
          <p:cNvSpPr txBox="1"/>
          <p:nvPr/>
        </p:nvSpPr>
        <p:spPr>
          <a:xfrm>
            <a:off x="2082655" y="1376407"/>
            <a:ext cx="80266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winkl" pitchFamily="2" charset="77"/>
              </a:rPr>
              <a:t>Complete today’s daily 10 in your jotter. </a:t>
            </a:r>
          </a:p>
          <a:p>
            <a:pPr algn="ctr"/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400" dirty="0">
                <a:latin typeface="Twinkl" pitchFamily="2" charset="77"/>
              </a:rPr>
              <a:t>Please upload your work to your </a:t>
            </a:r>
            <a:r>
              <a:rPr lang="en-US" sz="2400" b="1" u="sng" dirty="0">
                <a:latin typeface="Twinkl" pitchFamily="2" charset="77"/>
              </a:rPr>
              <a:t>journal </a:t>
            </a:r>
            <a:r>
              <a:rPr lang="en-US" sz="2400" dirty="0">
                <a:latin typeface="Twinkl" pitchFamily="2" charset="77"/>
              </a:rPr>
              <a:t>on Seesaw so both Miss Morrison and Miss Lee can see your super work!</a:t>
            </a:r>
          </a:p>
        </p:txBody>
      </p:sp>
    </p:spTree>
    <p:extLst>
      <p:ext uri="{BB962C8B-B14F-4D97-AF65-F5344CB8AC3E}">
        <p14:creationId xmlns:p14="http://schemas.microsoft.com/office/powerpoint/2010/main" val="281114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61E1DB-E858-C54E-836F-54200E7B2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BBAD5-7208-6E4D-8CFC-A535C329E62F}"/>
              </a:ext>
            </a:extLst>
          </p:cNvPr>
          <p:cNvSpPr txBox="1"/>
          <p:nvPr/>
        </p:nvSpPr>
        <p:spPr>
          <a:xfrm>
            <a:off x="2108497" y="1386918"/>
            <a:ext cx="75084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Twinkl" pitchFamily="2" charset="77"/>
              </a:rPr>
              <a:t>Using the ‘story builder’ task board in your pack, create a short story. </a:t>
            </a:r>
          </a:p>
          <a:p>
            <a:pPr algn="just"/>
            <a:endParaRPr lang="en-US" sz="2000" dirty="0">
              <a:latin typeface="Twinkl" pitchFamily="2" charset="77"/>
            </a:endParaRPr>
          </a:p>
          <a:p>
            <a:pPr algn="just"/>
            <a:r>
              <a:rPr lang="en-US" sz="2000" dirty="0">
                <a:latin typeface="Twinkl" pitchFamily="2" charset="77"/>
              </a:rPr>
              <a:t>Pick a character, setting and event card and write a short story using your picks. You can cut out the cards and shuffle them for a surprise, or have a look through and choose your </a:t>
            </a:r>
            <a:r>
              <a:rPr lang="en-US" sz="2000" dirty="0" err="1">
                <a:latin typeface="Twinkl" pitchFamily="2" charset="77"/>
              </a:rPr>
              <a:t>favourite</a:t>
            </a:r>
            <a:r>
              <a:rPr lang="en-US" sz="2000" dirty="0">
                <a:latin typeface="Twinkl" pitchFamily="2" charset="77"/>
              </a:rPr>
              <a:t>. Write about the character, where they are and what is happening. This only needs to be a few sentences, or you can write as much as you like!</a:t>
            </a:r>
          </a:p>
          <a:p>
            <a:pPr algn="just"/>
            <a:endParaRPr lang="en-US" sz="2000" dirty="0">
              <a:latin typeface="Twinkl" pitchFamily="2" charset="77"/>
            </a:endParaRPr>
          </a:p>
          <a:p>
            <a:pPr algn="just"/>
            <a:r>
              <a:rPr lang="en-US" sz="2000" dirty="0">
                <a:latin typeface="Twinkl" pitchFamily="2" charset="77"/>
              </a:rPr>
              <a:t>Upload your work to your </a:t>
            </a:r>
            <a:r>
              <a:rPr lang="en-US" sz="2000" b="1" u="sng" dirty="0">
                <a:latin typeface="Twinkl" pitchFamily="2" charset="77"/>
              </a:rPr>
              <a:t>journal</a:t>
            </a:r>
            <a:r>
              <a:rPr lang="en-US" sz="2000" dirty="0">
                <a:latin typeface="Twinkl" pitchFamily="2" charset="77"/>
              </a:rPr>
              <a:t> on Seesaw so both Miss Morrison and Miss Lee can see your super work!</a:t>
            </a:r>
          </a:p>
          <a:p>
            <a:pPr algn="just"/>
            <a:endParaRPr lang="en-US" sz="2400" dirty="0">
              <a:latin typeface="Twinkl" pitchFamily="2" charset="77"/>
            </a:endParaRPr>
          </a:p>
          <a:p>
            <a:pPr algn="just"/>
            <a:endParaRPr lang="en-US" sz="2400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7929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16226845-AA8E-9E49-A2D7-47DD4E4C9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" y="19050"/>
            <a:ext cx="12128500" cy="6819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83B4E0-A536-1C4B-B3D6-0959CD361B51}"/>
              </a:ext>
            </a:extLst>
          </p:cNvPr>
          <p:cNvSpPr txBox="1"/>
          <p:nvPr/>
        </p:nvSpPr>
        <p:spPr>
          <a:xfrm>
            <a:off x="2097987" y="1428959"/>
            <a:ext cx="78027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winkl" pitchFamily="2" charset="77"/>
              </a:rPr>
              <a:t>We are focusing on Scotland and language this term for our topic. Watch Miss Morrison’s video on Seesaw and follow the link below to tell me a Scottish word – these words will be used to create something very exciting later, so make sure you pick a word you remember and like! </a:t>
            </a:r>
          </a:p>
          <a:p>
            <a:pPr algn="ctr"/>
            <a:endParaRPr lang="en-US" sz="2400" dirty="0">
              <a:latin typeface="Twinkl" pitchFamily="2" charset="77"/>
            </a:endParaRPr>
          </a:p>
          <a:p>
            <a:pPr algn="ctr"/>
            <a:r>
              <a:rPr lang="en-US" sz="2400" dirty="0">
                <a:latin typeface="Twinkl" pitchFamily="2" charset="77"/>
                <a:hlinkClick r:id="rId3"/>
              </a:rPr>
              <a:t>https://www.menti.com/a5wes2cn4e</a:t>
            </a:r>
            <a:endParaRPr lang="en-US" sz="2400" dirty="0">
              <a:latin typeface="Twinkl" pitchFamily="2" charset="77"/>
            </a:endParaRPr>
          </a:p>
          <a:p>
            <a:pPr algn="ctr"/>
            <a:endParaRPr lang="en-US" sz="2400" dirty="0">
              <a:latin typeface="Twinkl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920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322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Morrison (A0017172)</dc:creator>
  <cp:lastModifiedBy>Lee2, Samantha</cp:lastModifiedBy>
  <cp:revision>8</cp:revision>
  <dcterms:created xsi:type="dcterms:W3CDTF">2021-01-15T15:06:30Z</dcterms:created>
  <dcterms:modified xsi:type="dcterms:W3CDTF">2021-01-15T18:49:58Z</dcterms:modified>
</cp:coreProperties>
</file>