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8" r:id="rId3"/>
    <p:sldId id="281" r:id="rId4"/>
    <p:sldId id="280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A73B-9A1D-D641-B4BC-09F6F3BD4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07210-FB77-B547-BAEC-E9831F85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FADC7-CDA1-784C-ABE2-DB6A7CAD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84F1C-9132-3D4F-AAC2-49C29255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51901-780A-8241-A553-2C839198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EAD7-3829-7E44-8951-3EE254B8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A11B5-ABCE-A34A-984B-4E80C1EC0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22F1F-C9F5-7A43-A94A-6C7E49BB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E796A-DF77-D744-92F8-AD08B19F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3935-1A61-234E-8F3B-826CA711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CAF41-9A5E-0843-BD5B-C773FF22E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BF055-7F0B-354F-94FF-4662BDDB6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D6EA-1AEF-7644-BC44-EA0E22A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EF2A9-E365-064E-B119-3B4CCEE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05953-7202-6747-AA67-422E6355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4DBB-1675-8344-B680-1A4930B0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7808-8C96-1347-BD8B-6493B14F1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EC57-591D-8A48-9001-E5B5E9AB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C698-300D-8246-9E53-D3303635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F9C4-7CCD-5A47-A643-0ECE83A2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D133-BE05-F64B-B076-116EA030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5D8-9572-7348-A717-4BB7C8E6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0CE9F-EC63-794C-A8CF-A879E664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D2BE-2DE1-4D45-987B-770FF98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A9C1-E3E7-D749-BA87-1B8EB446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492-4984-DF42-B285-23C0C761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2106D-29A3-1045-8DC9-13C64A747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7A32B-1220-7648-8F4D-4941C2AE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639E2-0E18-2F4B-B6C2-AEB17DF4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F7F5-5A37-7542-BE64-91F414E0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C93C4-9CD6-5148-A9CC-114DBDD1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74C4-D41E-5F4B-8543-AAD8E064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210D-5950-A247-B263-72572BC4C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55689-C6DC-074C-AA6C-FFEEC4757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5F9B0-9E6D-7F4E-80D3-3CFFFF0A1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DB80E-A39C-2545-AE4B-9FEB8852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4AB10-6730-224E-887D-B2A13F68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69C19-18E9-8041-B234-F8040661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4620D-8FB1-7046-8484-A3250D64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C34F-4766-B440-8CBB-C1190B55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93878-1FDF-C04C-9F2A-E5AE9BCF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329E1-5FD9-704C-AF98-FE52BA5B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7D50B-BA03-3D4E-B2CE-96FAF461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A3A14-B950-864D-8556-B6D751ED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A5FF3-B3EC-D044-99B4-3E675B60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D706D-6BBC-CC48-8432-0514EABE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BC53-4850-1345-A70F-8A7D9FD7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0CE6-3CDB-6C45-810E-CD666830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C999B-447D-E444-818A-EE09CE5E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2EC0A-A993-EC4B-A762-CB35F724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9CF86-CB9E-3B4F-A948-77C115D6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ED083-76A6-814E-BC40-677F44AB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1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280D-34BC-4448-AD02-3FD55B19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E3BDF-1657-C84B-9724-2416B8457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BF418-D1D1-6C40-A3FF-F42AA66DB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D841B-C406-4F48-A0C9-053670A1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FA303-0710-D64B-9959-0693ABB9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C5573-CF3B-C349-BDBA-BE170C48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1CD71-F2BE-A640-A411-ECE1A572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C2A5B-A7DD-9043-98F7-FFBC746D1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BF2B-12A6-BB46-B414-05670F030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03A2-9923-3C4C-98CE-013E74EE472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3514E-1ED8-6C4B-A5AC-95D40D57B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394A-ED2E-C640-9E14-AAFB29F7B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7317-3AA8-5A4B-944C-867EF8E0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0B607-EC15-D841-8FE8-1F97AC3F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E86B-458E-C743-8A17-1C140131DF4A}"/>
              </a:ext>
            </a:extLst>
          </p:cNvPr>
          <p:cNvSpPr txBox="1"/>
          <p:nvPr/>
        </p:nvSpPr>
        <p:spPr>
          <a:xfrm>
            <a:off x="2482700" y="1690062"/>
            <a:ext cx="7226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winkl" pitchFamily="2" charset="77"/>
              </a:rPr>
              <a:t>Daily 10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winkl" pitchFamily="2" charset="77"/>
              </a:rPr>
              <a:t>Measuring in ml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winkl" pitchFamily="2" charset="77"/>
              </a:rPr>
              <a:t>Live Lesson on TEAMS at 11am for topic input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winkl" pitchFamily="2" charset="77"/>
              </a:rPr>
              <a:t>Complete task- sorting mainland and island pictures into the correct category.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winkl" pitchFamily="2" charset="77"/>
              </a:rPr>
              <a:t>Let’s make porridge!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winkl" pitchFamily="2" charset="77"/>
              </a:rPr>
              <a:t>Watch Miss Lee’s video ‘The Magic Porridge Pot story on </a:t>
            </a:r>
            <a:r>
              <a:rPr lang="en-US" sz="2400" dirty="0" err="1">
                <a:latin typeface="Twinkl" pitchFamily="2" charset="77"/>
              </a:rPr>
              <a:t>SeeSaw</a:t>
            </a:r>
            <a:r>
              <a:rPr lang="en-US" sz="2400" dirty="0">
                <a:latin typeface="Twinkl" pitchFamily="2" charset="77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dirty="0">
              <a:latin typeface="Twinkl" pitchFamily="2" charset="77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8315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510FE3-B5E3-D940-AA5A-E21D03A8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47F72-2030-1C4A-881C-E96D276BD102}"/>
              </a:ext>
            </a:extLst>
          </p:cNvPr>
          <p:cNvSpPr txBox="1"/>
          <p:nvPr/>
        </p:nvSpPr>
        <p:spPr>
          <a:xfrm>
            <a:off x="2294469" y="1513042"/>
            <a:ext cx="7603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inkl" pitchFamily="2" charset="77"/>
              </a:rPr>
              <a:t>Complete your daily 10 in your jotter. Remember to focus on nice, neat presentation. </a:t>
            </a: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r>
              <a:rPr lang="en-US" sz="2800" dirty="0">
                <a:latin typeface="Twinkl" pitchFamily="2" charset="77"/>
              </a:rPr>
              <a:t>Please upload pictures to your </a:t>
            </a:r>
            <a:r>
              <a:rPr lang="en-US" sz="2800" b="1" u="sng" dirty="0">
                <a:latin typeface="Twinkl" pitchFamily="2" charset="77"/>
              </a:rPr>
              <a:t>journal</a:t>
            </a:r>
            <a:r>
              <a:rPr lang="en-US" sz="2800" dirty="0">
                <a:latin typeface="Twinkl" pitchFamily="2" charset="77"/>
              </a:rPr>
              <a:t> on the </a:t>
            </a:r>
            <a:r>
              <a:rPr lang="en-US" sz="2800" b="1" u="sng" dirty="0">
                <a:latin typeface="Twinkl" pitchFamily="2" charset="77"/>
              </a:rPr>
              <a:t>CLASS</a:t>
            </a:r>
            <a:r>
              <a:rPr lang="en-US" sz="2800" dirty="0">
                <a:latin typeface="Twinkl" pitchFamily="2" charset="77"/>
              </a:rPr>
              <a:t> app on Seesaw so both Miss Morrison and Miss Lee can see your super work!</a:t>
            </a:r>
          </a:p>
        </p:txBody>
      </p:sp>
    </p:spTree>
    <p:extLst>
      <p:ext uri="{BB962C8B-B14F-4D97-AF65-F5344CB8AC3E}">
        <p14:creationId xmlns:p14="http://schemas.microsoft.com/office/powerpoint/2010/main" val="347059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983-F175-4EA9-AB77-5A4C03D58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D6646-B92F-47AD-B669-6C53B8167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9C059-EDD6-4A45-A5B9-63389E61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" y="17992"/>
            <a:ext cx="12132091" cy="6822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ACDE80-3D85-4734-B635-62498CD4558E}"/>
              </a:ext>
            </a:extLst>
          </p:cNvPr>
          <p:cNvSpPr txBox="1"/>
          <p:nvPr/>
        </p:nvSpPr>
        <p:spPr>
          <a:xfrm>
            <a:off x="2611225" y="1904214"/>
            <a:ext cx="7277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Twinkl" pitchFamily="2" charset="0"/>
              </a:rPr>
              <a:t>Watch Miss Lee’s video on </a:t>
            </a:r>
            <a:r>
              <a:rPr lang="en-GB" sz="3200" dirty="0" err="1">
                <a:latin typeface="Twinkl" pitchFamily="2" charset="0"/>
              </a:rPr>
              <a:t>SeeSaw</a:t>
            </a:r>
            <a:r>
              <a:rPr lang="en-GB" sz="3200" dirty="0">
                <a:latin typeface="Twinkl" pitchFamily="2" charset="0"/>
              </a:rPr>
              <a:t> for teaching input on millimetres.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Twinkl" pitchFamily="2" charset="0"/>
              </a:rPr>
              <a:t>Complete active task of measuring in millimetres and send Miss Lee your work. </a:t>
            </a:r>
          </a:p>
        </p:txBody>
      </p:sp>
    </p:spTree>
    <p:extLst>
      <p:ext uri="{BB962C8B-B14F-4D97-AF65-F5344CB8AC3E}">
        <p14:creationId xmlns:p14="http://schemas.microsoft.com/office/powerpoint/2010/main" val="152534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226845-AA8E-9E49-A2D7-47DD4E4C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E6AE3-EC74-448F-A47F-528DFCED3512}"/>
              </a:ext>
            </a:extLst>
          </p:cNvPr>
          <p:cNvSpPr txBox="1"/>
          <p:nvPr/>
        </p:nvSpPr>
        <p:spPr>
          <a:xfrm>
            <a:off x="2441542" y="1838227"/>
            <a:ext cx="75037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winkl" pitchFamily="2" charset="0"/>
              </a:rPr>
              <a:t>Log on to TEAMS for our live teaching input with Miss Lee at 11am.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winkl" pitchFamily="2" charset="0"/>
              </a:rPr>
              <a:t>We will be learning about Katie Morag and where she lives!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winkl" pitchFamily="2" charset="0"/>
              </a:rPr>
              <a:t>PPT and recorded audio will be available to watch for those who cannot make that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winkl" pitchFamily="2" charset="0"/>
              </a:rPr>
              <a:t>Complete task by sorting the pictures into the correct category- Mainland or Island?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4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081-5C40-49DC-B375-86C037CA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D4AC-F3BF-49E4-B4A8-DB9620D86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6505C-5D81-4380-AC96-7C012EDF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D5D9B-FDA2-4737-A5B9-F3726EEB46A0}"/>
              </a:ext>
            </a:extLst>
          </p:cNvPr>
          <p:cNvSpPr txBox="1"/>
          <p:nvPr/>
        </p:nvSpPr>
        <p:spPr>
          <a:xfrm>
            <a:off x="2573518" y="1690688"/>
            <a:ext cx="6825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winkl" pitchFamily="2" charset="0"/>
              </a:rPr>
              <a:t>Watch Miss Lee’s video on making porridge as part of our new story ‘The Magic Porridge Pot’.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winkl" pitchFamily="2" charset="0"/>
              </a:rPr>
              <a:t>Make your own porridge and add your favourite ingredients.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winkl" pitchFamily="2" charset="0"/>
              </a:rPr>
              <a:t>Enjoy eating your porridge and watch Miss Lee’s TFW story input on </a:t>
            </a:r>
            <a:r>
              <a:rPr lang="en-GB" sz="2400" dirty="0" err="1">
                <a:latin typeface="Twinkl" pitchFamily="2" charset="0"/>
              </a:rPr>
              <a:t>SeeSaw</a:t>
            </a:r>
            <a:r>
              <a:rPr lang="en-GB" sz="2400" dirty="0">
                <a:latin typeface="Twinkl" pitchFamily="2" charset="0"/>
              </a:rPr>
              <a:t>. We will be learning this story and actions so watch carefully </a:t>
            </a:r>
            <a:r>
              <a:rPr lang="en-GB" sz="2400" dirty="0">
                <a:latin typeface="Twinkl" pitchFamily="2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8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Twinkl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Morrison (A0017172)</dc:creator>
  <cp:lastModifiedBy>Lee2, Samantha</cp:lastModifiedBy>
  <cp:revision>5</cp:revision>
  <dcterms:created xsi:type="dcterms:W3CDTF">2021-01-15T15:06:30Z</dcterms:created>
  <dcterms:modified xsi:type="dcterms:W3CDTF">2021-01-15T18:42:54Z</dcterms:modified>
</cp:coreProperties>
</file>