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62" r:id="rId3"/>
    <p:sldId id="268" r:id="rId4"/>
    <p:sldId id="271"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27"/>
  </p:normalViewPr>
  <p:slideViewPr>
    <p:cSldViewPr snapToGrid="0" snapToObjects="1">
      <p:cViewPr varScale="1">
        <p:scale>
          <a:sx n="121" d="100"/>
          <a:sy n="121" d="100"/>
        </p:scale>
        <p:origin x="20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A73B-9A1D-D641-B4BC-09F6F3BD44F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EF07210-FB77-B547-BAEC-E9831F8592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FCFADC7-CDA1-784C-ABE2-DB6A7CADBCC9}"/>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F9784F1C-9132-3D4F-AAC2-49C292557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51901-780A-8241-A553-2C8391985C4C}"/>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9444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AEAD7-3829-7E44-8951-3EE254B88D5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3DA11B5-ABCE-A34A-984B-4E80C1EC0A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922F1F-C9F5-7A43-A94A-6C7E49BBD8AC}"/>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A69E796A-DF77-D744-92F8-AD08B19F4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53935-1A61-234E-8F3B-826CA711B33B}"/>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114505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5CAF41-9A5E-0843-BD5B-C773FF22E29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4BF055-7F0B-354F-94FF-4662BDDB6E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AAD6EA-1AEF-7644-BC44-EA0E22A9D414}"/>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EFCEF2A9-E365-064E-B119-3B4CCEE32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05953-7202-6747-AA67-422E63552ABC}"/>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264987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94DBB-1675-8344-B680-1A4930B02A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DF27808-8C96-1347-BD8B-6493B14F193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09EC57-591D-8A48-9001-E5B5E9ABAECD}"/>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AA75C698-300D-8246-9E53-D33036350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7F9C4-7CCD-5A47-A643-0ECE83A23BCE}"/>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376074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D133-BE05-F64B-B076-116EA030F95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43BE5D8-9572-7348-A717-4BB7C8E6A7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080CE9F-EC63-794C-A8CF-A879E664EFD5}"/>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EE4CD2BE-2DE1-4D45-987B-770FF988B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9A9C1-E3E7-D749-BA87-1B8EB4465928}"/>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348295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7492-4984-DF42-B285-23C0C761E9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7D2106D-29A3-1045-8DC9-13C64A7477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D7A32B-1220-7648-8F4D-4941C2AEEBE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7D639E2-0E18-2F4B-B6C2-AEB17DF467E0}"/>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6" name="Footer Placeholder 5">
            <a:extLst>
              <a:ext uri="{FF2B5EF4-FFF2-40B4-BE49-F238E27FC236}">
                <a16:creationId xmlns:a16="http://schemas.microsoft.com/office/drawing/2014/main" id="{CA5DF7F5-5A37-7542-BE64-91F414E0B4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6C93C4-9CD6-5148-A9CC-114DBDD1C96E}"/>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59352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A74C4-D41E-5F4B-8543-AAD8E0642F3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92210D-5950-A247-B263-72572BC4C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8B55689-C6DC-074C-AA6C-FFEEC475767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305F9B0-9E6D-7F4E-80D3-3CFFFF0A1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41DB80E-A39C-2545-AE4B-9FEB885270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CD4AB10-6730-224E-887D-B2A13F6846DE}"/>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8" name="Footer Placeholder 7">
            <a:extLst>
              <a:ext uri="{FF2B5EF4-FFF2-40B4-BE49-F238E27FC236}">
                <a16:creationId xmlns:a16="http://schemas.microsoft.com/office/drawing/2014/main" id="{E1A69C19-18E9-8041-B234-F804066120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F4620D-8FB1-7046-8484-A3250D64E627}"/>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133498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C34F-4766-B440-8CBB-C1190B554A7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4493878-1FDF-C04C-9F2A-E5AE9BCFF97B}"/>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4" name="Footer Placeholder 3">
            <a:extLst>
              <a:ext uri="{FF2B5EF4-FFF2-40B4-BE49-F238E27FC236}">
                <a16:creationId xmlns:a16="http://schemas.microsoft.com/office/drawing/2014/main" id="{1DF329E1-5FD9-704C-AF98-FE52BA5BFB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37D50B-BA03-3D4E-B2CE-96FAF461C82F}"/>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99522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5A3A14-B950-864D-8556-B6D751ED324D}"/>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3" name="Footer Placeholder 2">
            <a:extLst>
              <a:ext uri="{FF2B5EF4-FFF2-40B4-BE49-F238E27FC236}">
                <a16:creationId xmlns:a16="http://schemas.microsoft.com/office/drawing/2014/main" id="{A5CA5FF3-B3EC-D044-99B4-3E675B60CF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6D706D-6BBC-CC48-8432-0514EABEB332}"/>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50036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EBC53-4850-1345-A70F-8A7D9FD739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42B0CE6-3CDB-6C45-810E-CD6668308F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06C999B-447D-E444-818A-EE09CE5E2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DB2EC0A-A993-EC4B-A762-CB35F7243430}"/>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6" name="Footer Placeholder 5">
            <a:extLst>
              <a:ext uri="{FF2B5EF4-FFF2-40B4-BE49-F238E27FC236}">
                <a16:creationId xmlns:a16="http://schemas.microsoft.com/office/drawing/2014/main" id="{3B29CF86-CB9E-3B4F-A948-77C115D6E8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ED083-76A6-814E-BC40-677F44AB4E9E}"/>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119571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280D-34BC-4448-AD02-3FD55B19F3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73E3BDF-1657-C84B-9724-2416B84575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7BF418-D1D1-6C40-A3FF-F42AA66DB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3D841B-C406-4F48-A0C9-053670A1EBBD}"/>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6" name="Footer Placeholder 5">
            <a:extLst>
              <a:ext uri="{FF2B5EF4-FFF2-40B4-BE49-F238E27FC236}">
                <a16:creationId xmlns:a16="http://schemas.microsoft.com/office/drawing/2014/main" id="{57BFA303-0710-D64B-9959-0693ABB98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4C5573-CF3B-C349-BDBA-BE170C48F244}"/>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267367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1CD71-F2BE-A640-A411-ECE1A5724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02C2A5B-A7DD-9043-98F7-FFBC746D16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4EBF2B-12A6-BB46-B414-05670F030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E343514E-1ED8-6C4B-A5AC-95D40D57B4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72394A-ED2E-C640-9E14-AAFB29F7B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77317-3AA8-5A4B-944C-867EF8E0FADF}" type="slidenum">
              <a:rPr lang="en-US" smtClean="0"/>
              <a:t>‹#›</a:t>
            </a:fld>
            <a:endParaRPr lang="en-US"/>
          </a:p>
        </p:txBody>
      </p:sp>
    </p:spTree>
    <p:extLst>
      <p:ext uri="{BB962C8B-B14F-4D97-AF65-F5344CB8AC3E}">
        <p14:creationId xmlns:p14="http://schemas.microsoft.com/office/powerpoint/2010/main" val="327079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D31BD3-28B5-C146-AF26-FA54C4E4C15D}"/>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22388C3D-4583-974E-A3DA-B7F1C874ACBF}"/>
              </a:ext>
            </a:extLst>
          </p:cNvPr>
          <p:cNvSpPr txBox="1"/>
          <p:nvPr/>
        </p:nvSpPr>
        <p:spPr>
          <a:xfrm>
            <a:off x="1957522" y="1078226"/>
            <a:ext cx="8276955" cy="2585323"/>
          </a:xfrm>
          <a:prstGeom prst="rect">
            <a:avLst/>
          </a:prstGeom>
          <a:noFill/>
        </p:spPr>
        <p:txBody>
          <a:bodyPr wrap="square" rtlCol="0">
            <a:spAutoFit/>
          </a:bodyPr>
          <a:lstStyle/>
          <a:p>
            <a:pPr algn="ctr"/>
            <a:r>
              <a:rPr lang="en-US" sz="5400" dirty="0">
                <a:latin typeface="Twinkl" pitchFamily="2" charset="77"/>
              </a:rPr>
              <a:t>Tuesday 19</a:t>
            </a:r>
            <a:r>
              <a:rPr lang="en-US" sz="5400" baseline="30000" dirty="0">
                <a:latin typeface="Twinkl" pitchFamily="2" charset="77"/>
              </a:rPr>
              <a:t>th</a:t>
            </a:r>
            <a:r>
              <a:rPr lang="en-US" sz="5400" dirty="0">
                <a:latin typeface="Twinkl" pitchFamily="2" charset="77"/>
              </a:rPr>
              <a:t> January</a:t>
            </a:r>
          </a:p>
          <a:p>
            <a:pPr algn="ctr"/>
            <a:endParaRPr lang="en-US" sz="5400" dirty="0">
              <a:latin typeface="Twinkl" pitchFamily="2" charset="77"/>
            </a:endParaRPr>
          </a:p>
          <a:p>
            <a:pPr algn="ctr"/>
            <a:br>
              <a:rPr lang="en-US" dirty="0">
                <a:latin typeface="Twinkl" pitchFamily="2" charset="77"/>
              </a:rPr>
            </a:br>
            <a:r>
              <a:rPr lang="en-US" dirty="0">
                <a:latin typeface="Twinkl" pitchFamily="2" charset="77"/>
              </a:rPr>
              <a:t>Miss Morrison is in school in the morning – please contact Miss Lee with any urgent issues before 12.30pm, or I will get back to you after this time. </a:t>
            </a:r>
            <a:endParaRPr lang="en-US" sz="6000" dirty="0">
              <a:latin typeface="Twinkl" pitchFamily="2" charset="77"/>
            </a:endParaRPr>
          </a:p>
        </p:txBody>
      </p:sp>
    </p:spTree>
    <p:extLst>
      <p:ext uri="{BB962C8B-B14F-4D97-AF65-F5344CB8AC3E}">
        <p14:creationId xmlns:p14="http://schemas.microsoft.com/office/powerpoint/2010/main" val="295564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50B607-EC15-D841-8FE8-1F97AC3F6F08}"/>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19EEE86B-458E-C743-8A17-1C140131DF4A}"/>
              </a:ext>
            </a:extLst>
          </p:cNvPr>
          <p:cNvSpPr txBox="1"/>
          <p:nvPr/>
        </p:nvSpPr>
        <p:spPr>
          <a:xfrm>
            <a:off x="2482700" y="1690062"/>
            <a:ext cx="7226599" cy="3477875"/>
          </a:xfrm>
          <a:prstGeom prst="rect">
            <a:avLst/>
          </a:prstGeom>
          <a:noFill/>
        </p:spPr>
        <p:txBody>
          <a:bodyPr wrap="square" rtlCol="0">
            <a:spAutoFit/>
          </a:bodyPr>
          <a:lstStyle/>
          <a:p>
            <a:pPr marL="571500" indent="-571500" algn="ctr">
              <a:buFont typeface="Arial" panose="020B0604020202020204" pitchFamily="34" charset="0"/>
              <a:buChar char="•"/>
            </a:pPr>
            <a:r>
              <a:rPr lang="en-US" sz="4400" dirty="0">
                <a:latin typeface="Twinkl" pitchFamily="2" charset="77"/>
              </a:rPr>
              <a:t>Daily 10 </a:t>
            </a:r>
          </a:p>
          <a:p>
            <a:pPr marL="571500" indent="-571500" algn="ctr">
              <a:buFont typeface="Arial" panose="020B0604020202020204" pitchFamily="34" charset="0"/>
              <a:buChar char="•"/>
            </a:pPr>
            <a:r>
              <a:rPr lang="en-US" sz="4400" dirty="0">
                <a:latin typeface="Twinkl" pitchFamily="2" charset="77"/>
              </a:rPr>
              <a:t>Number work</a:t>
            </a:r>
          </a:p>
          <a:p>
            <a:pPr marL="571500" indent="-571500" algn="ctr">
              <a:buFont typeface="Arial" panose="020B0604020202020204" pitchFamily="34" charset="0"/>
              <a:buChar char="•"/>
            </a:pPr>
            <a:r>
              <a:rPr lang="en-US" sz="4400" dirty="0">
                <a:latin typeface="Twinkl" pitchFamily="2" charset="77"/>
              </a:rPr>
              <a:t>Sound consolidation </a:t>
            </a:r>
          </a:p>
          <a:p>
            <a:pPr marL="571500" indent="-571500" algn="ctr">
              <a:buFont typeface="Arial" panose="020B0604020202020204" pitchFamily="34" charset="0"/>
              <a:buChar char="•"/>
            </a:pPr>
            <a:endParaRPr lang="en-US" sz="4400" dirty="0">
              <a:latin typeface="Twinkl" pitchFamily="2" charset="77"/>
            </a:endParaRPr>
          </a:p>
          <a:p>
            <a:pPr algn="ctr"/>
            <a:endParaRPr lang="en-US" sz="4400" dirty="0"/>
          </a:p>
        </p:txBody>
      </p:sp>
    </p:spTree>
    <p:extLst>
      <p:ext uri="{BB962C8B-B14F-4D97-AF65-F5344CB8AC3E}">
        <p14:creationId xmlns:p14="http://schemas.microsoft.com/office/powerpoint/2010/main" val="338315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4510FE3-B5E3-D940-AA5A-E21D03A8033B}"/>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0C747F72-2030-1C4A-881C-E96D276BD102}"/>
              </a:ext>
            </a:extLst>
          </p:cNvPr>
          <p:cNvSpPr txBox="1"/>
          <p:nvPr/>
        </p:nvSpPr>
        <p:spPr>
          <a:xfrm>
            <a:off x="2082655" y="1376407"/>
            <a:ext cx="8026690" cy="3785652"/>
          </a:xfrm>
          <a:prstGeom prst="rect">
            <a:avLst/>
          </a:prstGeom>
          <a:noFill/>
        </p:spPr>
        <p:txBody>
          <a:bodyPr wrap="square" rtlCol="0">
            <a:spAutoFit/>
          </a:bodyPr>
          <a:lstStyle/>
          <a:p>
            <a:pPr algn="ctr"/>
            <a:r>
              <a:rPr lang="en-US" sz="2400" dirty="0">
                <a:latin typeface="Twinkl" pitchFamily="2" charset="77"/>
              </a:rPr>
              <a:t>On Seesaw, Miss Morrison has uploaded a video for each group. This will also be linked in the virtual class. </a:t>
            </a:r>
          </a:p>
          <a:p>
            <a:pPr algn="ctr"/>
            <a:endParaRPr lang="en-US" sz="2400" dirty="0">
              <a:latin typeface="Twinkl" pitchFamily="2" charset="77"/>
            </a:endParaRPr>
          </a:p>
          <a:p>
            <a:pPr algn="ctr"/>
            <a:r>
              <a:rPr lang="en-US" sz="2400" dirty="0">
                <a:latin typeface="Twinkl" pitchFamily="2" charset="77"/>
              </a:rPr>
              <a:t>Watch the video input and complete the task in your jotter. We are looking at number bonds to 20, so put your thinking hats on and get your number lines or any materials you would like to use ready!</a:t>
            </a:r>
          </a:p>
          <a:p>
            <a:pPr algn="ctr"/>
            <a:endParaRPr lang="en-US" sz="2400" dirty="0">
              <a:latin typeface="Twinkl" pitchFamily="2" charset="77"/>
            </a:endParaRPr>
          </a:p>
          <a:p>
            <a:pPr algn="ctr"/>
            <a:r>
              <a:rPr lang="en-US" sz="2400" dirty="0">
                <a:latin typeface="Twinkl" pitchFamily="2" charset="77"/>
              </a:rPr>
              <a:t>Please upload your work to your </a:t>
            </a:r>
            <a:r>
              <a:rPr lang="en-US" sz="2400" b="1" u="sng" dirty="0">
                <a:latin typeface="Twinkl" pitchFamily="2" charset="77"/>
              </a:rPr>
              <a:t>journal </a:t>
            </a:r>
            <a:r>
              <a:rPr lang="en-US" sz="2400" dirty="0">
                <a:latin typeface="Twinkl" pitchFamily="2" charset="77"/>
              </a:rPr>
              <a:t>on Seesaw so both Miss Morrison and Miss Lee can see your super work!</a:t>
            </a:r>
          </a:p>
        </p:txBody>
      </p:sp>
    </p:spTree>
    <p:extLst>
      <p:ext uri="{BB962C8B-B14F-4D97-AF65-F5344CB8AC3E}">
        <p14:creationId xmlns:p14="http://schemas.microsoft.com/office/powerpoint/2010/main" val="347059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4510FE3-B5E3-D940-AA5A-E21D03A8033B}"/>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0C747F72-2030-1C4A-881C-E96D276BD102}"/>
              </a:ext>
            </a:extLst>
          </p:cNvPr>
          <p:cNvSpPr txBox="1"/>
          <p:nvPr/>
        </p:nvSpPr>
        <p:spPr>
          <a:xfrm>
            <a:off x="2082655" y="1376407"/>
            <a:ext cx="8026690" cy="1569660"/>
          </a:xfrm>
          <a:prstGeom prst="rect">
            <a:avLst/>
          </a:prstGeom>
          <a:noFill/>
        </p:spPr>
        <p:txBody>
          <a:bodyPr wrap="square" rtlCol="0">
            <a:spAutoFit/>
          </a:bodyPr>
          <a:lstStyle/>
          <a:p>
            <a:pPr algn="ctr"/>
            <a:r>
              <a:rPr lang="en-US" sz="2400" dirty="0">
                <a:latin typeface="Twinkl" pitchFamily="2" charset="77"/>
              </a:rPr>
              <a:t>Complete today’s daily 10 </a:t>
            </a:r>
            <a:r>
              <a:rPr lang="en-US" sz="2400">
                <a:latin typeface="Twinkl" pitchFamily="2" charset="77"/>
              </a:rPr>
              <a:t>in your jotter. </a:t>
            </a:r>
            <a:endParaRPr lang="en-US" sz="2400" dirty="0">
              <a:latin typeface="Twinkl" pitchFamily="2" charset="77"/>
            </a:endParaRPr>
          </a:p>
          <a:p>
            <a:pPr algn="ctr"/>
            <a:endParaRPr lang="en-US" sz="2400" dirty="0">
              <a:latin typeface="Twinkl" pitchFamily="2" charset="77"/>
            </a:endParaRPr>
          </a:p>
          <a:p>
            <a:pPr algn="ctr"/>
            <a:r>
              <a:rPr lang="en-US" sz="2400" dirty="0">
                <a:latin typeface="Twinkl" pitchFamily="2" charset="77"/>
              </a:rPr>
              <a:t>Please upload your work to your </a:t>
            </a:r>
            <a:r>
              <a:rPr lang="en-US" sz="2400" b="1" u="sng" dirty="0">
                <a:latin typeface="Twinkl" pitchFamily="2" charset="77"/>
              </a:rPr>
              <a:t>journal </a:t>
            </a:r>
            <a:r>
              <a:rPr lang="en-US" sz="2400" dirty="0">
                <a:latin typeface="Twinkl" pitchFamily="2" charset="77"/>
              </a:rPr>
              <a:t>on Seesaw so both Miss Morrison and Miss Lee can see your super work!</a:t>
            </a:r>
          </a:p>
        </p:txBody>
      </p:sp>
    </p:spTree>
    <p:extLst>
      <p:ext uri="{BB962C8B-B14F-4D97-AF65-F5344CB8AC3E}">
        <p14:creationId xmlns:p14="http://schemas.microsoft.com/office/powerpoint/2010/main" val="281114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A63463ED-3586-EA46-971F-8AB035CE4B55}"/>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D537E05E-D587-E24B-99FD-06D73D56343F}"/>
              </a:ext>
            </a:extLst>
          </p:cNvPr>
          <p:cNvSpPr txBox="1"/>
          <p:nvPr/>
        </p:nvSpPr>
        <p:spPr>
          <a:xfrm>
            <a:off x="2194620" y="1544573"/>
            <a:ext cx="7802759" cy="2031325"/>
          </a:xfrm>
          <a:prstGeom prst="rect">
            <a:avLst/>
          </a:prstGeom>
          <a:noFill/>
        </p:spPr>
        <p:txBody>
          <a:bodyPr wrap="square" rtlCol="0">
            <a:spAutoFit/>
          </a:bodyPr>
          <a:lstStyle/>
          <a:p>
            <a:pPr algn="just"/>
            <a:r>
              <a:rPr lang="en-US" dirty="0" err="1">
                <a:latin typeface="Twinkl" pitchFamily="2" charset="77"/>
              </a:rPr>
              <a:t>Practise</a:t>
            </a:r>
            <a:r>
              <a:rPr lang="en-US" dirty="0">
                <a:latin typeface="Twinkl" pitchFamily="2" charset="77"/>
              </a:rPr>
              <a:t> those tricky words! You can play SPLAT with someone at home, or you can have a spelling test with a few words, or you can pick a few and write them in sentences in your jotter. </a:t>
            </a:r>
          </a:p>
          <a:p>
            <a:pPr algn="just"/>
            <a:endParaRPr lang="en-US" dirty="0">
              <a:latin typeface="Twinkl" pitchFamily="2" charset="77"/>
            </a:endParaRPr>
          </a:p>
          <a:p>
            <a:pPr algn="just"/>
            <a:r>
              <a:rPr lang="en-US" dirty="0">
                <a:latin typeface="Twinkl" pitchFamily="2" charset="77"/>
              </a:rPr>
              <a:t>You can also use the virtual class ‘spelling’ section to </a:t>
            </a:r>
            <a:r>
              <a:rPr lang="en-US" dirty="0" err="1">
                <a:latin typeface="Twinkl" pitchFamily="2" charset="77"/>
              </a:rPr>
              <a:t>practise</a:t>
            </a:r>
            <a:r>
              <a:rPr lang="en-US" dirty="0">
                <a:latin typeface="Twinkl" pitchFamily="2" charset="77"/>
              </a:rPr>
              <a:t> sounds. </a:t>
            </a:r>
          </a:p>
          <a:p>
            <a:pPr algn="just"/>
            <a:endParaRPr lang="en-US" dirty="0">
              <a:latin typeface="Twinkl" pitchFamily="2" charset="77"/>
            </a:endParaRPr>
          </a:p>
          <a:p>
            <a:pPr algn="just"/>
            <a:endParaRPr lang="en-US" dirty="0">
              <a:latin typeface="Twinkl" pitchFamily="2" charset="77"/>
            </a:endParaRPr>
          </a:p>
        </p:txBody>
      </p:sp>
    </p:spTree>
    <p:extLst>
      <p:ext uri="{BB962C8B-B14F-4D97-AF65-F5344CB8AC3E}">
        <p14:creationId xmlns:p14="http://schemas.microsoft.com/office/powerpoint/2010/main" val="2385515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214</Words>
  <Application>Microsoft Macintosh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Twinkl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Morrison (A0017172)</dc:creator>
  <cp:lastModifiedBy>Andrea Morrison (A0017172)</cp:lastModifiedBy>
  <cp:revision>5</cp:revision>
  <dcterms:created xsi:type="dcterms:W3CDTF">2021-01-15T15:06:30Z</dcterms:created>
  <dcterms:modified xsi:type="dcterms:W3CDTF">2021-01-15T16:32:37Z</dcterms:modified>
</cp:coreProperties>
</file>