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0" r:id="rId2"/>
    <p:sldId id="262" r:id="rId3"/>
    <p:sldId id="268" r:id="rId4"/>
    <p:sldId id="270" r:id="rId5"/>
    <p:sldId id="267" r:id="rId6"/>
    <p:sldId id="27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5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CA73B-9A1D-D641-B4BC-09F6F3BD4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F07210-FB77-B547-BAEC-E9831F8592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FADC7-CDA1-784C-ABE2-DB6A7CADB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03A2-9923-3C4C-98CE-013E74EE472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84F1C-9132-3D4F-AAC2-49C292557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51901-780A-8241-A553-2C8391985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7317-3AA8-5A4B-944C-867EF8E0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AEAD7-3829-7E44-8951-3EE254B88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DA11B5-ABCE-A34A-984B-4E80C1EC0A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22F1F-C9F5-7A43-A94A-6C7E49BBD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03A2-9923-3C4C-98CE-013E74EE472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E796A-DF77-D744-92F8-AD08B19F4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53935-1A61-234E-8F3B-826CA711B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7317-3AA8-5A4B-944C-867EF8E0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52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5CAF41-9A5E-0843-BD5B-C773FF22E2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4BF055-7F0B-354F-94FF-4662BDDB6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AD6EA-1AEF-7644-BC44-EA0E22A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03A2-9923-3C4C-98CE-013E74EE472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EF2A9-E365-064E-B119-3B4CCEE3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05953-7202-6747-AA67-422E63552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7317-3AA8-5A4B-944C-867EF8E0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74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94DBB-1675-8344-B680-1A4930B02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27808-8C96-1347-BD8B-6493B14F1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9EC57-591D-8A48-9001-E5B5E9ABA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03A2-9923-3C4C-98CE-013E74EE472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5C698-300D-8246-9E53-D33036350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7F9C4-7CCD-5A47-A643-0ECE83A23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7317-3AA8-5A4B-944C-867EF8E0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4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FD133-BE05-F64B-B076-116EA030F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3BE5D8-9572-7348-A717-4BB7C8E6A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0CE9F-EC63-794C-A8CF-A879E664E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03A2-9923-3C4C-98CE-013E74EE472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CD2BE-2DE1-4D45-987B-770FF988B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9A9C1-E3E7-D749-BA87-1B8EB4465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7317-3AA8-5A4B-944C-867EF8E0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5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E7492-4984-DF42-B285-23C0C761E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2106D-29A3-1045-8DC9-13C64A7477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D7A32B-1220-7648-8F4D-4941C2AEEB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D639E2-0E18-2F4B-B6C2-AEB17DF46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03A2-9923-3C4C-98CE-013E74EE472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DF7F5-5A37-7542-BE64-91F414E0B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6C93C4-9CD6-5148-A9CC-114DBDD1C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7317-3AA8-5A4B-944C-867EF8E0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25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74C4-D41E-5F4B-8543-AAD8E0642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92210D-5950-A247-B263-72572BC4C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B55689-C6DC-074C-AA6C-FFEEC47576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05F9B0-9E6D-7F4E-80D3-3CFFFF0A1C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1DB80E-A39C-2545-AE4B-9FEB885270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D4AB10-6730-224E-887D-B2A13F684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03A2-9923-3C4C-98CE-013E74EE472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A69C19-18E9-8041-B234-F80406612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F4620D-8FB1-7046-8484-A3250D64E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7317-3AA8-5A4B-944C-867EF8E0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8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BC34F-4766-B440-8CBB-C1190B554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493878-1FDF-C04C-9F2A-E5AE9BCFF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03A2-9923-3C4C-98CE-013E74EE472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F329E1-5FD9-704C-AF98-FE52BA5BF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37D50B-BA03-3D4E-B2CE-96FAF461C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7317-3AA8-5A4B-944C-867EF8E0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25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5A3A14-B950-864D-8556-B6D751ED3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03A2-9923-3C4C-98CE-013E74EE472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CA5FF3-B3EC-D044-99B4-3E675B60C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D706D-6BBC-CC48-8432-0514EABEB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7317-3AA8-5A4B-944C-867EF8E0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6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EBC53-4850-1345-A70F-8A7D9FD73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B0CE6-3CDB-6C45-810E-CD6668308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6C999B-447D-E444-818A-EE09CE5E2D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B2EC0A-A993-EC4B-A762-CB35F7243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03A2-9923-3C4C-98CE-013E74EE472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9CF86-CB9E-3B4F-A948-77C115D6E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FED083-76A6-814E-BC40-677F44AB4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7317-3AA8-5A4B-944C-867EF8E0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18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9280D-34BC-4448-AD02-3FD55B19F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3E3BDF-1657-C84B-9724-2416B84575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7BF418-D1D1-6C40-A3FF-F42AA66DB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3D841B-C406-4F48-A0C9-053670A1E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03A2-9923-3C4C-98CE-013E74EE472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BFA303-0710-D64B-9959-0693ABB98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4C5573-CF3B-C349-BDBA-BE170C48F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7317-3AA8-5A4B-944C-867EF8E0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75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E1CD71-F2BE-A640-A411-ECE1A5724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C2A5B-A7DD-9043-98F7-FFBC746D1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EBF2B-12A6-BB46-B414-05670F030B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E03A2-9923-3C4C-98CE-013E74EE472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3514E-1ED8-6C4B-A5AC-95D40D57B4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2394A-ED2E-C640-9E14-AAFB29F7B9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77317-3AA8-5A4B-944C-867EF8E0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9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17C0E-580E-4127-B535-6B9C9CFDDA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5F32FA-1338-494C-8528-41FF4ECFAF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D1B309-95F9-4B91-ACED-9DA84718E0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804" y="593889"/>
            <a:ext cx="10222844" cy="575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674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50B607-EC15-D841-8FE8-1F97AC3F6F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" y="19050"/>
            <a:ext cx="12128500" cy="6819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9EEE86B-458E-C743-8A17-1C140131DF4A}"/>
              </a:ext>
            </a:extLst>
          </p:cNvPr>
          <p:cNvSpPr txBox="1"/>
          <p:nvPr/>
        </p:nvSpPr>
        <p:spPr>
          <a:xfrm>
            <a:off x="2482700" y="1690062"/>
            <a:ext cx="722659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000" dirty="0">
                <a:latin typeface="Twinkl" pitchFamily="2" charset="77"/>
              </a:rPr>
              <a:t>Daily 10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000" dirty="0">
                <a:latin typeface="Twinkl" pitchFamily="2" charset="77"/>
              </a:rPr>
              <a:t>Sound consolidation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000" dirty="0">
                <a:latin typeface="Twinkl" pitchFamily="2" charset="77"/>
              </a:rPr>
              <a:t>Reading Comprehension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000" dirty="0">
                <a:latin typeface="Twinkl" pitchFamily="2" charset="77"/>
              </a:rPr>
              <a:t>12:45 Live lesson on TEAMS- Writing 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000" dirty="0">
                <a:latin typeface="Twinkl" pitchFamily="2" charset="77"/>
              </a:rPr>
              <a:t>Complete Writing Task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US" sz="4400" dirty="0">
              <a:latin typeface="Twinkl" pitchFamily="2" charset="77"/>
            </a:endParaRPr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83153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24510FE3-B5E3-D940-AA5A-E21D03A80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" y="19050"/>
            <a:ext cx="12128500" cy="6819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C747F72-2030-1C4A-881C-E96D276BD102}"/>
              </a:ext>
            </a:extLst>
          </p:cNvPr>
          <p:cNvSpPr txBox="1"/>
          <p:nvPr/>
        </p:nvSpPr>
        <p:spPr>
          <a:xfrm>
            <a:off x="2294469" y="1513042"/>
            <a:ext cx="760306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winkl" pitchFamily="2" charset="77"/>
              </a:rPr>
              <a:t>Complete your daily 10 in your jotter. Remember to focus on nice, neat presentation. </a:t>
            </a:r>
          </a:p>
          <a:p>
            <a:pPr algn="ctr"/>
            <a:endParaRPr lang="en-US" sz="2800" dirty="0">
              <a:latin typeface="Twinkl" pitchFamily="2" charset="77"/>
            </a:endParaRPr>
          </a:p>
          <a:p>
            <a:pPr algn="ctr"/>
            <a:r>
              <a:rPr lang="en-US" sz="2800" dirty="0">
                <a:latin typeface="Twinkl" pitchFamily="2" charset="77"/>
              </a:rPr>
              <a:t>Please upload pictures to your </a:t>
            </a:r>
            <a:r>
              <a:rPr lang="en-US" sz="2800" b="1" u="sng" dirty="0">
                <a:latin typeface="Twinkl" pitchFamily="2" charset="77"/>
              </a:rPr>
              <a:t>journal</a:t>
            </a:r>
            <a:r>
              <a:rPr lang="en-US" sz="2800" dirty="0">
                <a:latin typeface="Twinkl" pitchFamily="2" charset="77"/>
              </a:rPr>
              <a:t> on Seesaw so both Miss Morrison and Miss Lee can see your super work!</a:t>
            </a:r>
          </a:p>
        </p:txBody>
      </p:sp>
    </p:spTree>
    <p:extLst>
      <p:ext uri="{BB962C8B-B14F-4D97-AF65-F5344CB8AC3E}">
        <p14:creationId xmlns:p14="http://schemas.microsoft.com/office/powerpoint/2010/main" val="3470594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A63463ED-3586-EA46-971F-8AB035CE4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" y="19050"/>
            <a:ext cx="12128500" cy="6819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37E05E-D587-E24B-99FD-06D73D56343F}"/>
              </a:ext>
            </a:extLst>
          </p:cNvPr>
          <p:cNvSpPr txBox="1"/>
          <p:nvPr/>
        </p:nvSpPr>
        <p:spPr>
          <a:xfrm>
            <a:off x="2194620" y="1544573"/>
            <a:ext cx="780275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Twinkl" pitchFamily="2" charset="77"/>
              </a:rPr>
              <a:t>We are focusing on practicing the ‘</a:t>
            </a:r>
            <a:r>
              <a:rPr lang="en-US" dirty="0" err="1">
                <a:latin typeface="Twinkl" pitchFamily="2" charset="77"/>
              </a:rPr>
              <a:t>th</a:t>
            </a:r>
            <a:r>
              <a:rPr lang="en-US" dirty="0">
                <a:latin typeface="Twinkl" pitchFamily="2" charset="77"/>
              </a:rPr>
              <a:t>’ sound. Follow the link in the virtual class to the soundboard, and complete the activities attached. There is information for each linked.</a:t>
            </a:r>
          </a:p>
          <a:p>
            <a:pPr algn="just"/>
            <a:endParaRPr lang="en-US" dirty="0">
              <a:latin typeface="Twinkl" pitchFamily="2" charset="77"/>
            </a:endParaRPr>
          </a:p>
          <a:p>
            <a:pPr algn="just"/>
            <a:r>
              <a:rPr lang="en-US" dirty="0">
                <a:latin typeface="Twinkl" pitchFamily="2" charset="77"/>
              </a:rPr>
              <a:t>Click on the ‘spelling’ tab in the classroom to take you to the class; click on the ‘digraphs’ poster and look for the ‘</a:t>
            </a:r>
            <a:r>
              <a:rPr lang="en-US" dirty="0" err="1">
                <a:latin typeface="Twinkl" pitchFamily="2" charset="77"/>
              </a:rPr>
              <a:t>th</a:t>
            </a:r>
            <a:r>
              <a:rPr lang="en-US" dirty="0">
                <a:latin typeface="Twinkl" pitchFamily="2" charset="77"/>
              </a:rPr>
              <a:t>’ sound. Watch the clips by clicking on the giraffe icon and click on the pencil icon’s to take you to the task. </a:t>
            </a:r>
          </a:p>
          <a:p>
            <a:pPr algn="just"/>
            <a:endParaRPr lang="en-US" dirty="0">
              <a:latin typeface="Twinkl" pitchFamily="2" charset="77"/>
            </a:endParaRPr>
          </a:p>
          <a:p>
            <a:pPr algn="just"/>
            <a:r>
              <a:rPr lang="en-US" dirty="0">
                <a:latin typeface="Twinkl" pitchFamily="2" charset="77"/>
              </a:rPr>
              <a:t>Follow the instructions and complete the tasks in your jotter – the link to the task will also be on Seesaw and Teams. </a:t>
            </a:r>
          </a:p>
          <a:p>
            <a:pPr algn="just"/>
            <a:endParaRPr lang="en-US" dirty="0">
              <a:latin typeface="Twinkl" pitchFamily="2" charset="77"/>
            </a:endParaRPr>
          </a:p>
          <a:p>
            <a:pPr algn="just"/>
            <a:r>
              <a:rPr lang="en-US" dirty="0">
                <a:latin typeface="Twinkl" pitchFamily="2" charset="77"/>
              </a:rPr>
              <a:t>There are 2 tasks; please pick the one you feel is most suitable for </a:t>
            </a:r>
            <a:r>
              <a:rPr lang="en-US">
                <a:latin typeface="Twinkl" pitchFamily="2" charset="77"/>
              </a:rPr>
              <a:t>your child. </a:t>
            </a:r>
            <a:endParaRPr lang="en-US" dirty="0">
              <a:latin typeface="Twinkl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85515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BA8926D-599C-2148-98A5-56C9005A63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" y="19050"/>
            <a:ext cx="12128500" cy="6819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98443BE-99C4-374C-B187-D3D00745B145}"/>
              </a:ext>
            </a:extLst>
          </p:cNvPr>
          <p:cNvSpPr txBox="1"/>
          <p:nvPr/>
        </p:nvSpPr>
        <p:spPr>
          <a:xfrm>
            <a:off x="2136814" y="1534061"/>
            <a:ext cx="79183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winkl" pitchFamily="2" charset="77"/>
              </a:rPr>
              <a:t>In your packs, there is a reading comprehension booklet that links to all of the sounds we have learned so far. </a:t>
            </a:r>
          </a:p>
          <a:p>
            <a:pPr algn="ctr"/>
            <a:endParaRPr lang="en-US" sz="2400" dirty="0">
              <a:latin typeface="Twinkl" pitchFamily="2" charset="77"/>
            </a:endParaRPr>
          </a:p>
          <a:p>
            <a:pPr algn="ctr"/>
            <a:r>
              <a:rPr lang="en-US" sz="2400" dirty="0">
                <a:latin typeface="Twinkl" pitchFamily="2" charset="77"/>
              </a:rPr>
              <a:t>Compete one of the ‘</a:t>
            </a:r>
            <a:r>
              <a:rPr lang="en-US" sz="2400" dirty="0" err="1">
                <a:latin typeface="Twinkl" pitchFamily="2" charset="77"/>
              </a:rPr>
              <a:t>th</a:t>
            </a:r>
            <a:r>
              <a:rPr lang="en-US" sz="2400" dirty="0">
                <a:latin typeface="Twinkl" pitchFamily="2" charset="77"/>
              </a:rPr>
              <a:t>’ pages; read the passage and then answer the comprehension questions using full sentences in your blue jotter. </a:t>
            </a:r>
          </a:p>
          <a:p>
            <a:pPr algn="ctr"/>
            <a:endParaRPr lang="en-US" sz="2400" dirty="0">
              <a:latin typeface="Twinkl" pitchFamily="2" charset="77"/>
            </a:endParaRPr>
          </a:p>
          <a:p>
            <a:pPr algn="ctr"/>
            <a:r>
              <a:rPr lang="en-US" sz="2400" dirty="0">
                <a:latin typeface="Twinkl" pitchFamily="2" charset="77"/>
              </a:rPr>
              <a:t>Remember to upload your work to the </a:t>
            </a:r>
            <a:r>
              <a:rPr lang="en-US" sz="2400" b="1" dirty="0">
                <a:latin typeface="Twinkl" pitchFamily="2" charset="77"/>
              </a:rPr>
              <a:t>journal </a:t>
            </a:r>
            <a:r>
              <a:rPr lang="en-US" sz="2400" dirty="0">
                <a:latin typeface="Twinkl" pitchFamily="2" charset="77"/>
              </a:rPr>
              <a:t>on seesaw. </a:t>
            </a:r>
          </a:p>
        </p:txBody>
      </p:sp>
    </p:spTree>
    <p:extLst>
      <p:ext uri="{BB962C8B-B14F-4D97-AF65-F5344CB8AC3E}">
        <p14:creationId xmlns:p14="http://schemas.microsoft.com/office/powerpoint/2010/main" val="3122250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61E1DB-E858-C54E-836F-54200E7B20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" y="19050"/>
            <a:ext cx="12128500" cy="6819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2BBAD5-7208-6E4D-8CFC-A535C329E62F}"/>
              </a:ext>
            </a:extLst>
          </p:cNvPr>
          <p:cNvSpPr txBox="1"/>
          <p:nvPr/>
        </p:nvSpPr>
        <p:spPr>
          <a:xfrm>
            <a:off x="2215299" y="1828352"/>
            <a:ext cx="741889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2800" dirty="0">
                <a:latin typeface="Twinkl" pitchFamily="2" charset="77"/>
              </a:rPr>
              <a:t>Log in to TEAMS at 12:45 for our Live lesson on Writing 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2800" dirty="0">
                <a:latin typeface="Twinkl" pitchFamily="2" charset="77"/>
              </a:rPr>
              <a:t>If you are unable to attend the PPT will be available to download from TEAMS/ BLOG. 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2800" dirty="0">
                <a:latin typeface="Twinkl" pitchFamily="2" charset="77"/>
              </a:rPr>
              <a:t>Complete Writing Task. Everyone is to use the story starter and picture prompt to help with their task.</a:t>
            </a:r>
          </a:p>
        </p:txBody>
      </p:sp>
    </p:spTree>
    <p:extLst>
      <p:ext uri="{BB962C8B-B14F-4D97-AF65-F5344CB8AC3E}">
        <p14:creationId xmlns:p14="http://schemas.microsoft.com/office/powerpoint/2010/main" val="3588291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295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Twinkl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Morrison (A0017172)</dc:creator>
  <cp:lastModifiedBy>Lee2, Samantha</cp:lastModifiedBy>
  <cp:revision>5</cp:revision>
  <dcterms:created xsi:type="dcterms:W3CDTF">2021-01-15T15:06:30Z</dcterms:created>
  <dcterms:modified xsi:type="dcterms:W3CDTF">2021-01-15T18:40:11Z</dcterms:modified>
</cp:coreProperties>
</file>