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theschoolrun.com/homework-help/micro-organism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 for Thursday!!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0166" y="3531204"/>
            <a:ext cx="10124686" cy="2128617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Thursday 13</a:t>
            </a:r>
            <a:r>
              <a:rPr lang="en-GB" baseline="30000" dirty="0" smtClean="0"/>
              <a:t>th</a:t>
            </a:r>
            <a:r>
              <a:rPr lang="en-GB" dirty="0" smtClean="0"/>
              <a:t> January 2021</a:t>
            </a:r>
          </a:p>
          <a:p>
            <a:pPr algn="r"/>
            <a:r>
              <a:rPr lang="en-GB" dirty="0" smtClean="0"/>
              <a:t>Mrs </a:t>
            </a:r>
            <a:r>
              <a:rPr lang="en-GB" dirty="0" err="1" smtClean="0"/>
              <a:t>briggs</a:t>
            </a:r>
            <a:endParaRPr lang="en-GB" dirty="0" smtClean="0"/>
          </a:p>
          <a:p>
            <a:pPr algn="r"/>
            <a:endParaRPr lang="en-GB" dirty="0"/>
          </a:p>
          <a:p>
            <a:pPr algn="r"/>
            <a:r>
              <a:rPr lang="en-GB" dirty="0" smtClean="0"/>
              <a:t>Julie.briggs2@south-Ayrshire.gov.uk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02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Hello p7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959" y="3531204"/>
            <a:ext cx="9572893" cy="2554286"/>
          </a:xfrm>
        </p:spPr>
        <p:txBody>
          <a:bodyPr>
            <a:normAutofit/>
          </a:bodyPr>
          <a:lstStyle/>
          <a:p>
            <a:r>
              <a:rPr lang="en-GB" dirty="0" smtClean="0"/>
              <a:t>We’re over halfway though the week….. The end is in sight.</a:t>
            </a:r>
          </a:p>
          <a:p>
            <a:r>
              <a:rPr lang="en-GB" dirty="0" smtClean="0"/>
              <a:t>Woo </a:t>
            </a:r>
            <a:r>
              <a:rPr lang="en-GB" dirty="0" err="1" smtClean="0"/>
              <a:t>hoo</a:t>
            </a:r>
            <a:r>
              <a:rPr lang="en-GB" dirty="0" smtClean="0"/>
              <a:t>!!!</a:t>
            </a:r>
          </a:p>
          <a:p>
            <a:r>
              <a:rPr lang="en-GB" dirty="0" smtClean="0"/>
              <a:t>Time for some fun tasks to get you active and creative.</a:t>
            </a:r>
          </a:p>
          <a:p>
            <a:r>
              <a:rPr lang="en-GB" dirty="0" smtClean="0"/>
              <a:t>Best of all…….there’s prizes!!!!!!!!!!!!!!!!!!!!!!!!!!!!!!!!!!!!!!!!!</a:t>
            </a:r>
          </a:p>
          <a:p>
            <a:pPr algn="ctr"/>
            <a:r>
              <a:rPr lang="en-GB" sz="1400" b="1" dirty="0" smtClean="0"/>
              <a:t>All completed tasks should be posted into the Thursday folder on Teams or e-mailed by 3pm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8395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1…… STEM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97724"/>
            <a:ext cx="9603275" cy="4619297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Our focus this term is on our bodies, particularly Lungs and Digestion. We will be exploring bodily functions and diseases. </a:t>
            </a:r>
            <a:endParaRPr lang="en-GB" dirty="0"/>
          </a:p>
          <a:p>
            <a:pPr marL="0" indent="0" algn="ctr">
              <a:buNone/>
            </a:pP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Microbe </a:t>
            </a:r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mania 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/>
              <a:t>There are lots of different </a:t>
            </a:r>
            <a:r>
              <a:rPr lang="en-GB" dirty="0" smtClean="0"/>
              <a:t>mi-</a:t>
            </a:r>
            <a:r>
              <a:rPr lang="en-GB" dirty="0" err="1" smtClean="0"/>
              <a:t>cro</a:t>
            </a:r>
            <a:r>
              <a:rPr lang="en-GB" dirty="0" smtClean="0"/>
              <a:t> organisms </a:t>
            </a:r>
            <a:r>
              <a:rPr lang="en-GB" dirty="0"/>
              <a:t>in the world. Lots of them are helpful, some are harmful. </a:t>
            </a:r>
            <a:r>
              <a:rPr lang="en-GB" dirty="0" smtClean="0"/>
              <a:t>You can </a:t>
            </a:r>
            <a:r>
              <a:rPr lang="en-GB" dirty="0"/>
              <a:t>find out more about microbes here</a:t>
            </a:r>
            <a:r>
              <a:rPr lang="en-GB" dirty="0" smtClean="0"/>
              <a:t>: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www.theschoolrun.com/homework-help/micro-organisms</a:t>
            </a:r>
            <a:r>
              <a:rPr lang="en-GB" dirty="0" smtClean="0"/>
              <a:t> </a:t>
            </a:r>
          </a:p>
          <a:p>
            <a:r>
              <a:rPr lang="en-GB" dirty="0" smtClean="0"/>
              <a:t>Read, play &amp; learn on the link above.</a:t>
            </a:r>
          </a:p>
          <a:p>
            <a:r>
              <a:rPr lang="en-GB" b="1" dirty="0" smtClean="0"/>
              <a:t>TASK : Imagine </a:t>
            </a:r>
            <a:r>
              <a:rPr lang="en-GB" b="1" dirty="0"/>
              <a:t>you have just discovered a new bacteria, you will need to think </a:t>
            </a:r>
            <a:r>
              <a:rPr lang="en-GB" b="1" dirty="0" smtClean="0"/>
              <a:t>about its type, </a:t>
            </a:r>
            <a:r>
              <a:rPr lang="en-GB" b="1" dirty="0"/>
              <a:t>how it looks, what it does and give it a name</a:t>
            </a:r>
            <a:r>
              <a:rPr lang="en-GB" b="1" dirty="0" smtClean="0"/>
              <a:t>. CREATE one </a:t>
            </a:r>
            <a:r>
              <a:rPr lang="en-GB" b="1" dirty="0" err="1" smtClean="0"/>
              <a:t>Powerpoint</a:t>
            </a:r>
            <a:r>
              <a:rPr lang="en-GB" b="1" dirty="0" smtClean="0"/>
              <a:t> slide about your new bacteria, including at least 6 facts about it. 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6732">
            <a:off x="9454222" y="43030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52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2…… outdoor learning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497724"/>
            <a:ext cx="9603275" cy="4619297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 smtClean="0"/>
              <a:t>Its time to get some fresh air, if you can. It’s a great way to de-stress and refresh your mind and body after so much online learning. However, if its not possible to day I have included an indoor option.</a:t>
            </a:r>
          </a:p>
          <a:p>
            <a:r>
              <a:rPr lang="en-GB" b="1" dirty="0" smtClean="0"/>
              <a:t>TASK :</a:t>
            </a:r>
            <a:r>
              <a:rPr lang="en-GB" dirty="0"/>
              <a:t>  </a:t>
            </a:r>
          </a:p>
          <a:p>
            <a:r>
              <a:rPr lang="en-GB" b="1" u="sng" dirty="0"/>
              <a:t>Outdoor</a:t>
            </a:r>
            <a:r>
              <a:rPr lang="en-GB" dirty="0"/>
              <a:t>: Have a walk around the streets and see what signs of spring you can see. Look out especially for birds and the buds on the trees. Make a list of all the wildlife you </a:t>
            </a:r>
            <a:r>
              <a:rPr lang="en-GB" dirty="0" smtClean="0"/>
              <a:t>see and do some research on them.</a:t>
            </a:r>
          </a:p>
          <a:p>
            <a:r>
              <a:rPr lang="en-GB" b="1" u="sng" dirty="0"/>
              <a:t>Indoor</a:t>
            </a:r>
            <a:r>
              <a:rPr lang="en-GB" dirty="0"/>
              <a:t>: Talk about your family’s history. Think about aunts and uncles, grandmas and grandads, great grandmas and great-grandads. Create a family tree. Look through old photographs. Create individual or family portraits.</a:t>
            </a:r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643" y="25355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3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Task 2…… creative challenge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4" y="1529256"/>
            <a:ext cx="8024649" cy="4571999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 smtClean="0"/>
              <a:t>Get your creative brains in gear after all that fresh air to tackle this mini competition for a chance to have a Treat Bag delivered to your doorstep!!!!</a:t>
            </a:r>
          </a:p>
          <a:p>
            <a:pPr algn="ctr"/>
            <a:r>
              <a:rPr lang="en-GB" b="1" u="sng" dirty="0" smtClean="0">
                <a:solidFill>
                  <a:schemeClr val="accent3">
                    <a:lumMod val="75000"/>
                  </a:schemeClr>
                </a:solidFill>
              </a:rPr>
              <a:t>TASK</a:t>
            </a:r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en-GB" sz="21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You are hired by an amusement park to create a new and exciting roller coaster!!!!!!</a:t>
            </a:r>
          </a:p>
          <a:p>
            <a:r>
              <a:rPr lang="en-GB" dirty="0" smtClean="0"/>
              <a:t>Draw / Construct / Digitally create a model of your new ride.  </a:t>
            </a:r>
          </a:p>
          <a:p>
            <a:r>
              <a:rPr lang="en-GB" dirty="0" smtClean="0"/>
              <a:t>You can use any materials or media that you have available….. Junk modelling, </a:t>
            </a:r>
            <a:r>
              <a:rPr lang="en-GB" dirty="0" err="1" smtClean="0"/>
              <a:t>lego</a:t>
            </a:r>
            <a:r>
              <a:rPr lang="en-GB" dirty="0" smtClean="0"/>
              <a:t>, Minecraft image, 3D drawing etc.</a:t>
            </a:r>
          </a:p>
          <a:p>
            <a:r>
              <a:rPr lang="en-GB" b="1" dirty="0" smtClean="0"/>
              <a:t>THE MORE CREATIVE THE BETTER!!!!!!!</a:t>
            </a:r>
            <a:endParaRPr lang="en-GB" b="1" dirty="0"/>
          </a:p>
          <a:p>
            <a:pPr algn="ctr"/>
            <a:r>
              <a:rPr lang="en-GB" dirty="0" smtClean="0">
                <a:solidFill>
                  <a:srgbClr val="FF6600"/>
                </a:solidFill>
                <a:latin typeface="Arial Black" panose="020B0A04020102020204" pitchFamily="34" charset="0"/>
              </a:rPr>
              <a:t>Entries for this challenge can be submitted         (Teams/E-mail) no later than 3pm on FRIDAY</a:t>
            </a:r>
          </a:p>
          <a:p>
            <a:r>
              <a:rPr lang="en-GB" dirty="0" smtClean="0"/>
              <a:t>Treats will be delivered by 6pm that evening.</a:t>
            </a:r>
            <a:endParaRPr lang="en-GB" dirty="0"/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778" y="3428999"/>
            <a:ext cx="2656984" cy="2375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228" y="670526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6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5737" y="802298"/>
            <a:ext cx="9289115" cy="254143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You’re smashing it p7…. </a:t>
            </a:r>
            <a:br>
              <a:rPr lang="en-GB" dirty="0" smtClean="0"/>
            </a:br>
            <a:r>
              <a:rPr lang="en-GB" dirty="0" smtClean="0"/>
              <a:t>Keep it up!!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1569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46</TotalTime>
  <Words>455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Gill Sans MT</vt:lpstr>
      <vt:lpstr>Wingdings</vt:lpstr>
      <vt:lpstr>Gallery</vt:lpstr>
      <vt:lpstr>3 for Thursday!!</vt:lpstr>
      <vt:lpstr>Hello p7  </vt:lpstr>
      <vt:lpstr>Task 1…… STEM</vt:lpstr>
      <vt:lpstr>Task 2…… outdoor learning</vt:lpstr>
      <vt:lpstr>Task 2…… creative challenge</vt:lpstr>
      <vt:lpstr>You’re smashing it p7….  Keep it up!!</vt:lpstr>
    </vt:vector>
  </TitlesOfParts>
  <Company>South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for Thursday!!</dc:title>
  <dc:creator>Briggs2, Julie</dc:creator>
  <cp:lastModifiedBy>Briggs2, Julie</cp:lastModifiedBy>
  <cp:revision>5</cp:revision>
  <dcterms:created xsi:type="dcterms:W3CDTF">2021-01-13T16:26:16Z</dcterms:created>
  <dcterms:modified xsi:type="dcterms:W3CDTF">2021-01-13T17:12:32Z</dcterms:modified>
</cp:coreProperties>
</file>