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58"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64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4986D-949F-4D53-959B-4397D5747C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6FE0713-75A1-4606-9C13-259EBE68B1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F59C21E-52DE-4482-B436-25FB2BD208EF}"/>
              </a:ext>
            </a:extLst>
          </p:cNvPr>
          <p:cNvSpPr>
            <a:spLocks noGrp="1"/>
          </p:cNvSpPr>
          <p:nvPr>
            <p:ph type="dt" sz="half" idx="10"/>
          </p:nvPr>
        </p:nvSpPr>
        <p:spPr/>
        <p:txBody>
          <a:bodyPr/>
          <a:lstStyle/>
          <a:p>
            <a:fld id="{91843112-BD11-42C7-BA83-E91BD6894E1D}" type="datetimeFigureOut">
              <a:rPr lang="en-GB" smtClean="0"/>
              <a:t>12/01/2021</a:t>
            </a:fld>
            <a:endParaRPr lang="en-GB"/>
          </a:p>
        </p:txBody>
      </p:sp>
      <p:sp>
        <p:nvSpPr>
          <p:cNvPr id="5" name="Footer Placeholder 4">
            <a:extLst>
              <a:ext uri="{FF2B5EF4-FFF2-40B4-BE49-F238E27FC236}">
                <a16:creationId xmlns:a16="http://schemas.microsoft.com/office/drawing/2014/main" id="{6D5764D5-110F-464E-9DE8-664B57C8DE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ABB223-25FE-44F8-BB31-0F80DF9CF3FC}"/>
              </a:ext>
            </a:extLst>
          </p:cNvPr>
          <p:cNvSpPr>
            <a:spLocks noGrp="1"/>
          </p:cNvSpPr>
          <p:nvPr>
            <p:ph type="sldNum" sz="quarter" idx="12"/>
          </p:nvPr>
        </p:nvSpPr>
        <p:spPr/>
        <p:txBody>
          <a:bodyPr/>
          <a:lstStyle/>
          <a:p>
            <a:fld id="{DC056C24-0A8D-42AB-AF76-FFF21B1272E8}" type="slidenum">
              <a:rPr lang="en-GB" smtClean="0"/>
              <a:t>‹#›</a:t>
            </a:fld>
            <a:endParaRPr lang="en-GB"/>
          </a:p>
        </p:txBody>
      </p:sp>
    </p:spTree>
    <p:extLst>
      <p:ext uri="{BB962C8B-B14F-4D97-AF65-F5344CB8AC3E}">
        <p14:creationId xmlns:p14="http://schemas.microsoft.com/office/powerpoint/2010/main" val="545329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36C21-94B1-466F-ADB5-D9D411E7A02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4BAF67B-4367-484D-9800-3D0191DBC9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DBAAAB-E147-4F30-BE40-0B3E865456C5}"/>
              </a:ext>
            </a:extLst>
          </p:cNvPr>
          <p:cNvSpPr>
            <a:spLocks noGrp="1"/>
          </p:cNvSpPr>
          <p:nvPr>
            <p:ph type="dt" sz="half" idx="10"/>
          </p:nvPr>
        </p:nvSpPr>
        <p:spPr/>
        <p:txBody>
          <a:bodyPr/>
          <a:lstStyle/>
          <a:p>
            <a:fld id="{91843112-BD11-42C7-BA83-E91BD6894E1D}" type="datetimeFigureOut">
              <a:rPr lang="en-GB" smtClean="0"/>
              <a:t>12/01/2021</a:t>
            </a:fld>
            <a:endParaRPr lang="en-GB"/>
          </a:p>
        </p:txBody>
      </p:sp>
      <p:sp>
        <p:nvSpPr>
          <p:cNvPr id="5" name="Footer Placeholder 4">
            <a:extLst>
              <a:ext uri="{FF2B5EF4-FFF2-40B4-BE49-F238E27FC236}">
                <a16:creationId xmlns:a16="http://schemas.microsoft.com/office/drawing/2014/main" id="{BEA599DB-356B-4414-9DD1-CCBBC34B61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78B131-C660-4078-B731-B84C94ECB4E3}"/>
              </a:ext>
            </a:extLst>
          </p:cNvPr>
          <p:cNvSpPr>
            <a:spLocks noGrp="1"/>
          </p:cNvSpPr>
          <p:nvPr>
            <p:ph type="sldNum" sz="quarter" idx="12"/>
          </p:nvPr>
        </p:nvSpPr>
        <p:spPr/>
        <p:txBody>
          <a:bodyPr/>
          <a:lstStyle/>
          <a:p>
            <a:fld id="{DC056C24-0A8D-42AB-AF76-FFF21B1272E8}" type="slidenum">
              <a:rPr lang="en-GB" smtClean="0"/>
              <a:t>‹#›</a:t>
            </a:fld>
            <a:endParaRPr lang="en-GB"/>
          </a:p>
        </p:txBody>
      </p:sp>
    </p:spTree>
    <p:extLst>
      <p:ext uri="{BB962C8B-B14F-4D97-AF65-F5344CB8AC3E}">
        <p14:creationId xmlns:p14="http://schemas.microsoft.com/office/powerpoint/2010/main" val="4034966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0641DE-01BB-4BD7-A1F3-F969C4834E2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461DA7D-C946-4A96-B4C7-323E89B363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F53656-9A7A-48FB-9FF2-C0D2F3677277}"/>
              </a:ext>
            </a:extLst>
          </p:cNvPr>
          <p:cNvSpPr>
            <a:spLocks noGrp="1"/>
          </p:cNvSpPr>
          <p:nvPr>
            <p:ph type="dt" sz="half" idx="10"/>
          </p:nvPr>
        </p:nvSpPr>
        <p:spPr/>
        <p:txBody>
          <a:bodyPr/>
          <a:lstStyle/>
          <a:p>
            <a:fld id="{91843112-BD11-42C7-BA83-E91BD6894E1D}" type="datetimeFigureOut">
              <a:rPr lang="en-GB" smtClean="0"/>
              <a:t>12/01/2021</a:t>
            </a:fld>
            <a:endParaRPr lang="en-GB"/>
          </a:p>
        </p:txBody>
      </p:sp>
      <p:sp>
        <p:nvSpPr>
          <p:cNvPr id="5" name="Footer Placeholder 4">
            <a:extLst>
              <a:ext uri="{FF2B5EF4-FFF2-40B4-BE49-F238E27FC236}">
                <a16:creationId xmlns:a16="http://schemas.microsoft.com/office/drawing/2014/main" id="{E65F1A58-368B-498F-A94F-22A6F02E70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BB2722-17B3-4A90-B5FF-E1716D9A8F93}"/>
              </a:ext>
            </a:extLst>
          </p:cNvPr>
          <p:cNvSpPr>
            <a:spLocks noGrp="1"/>
          </p:cNvSpPr>
          <p:nvPr>
            <p:ph type="sldNum" sz="quarter" idx="12"/>
          </p:nvPr>
        </p:nvSpPr>
        <p:spPr/>
        <p:txBody>
          <a:bodyPr/>
          <a:lstStyle/>
          <a:p>
            <a:fld id="{DC056C24-0A8D-42AB-AF76-FFF21B1272E8}" type="slidenum">
              <a:rPr lang="en-GB" smtClean="0"/>
              <a:t>‹#›</a:t>
            </a:fld>
            <a:endParaRPr lang="en-GB"/>
          </a:p>
        </p:txBody>
      </p:sp>
    </p:spTree>
    <p:extLst>
      <p:ext uri="{BB962C8B-B14F-4D97-AF65-F5344CB8AC3E}">
        <p14:creationId xmlns:p14="http://schemas.microsoft.com/office/powerpoint/2010/main" val="203021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E756D-1B60-4727-85D1-1DFF976AB17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7A7671-D695-48F8-9A96-55E793420E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8F6398-8D7D-4A11-A541-A3C8423827ED}"/>
              </a:ext>
            </a:extLst>
          </p:cNvPr>
          <p:cNvSpPr>
            <a:spLocks noGrp="1"/>
          </p:cNvSpPr>
          <p:nvPr>
            <p:ph type="dt" sz="half" idx="10"/>
          </p:nvPr>
        </p:nvSpPr>
        <p:spPr/>
        <p:txBody>
          <a:bodyPr/>
          <a:lstStyle/>
          <a:p>
            <a:fld id="{91843112-BD11-42C7-BA83-E91BD6894E1D}" type="datetimeFigureOut">
              <a:rPr lang="en-GB" smtClean="0"/>
              <a:t>12/01/2021</a:t>
            </a:fld>
            <a:endParaRPr lang="en-GB"/>
          </a:p>
        </p:txBody>
      </p:sp>
      <p:sp>
        <p:nvSpPr>
          <p:cNvPr id="5" name="Footer Placeholder 4">
            <a:extLst>
              <a:ext uri="{FF2B5EF4-FFF2-40B4-BE49-F238E27FC236}">
                <a16:creationId xmlns:a16="http://schemas.microsoft.com/office/drawing/2014/main" id="{81CD1DE7-0926-45A0-8D54-750D4A8585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F344FC-DCD7-4010-B012-70007DEC46FE}"/>
              </a:ext>
            </a:extLst>
          </p:cNvPr>
          <p:cNvSpPr>
            <a:spLocks noGrp="1"/>
          </p:cNvSpPr>
          <p:nvPr>
            <p:ph type="sldNum" sz="quarter" idx="12"/>
          </p:nvPr>
        </p:nvSpPr>
        <p:spPr/>
        <p:txBody>
          <a:bodyPr/>
          <a:lstStyle/>
          <a:p>
            <a:fld id="{DC056C24-0A8D-42AB-AF76-FFF21B1272E8}" type="slidenum">
              <a:rPr lang="en-GB" smtClean="0"/>
              <a:t>‹#›</a:t>
            </a:fld>
            <a:endParaRPr lang="en-GB"/>
          </a:p>
        </p:txBody>
      </p:sp>
    </p:spTree>
    <p:extLst>
      <p:ext uri="{BB962C8B-B14F-4D97-AF65-F5344CB8AC3E}">
        <p14:creationId xmlns:p14="http://schemas.microsoft.com/office/powerpoint/2010/main" val="1271763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49A9C-E9C6-4E5A-8546-461ADFACF5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3378E1A-536E-420C-817E-AC50E72DE3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520143-718F-43EF-A288-95C2DBEF8C7D}"/>
              </a:ext>
            </a:extLst>
          </p:cNvPr>
          <p:cNvSpPr>
            <a:spLocks noGrp="1"/>
          </p:cNvSpPr>
          <p:nvPr>
            <p:ph type="dt" sz="half" idx="10"/>
          </p:nvPr>
        </p:nvSpPr>
        <p:spPr/>
        <p:txBody>
          <a:bodyPr/>
          <a:lstStyle/>
          <a:p>
            <a:fld id="{91843112-BD11-42C7-BA83-E91BD6894E1D}" type="datetimeFigureOut">
              <a:rPr lang="en-GB" smtClean="0"/>
              <a:t>12/01/2021</a:t>
            </a:fld>
            <a:endParaRPr lang="en-GB"/>
          </a:p>
        </p:txBody>
      </p:sp>
      <p:sp>
        <p:nvSpPr>
          <p:cNvPr id="5" name="Footer Placeholder 4">
            <a:extLst>
              <a:ext uri="{FF2B5EF4-FFF2-40B4-BE49-F238E27FC236}">
                <a16:creationId xmlns:a16="http://schemas.microsoft.com/office/drawing/2014/main" id="{4A66F46D-F8AD-4918-B537-F22A349C57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7B4B56-48F0-4717-A89F-B8DCD1493251}"/>
              </a:ext>
            </a:extLst>
          </p:cNvPr>
          <p:cNvSpPr>
            <a:spLocks noGrp="1"/>
          </p:cNvSpPr>
          <p:nvPr>
            <p:ph type="sldNum" sz="quarter" idx="12"/>
          </p:nvPr>
        </p:nvSpPr>
        <p:spPr/>
        <p:txBody>
          <a:bodyPr/>
          <a:lstStyle/>
          <a:p>
            <a:fld id="{DC056C24-0A8D-42AB-AF76-FFF21B1272E8}" type="slidenum">
              <a:rPr lang="en-GB" smtClean="0"/>
              <a:t>‹#›</a:t>
            </a:fld>
            <a:endParaRPr lang="en-GB"/>
          </a:p>
        </p:txBody>
      </p:sp>
    </p:spTree>
    <p:extLst>
      <p:ext uri="{BB962C8B-B14F-4D97-AF65-F5344CB8AC3E}">
        <p14:creationId xmlns:p14="http://schemas.microsoft.com/office/powerpoint/2010/main" val="633814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74398-CBA3-4E42-A8CA-08CF211B991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234A3B7-0653-4D14-8D72-8BFA9F1C11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EA94BB7-C0E8-4891-99A8-837ABE4E51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1135D39-8A74-4950-8649-3E88A639D540}"/>
              </a:ext>
            </a:extLst>
          </p:cNvPr>
          <p:cNvSpPr>
            <a:spLocks noGrp="1"/>
          </p:cNvSpPr>
          <p:nvPr>
            <p:ph type="dt" sz="half" idx="10"/>
          </p:nvPr>
        </p:nvSpPr>
        <p:spPr/>
        <p:txBody>
          <a:bodyPr/>
          <a:lstStyle/>
          <a:p>
            <a:fld id="{91843112-BD11-42C7-BA83-E91BD6894E1D}" type="datetimeFigureOut">
              <a:rPr lang="en-GB" smtClean="0"/>
              <a:t>12/01/2021</a:t>
            </a:fld>
            <a:endParaRPr lang="en-GB"/>
          </a:p>
        </p:txBody>
      </p:sp>
      <p:sp>
        <p:nvSpPr>
          <p:cNvPr id="6" name="Footer Placeholder 5">
            <a:extLst>
              <a:ext uri="{FF2B5EF4-FFF2-40B4-BE49-F238E27FC236}">
                <a16:creationId xmlns:a16="http://schemas.microsoft.com/office/drawing/2014/main" id="{B30C1AFA-A22E-4C0B-A7C0-3F82C66F421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F0D720-327F-46B9-94F8-C8AB31E695AC}"/>
              </a:ext>
            </a:extLst>
          </p:cNvPr>
          <p:cNvSpPr>
            <a:spLocks noGrp="1"/>
          </p:cNvSpPr>
          <p:nvPr>
            <p:ph type="sldNum" sz="quarter" idx="12"/>
          </p:nvPr>
        </p:nvSpPr>
        <p:spPr/>
        <p:txBody>
          <a:bodyPr/>
          <a:lstStyle/>
          <a:p>
            <a:fld id="{DC056C24-0A8D-42AB-AF76-FFF21B1272E8}" type="slidenum">
              <a:rPr lang="en-GB" smtClean="0"/>
              <a:t>‹#›</a:t>
            </a:fld>
            <a:endParaRPr lang="en-GB"/>
          </a:p>
        </p:txBody>
      </p:sp>
    </p:spTree>
    <p:extLst>
      <p:ext uri="{BB962C8B-B14F-4D97-AF65-F5344CB8AC3E}">
        <p14:creationId xmlns:p14="http://schemas.microsoft.com/office/powerpoint/2010/main" val="954638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DC8C1-114F-407B-A38F-F3FEF484A14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3DD6139-C231-4DFE-B35E-D5AA7594EE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48CF5F-7888-4D4E-8CE2-DABE85F712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2984F5-4952-4652-A325-4DA1E1D336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44C9EB-DB5A-472D-878D-1A359D4D74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A77BF31-243F-4EE4-ACEB-41E2753E567C}"/>
              </a:ext>
            </a:extLst>
          </p:cNvPr>
          <p:cNvSpPr>
            <a:spLocks noGrp="1"/>
          </p:cNvSpPr>
          <p:nvPr>
            <p:ph type="dt" sz="half" idx="10"/>
          </p:nvPr>
        </p:nvSpPr>
        <p:spPr/>
        <p:txBody>
          <a:bodyPr/>
          <a:lstStyle/>
          <a:p>
            <a:fld id="{91843112-BD11-42C7-BA83-E91BD6894E1D}" type="datetimeFigureOut">
              <a:rPr lang="en-GB" smtClean="0"/>
              <a:t>12/01/2021</a:t>
            </a:fld>
            <a:endParaRPr lang="en-GB"/>
          </a:p>
        </p:txBody>
      </p:sp>
      <p:sp>
        <p:nvSpPr>
          <p:cNvPr id="8" name="Footer Placeholder 7">
            <a:extLst>
              <a:ext uri="{FF2B5EF4-FFF2-40B4-BE49-F238E27FC236}">
                <a16:creationId xmlns:a16="http://schemas.microsoft.com/office/drawing/2014/main" id="{9A320754-C82F-4F31-BACA-5F1EBD09B68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F496FF9-B5CB-4F62-9139-7BB556ABE8E9}"/>
              </a:ext>
            </a:extLst>
          </p:cNvPr>
          <p:cNvSpPr>
            <a:spLocks noGrp="1"/>
          </p:cNvSpPr>
          <p:nvPr>
            <p:ph type="sldNum" sz="quarter" idx="12"/>
          </p:nvPr>
        </p:nvSpPr>
        <p:spPr/>
        <p:txBody>
          <a:bodyPr/>
          <a:lstStyle/>
          <a:p>
            <a:fld id="{DC056C24-0A8D-42AB-AF76-FFF21B1272E8}" type="slidenum">
              <a:rPr lang="en-GB" smtClean="0"/>
              <a:t>‹#›</a:t>
            </a:fld>
            <a:endParaRPr lang="en-GB"/>
          </a:p>
        </p:txBody>
      </p:sp>
    </p:spTree>
    <p:extLst>
      <p:ext uri="{BB962C8B-B14F-4D97-AF65-F5344CB8AC3E}">
        <p14:creationId xmlns:p14="http://schemas.microsoft.com/office/powerpoint/2010/main" val="2526826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30E52-3972-4C7E-8CDC-4AE12625C0B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D32A64F-A2D4-4030-A527-685BE834CD96}"/>
              </a:ext>
            </a:extLst>
          </p:cNvPr>
          <p:cNvSpPr>
            <a:spLocks noGrp="1"/>
          </p:cNvSpPr>
          <p:nvPr>
            <p:ph type="dt" sz="half" idx="10"/>
          </p:nvPr>
        </p:nvSpPr>
        <p:spPr/>
        <p:txBody>
          <a:bodyPr/>
          <a:lstStyle/>
          <a:p>
            <a:fld id="{91843112-BD11-42C7-BA83-E91BD6894E1D}" type="datetimeFigureOut">
              <a:rPr lang="en-GB" smtClean="0"/>
              <a:t>12/01/2021</a:t>
            </a:fld>
            <a:endParaRPr lang="en-GB"/>
          </a:p>
        </p:txBody>
      </p:sp>
      <p:sp>
        <p:nvSpPr>
          <p:cNvPr id="4" name="Footer Placeholder 3">
            <a:extLst>
              <a:ext uri="{FF2B5EF4-FFF2-40B4-BE49-F238E27FC236}">
                <a16:creationId xmlns:a16="http://schemas.microsoft.com/office/drawing/2014/main" id="{4FD1E9E4-6D52-47D9-B4F5-E987A2EAA21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C2699E1-5E2A-4F64-941E-C7FE9B4F3ABD}"/>
              </a:ext>
            </a:extLst>
          </p:cNvPr>
          <p:cNvSpPr>
            <a:spLocks noGrp="1"/>
          </p:cNvSpPr>
          <p:nvPr>
            <p:ph type="sldNum" sz="quarter" idx="12"/>
          </p:nvPr>
        </p:nvSpPr>
        <p:spPr/>
        <p:txBody>
          <a:bodyPr/>
          <a:lstStyle/>
          <a:p>
            <a:fld id="{DC056C24-0A8D-42AB-AF76-FFF21B1272E8}" type="slidenum">
              <a:rPr lang="en-GB" smtClean="0"/>
              <a:t>‹#›</a:t>
            </a:fld>
            <a:endParaRPr lang="en-GB"/>
          </a:p>
        </p:txBody>
      </p:sp>
    </p:spTree>
    <p:extLst>
      <p:ext uri="{BB962C8B-B14F-4D97-AF65-F5344CB8AC3E}">
        <p14:creationId xmlns:p14="http://schemas.microsoft.com/office/powerpoint/2010/main" val="3798751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C9108B-B5F5-46A0-8B1A-08E9952B317C}"/>
              </a:ext>
            </a:extLst>
          </p:cNvPr>
          <p:cNvSpPr>
            <a:spLocks noGrp="1"/>
          </p:cNvSpPr>
          <p:nvPr>
            <p:ph type="dt" sz="half" idx="10"/>
          </p:nvPr>
        </p:nvSpPr>
        <p:spPr/>
        <p:txBody>
          <a:bodyPr/>
          <a:lstStyle/>
          <a:p>
            <a:fld id="{91843112-BD11-42C7-BA83-E91BD6894E1D}" type="datetimeFigureOut">
              <a:rPr lang="en-GB" smtClean="0"/>
              <a:t>12/01/2021</a:t>
            </a:fld>
            <a:endParaRPr lang="en-GB"/>
          </a:p>
        </p:txBody>
      </p:sp>
      <p:sp>
        <p:nvSpPr>
          <p:cNvPr id="3" name="Footer Placeholder 2">
            <a:extLst>
              <a:ext uri="{FF2B5EF4-FFF2-40B4-BE49-F238E27FC236}">
                <a16:creationId xmlns:a16="http://schemas.microsoft.com/office/drawing/2014/main" id="{A81F4AFD-C307-4282-805A-B9784598B20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103C818-852D-4664-925C-0AC5458BF1A1}"/>
              </a:ext>
            </a:extLst>
          </p:cNvPr>
          <p:cNvSpPr>
            <a:spLocks noGrp="1"/>
          </p:cNvSpPr>
          <p:nvPr>
            <p:ph type="sldNum" sz="quarter" idx="12"/>
          </p:nvPr>
        </p:nvSpPr>
        <p:spPr/>
        <p:txBody>
          <a:bodyPr/>
          <a:lstStyle/>
          <a:p>
            <a:fld id="{DC056C24-0A8D-42AB-AF76-FFF21B1272E8}" type="slidenum">
              <a:rPr lang="en-GB" smtClean="0"/>
              <a:t>‹#›</a:t>
            </a:fld>
            <a:endParaRPr lang="en-GB"/>
          </a:p>
        </p:txBody>
      </p:sp>
    </p:spTree>
    <p:extLst>
      <p:ext uri="{BB962C8B-B14F-4D97-AF65-F5344CB8AC3E}">
        <p14:creationId xmlns:p14="http://schemas.microsoft.com/office/powerpoint/2010/main" val="1550882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26C95-971C-42B2-97BB-8D859F9729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6718968-DF13-42B6-AA44-A4E5B5B380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ED235C9-C32A-4710-A5DD-2BA9182174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6E8DC5-BB50-460C-AF28-29671ADA1A66}"/>
              </a:ext>
            </a:extLst>
          </p:cNvPr>
          <p:cNvSpPr>
            <a:spLocks noGrp="1"/>
          </p:cNvSpPr>
          <p:nvPr>
            <p:ph type="dt" sz="half" idx="10"/>
          </p:nvPr>
        </p:nvSpPr>
        <p:spPr/>
        <p:txBody>
          <a:bodyPr/>
          <a:lstStyle/>
          <a:p>
            <a:fld id="{91843112-BD11-42C7-BA83-E91BD6894E1D}" type="datetimeFigureOut">
              <a:rPr lang="en-GB" smtClean="0"/>
              <a:t>12/01/2021</a:t>
            </a:fld>
            <a:endParaRPr lang="en-GB"/>
          </a:p>
        </p:txBody>
      </p:sp>
      <p:sp>
        <p:nvSpPr>
          <p:cNvPr id="6" name="Footer Placeholder 5">
            <a:extLst>
              <a:ext uri="{FF2B5EF4-FFF2-40B4-BE49-F238E27FC236}">
                <a16:creationId xmlns:a16="http://schemas.microsoft.com/office/drawing/2014/main" id="{6A06D604-8ADA-4096-AEDC-283D11B1675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9CAE039-D745-474C-B723-28430E019064}"/>
              </a:ext>
            </a:extLst>
          </p:cNvPr>
          <p:cNvSpPr>
            <a:spLocks noGrp="1"/>
          </p:cNvSpPr>
          <p:nvPr>
            <p:ph type="sldNum" sz="quarter" idx="12"/>
          </p:nvPr>
        </p:nvSpPr>
        <p:spPr/>
        <p:txBody>
          <a:bodyPr/>
          <a:lstStyle/>
          <a:p>
            <a:fld id="{DC056C24-0A8D-42AB-AF76-FFF21B1272E8}" type="slidenum">
              <a:rPr lang="en-GB" smtClean="0"/>
              <a:t>‹#›</a:t>
            </a:fld>
            <a:endParaRPr lang="en-GB"/>
          </a:p>
        </p:txBody>
      </p:sp>
    </p:spTree>
    <p:extLst>
      <p:ext uri="{BB962C8B-B14F-4D97-AF65-F5344CB8AC3E}">
        <p14:creationId xmlns:p14="http://schemas.microsoft.com/office/powerpoint/2010/main" val="3102679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34CD4-54CA-4336-B34A-DDDB8C1F48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18D2011-7815-4388-988C-71B35F1B3C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E89A269-5333-4F60-98F7-F414D92641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B206AB-3FC3-42F3-B07D-04D20855AE3D}"/>
              </a:ext>
            </a:extLst>
          </p:cNvPr>
          <p:cNvSpPr>
            <a:spLocks noGrp="1"/>
          </p:cNvSpPr>
          <p:nvPr>
            <p:ph type="dt" sz="half" idx="10"/>
          </p:nvPr>
        </p:nvSpPr>
        <p:spPr/>
        <p:txBody>
          <a:bodyPr/>
          <a:lstStyle/>
          <a:p>
            <a:fld id="{91843112-BD11-42C7-BA83-E91BD6894E1D}" type="datetimeFigureOut">
              <a:rPr lang="en-GB" smtClean="0"/>
              <a:t>12/01/2021</a:t>
            </a:fld>
            <a:endParaRPr lang="en-GB"/>
          </a:p>
        </p:txBody>
      </p:sp>
      <p:sp>
        <p:nvSpPr>
          <p:cNvPr id="6" name="Footer Placeholder 5">
            <a:extLst>
              <a:ext uri="{FF2B5EF4-FFF2-40B4-BE49-F238E27FC236}">
                <a16:creationId xmlns:a16="http://schemas.microsoft.com/office/drawing/2014/main" id="{7107B576-0E1C-4E29-AD86-9F71A4DA209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F1AF88-9A1B-470F-B200-01138CE790B7}"/>
              </a:ext>
            </a:extLst>
          </p:cNvPr>
          <p:cNvSpPr>
            <a:spLocks noGrp="1"/>
          </p:cNvSpPr>
          <p:nvPr>
            <p:ph type="sldNum" sz="quarter" idx="12"/>
          </p:nvPr>
        </p:nvSpPr>
        <p:spPr/>
        <p:txBody>
          <a:bodyPr/>
          <a:lstStyle/>
          <a:p>
            <a:fld id="{DC056C24-0A8D-42AB-AF76-FFF21B1272E8}" type="slidenum">
              <a:rPr lang="en-GB" smtClean="0"/>
              <a:t>‹#›</a:t>
            </a:fld>
            <a:endParaRPr lang="en-GB"/>
          </a:p>
        </p:txBody>
      </p:sp>
    </p:spTree>
    <p:extLst>
      <p:ext uri="{BB962C8B-B14F-4D97-AF65-F5344CB8AC3E}">
        <p14:creationId xmlns:p14="http://schemas.microsoft.com/office/powerpoint/2010/main" val="1792996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F395E8-44BF-4A01-A887-99E79F388D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6F230A6-BEB6-4114-B20C-2FA44195E5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25F959-ADB6-4C0E-886C-08B27FAC75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843112-BD11-42C7-BA83-E91BD6894E1D}" type="datetimeFigureOut">
              <a:rPr lang="en-GB" smtClean="0"/>
              <a:t>12/01/2021</a:t>
            </a:fld>
            <a:endParaRPr lang="en-GB"/>
          </a:p>
        </p:txBody>
      </p:sp>
      <p:sp>
        <p:nvSpPr>
          <p:cNvPr id="5" name="Footer Placeholder 4">
            <a:extLst>
              <a:ext uri="{FF2B5EF4-FFF2-40B4-BE49-F238E27FC236}">
                <a16:creationId xmlns:a16="http://schemas.microsoft.com/office/drawing/2014/main" id="{B64B42CB-6AD4-4006-8CCD-DCB7339440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25B0F0A-82EC-4E0B-AA79-F72070D6C9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056C24-0A8D-42AB-AF76-FFF21B1272E8}" type="slidenum">
              <a:rPr lang="en-GB" smtClean="0"/>
              <a:t>‹#›</a:t>
            </a:fld>
            <a:endParaRPr lang="en-GB"/>
          </a:p>
        </p:txBody>
      </p:sp>
    </p:spTree>
    <p:extLst>
      <p:ext uri="{BB962C8B-B14F-4D97-AF65-F5344CB8AC3E}">
        <p14:creationId xmlns:p14="http://schemas.microsoft.com/office/powerpoint/2010/main" val="551331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gif"/><Relationship Id="rId1" Type="http://schemas.openxmlformats.org/officeDocument/2006/relationships/slideLayout" Target="../slideLayouts/slideLayout2.xml"/><Relationship Id="rId4" Type="http://schemas.openxmlformats.org/officeDocument/2006/relationships/hyperlink" Target="https://pixabay.com/en/star-shape-geometry-symbol-shiny-2600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gif"/><Relationship Id="rId1" Type="http://schemas.openxmlformats.org/officeDocument/2006/relationships/slideLayout" Target="../slideLayouts/slideLayout2.xml"/><Relationship Id="rId4" Type="http://schemas.openxmlformats.org/officeDocument/2006/relationships/hyperlink" Target="https://pixabay.com/en/star-shape-geometry-symbol-shiny-26004/"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gif"/><Relationship Id="rId1" Type="http://schemas.openxmlformats.org/officeDocument/2006/relationships/slideLayout" Target="../slideLayouts/slideLayout2.xml"/><Relationship Id="rId4" Type="http://schemas.openxmlformats.org/officeDocument/2006/relationships/hyperlink" Target="https://pixabay.com/en/star-shape-geometry-symbol-shiny-26004/"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gif"/><Relationship Id="rId1" Type="http://schemas.openxmlformats.org/officeDocument/2006/relationships/slideLayout" Target="../slideLayouts/slideLayout2.xml"/><Relationship Id="rId4" Type="http://schemas.openxmlformats.org/officeDocument/2006/relationships/hyperlink" Target="https://pixabay.com/en/star-shape-geometry-symbol-shiny-26004/"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gif"/><Relationship Id="rId1" Type="http://schemas.openxmlformats.org/officeDocument/2006/relationships/slideLayout" Target="../slideLayouts/slideLayout2.xml"/><Relationship Id="rId4" Type="http://schemas.openxmlformats.org/officeDocument/2006/relationships/hyperlink" Target="https://pixabay.com/en/star-shape-geometry-symbol-shiny-2600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gif"/><Relationship Id="rId1" Type="http://schemas.openxmlformats.org/officeDocument/2006/relationships/slideLayout" Target="../slideLayouts/slideLayout2.xml"/><Relationship Id="rId4" Type="http://schemas.openxmlformats.org/officeDocument/2006/relationships/hyperlink" Target="https://pixabay.com/en/star-shape-geometry-symbol-shiny-26004/"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gif"/><Relationship Id="rId1" Type="http://schemas.openxmlformats.org/officeDocument/2006/relationships/slideLayout" Target="../slideLayouts/slideLayout2.xml"/><Relationship Id="rId4" Type="http://schemas.openxmlformats.org/officeDocument/2006/relationships/hyperlink" Target="https://pixabay.com/en/star-shape-geometry-symbol-shiny-26004/"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gif"/><Relationship Id="rId1" Type="http://schemas.openxmlformats.org/officeDocument/2006/relationships/slideLayout" Target="../slideLayouts/slideLayout2.xml"/><Relationship Id="rId4" Type="http://schemas.openxmlformats.org/officeDocument/2006/relationships/hyperlink" Target="https://pixabay.com/en/star-shape-geometry-symbol-shiny-26004/"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gif"/><Relationship Id="rId1" Type="http://schemas.openxmlformats.org/officeDocument/2006/relationships/slideLayout" Target="../slideLayouts/slideLayout2.xml"/><Relationship Id="rId4" Type="http://schemas.openxmlformats.org/officeDocument/2006/relationships/hyperlink" Target="https://pixabay.com/en/star-shape-geometry-symbol-shiny-26004/"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gif"/><Relationship Id="rId1" Type="http://schemas.openxmlformats.org/officeDocument/2006/relationships/slideLayout" Target="../slideLayouts/slideLayout2.xml"/><Relationship Id="rId4" Type="http://schemas.openxmlformats.org/officeDocument/2006/relationships/hyperlink" Target="https://pixabay.com/en/star-shape-geometry-symbol-shiny-26004/" TargetMode="Externa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https://pixabay.com/en/star-shape-geometry-symbol-shiny-26004/"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hyperlink" Target="https://pixabay.com/en/star-shape-geometry-symbol-shiny-2600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gif"/><Relationship Id="rId1" Type="http://schemas.openxmlformats.org/officeDocument/2006/relationships/slideLayout" Target="../slideLayouts/slideLayout2.xml"/><Relationship Id="rId4" Type="http://schemas.openxmlformats.org/officeDocument/2006/relationships/hyperlink" Target="https://pixabay.com/en/star-shape-geometry-symbol-shiny-26004/"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hyperlink" Target="https://pixabay.com/en/star-shape-geometry-symbol-shiny-26004/"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2.xml"/><Relationship Id="rId5" Type="http://schemas.openxmlformats.org/officeDocument/2006/relationships/hyperlink" Target="https://pixabay.com/en/star-shape-geometry-symbol-shiny-26004/" TargetMode="Externa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Layout" Target="../slideLayouts/slideLayout2.xml"/><Relationship Id="rId4" Type="http://schemas.openxmlformats.org/officeDocument/2006/relationships/hyperlink" Target="https://pixabay.com/en/star-shape-geometry-symbol-shiny-2600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91EB4A3-B14A-45C6-86A8-5DF6C3066472}"/>
              </a:ext>
            </a:extLst>
          </p:cNvPr>
          <p:cNvSpPr/>
          <p:nvPr/>
        </p:nvSpPr>
        <p:spPr>
          <a:xfrm>
            <a:off x="2166425" y="182880"/>
            <a:ext cx="7962313" cy="159164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
        <p:nvSpPr>
          <p:cNvPr id="2" name="Title 1">
            <a:extLst>
              <a:ext uri="{FF2B5EF4-FFF2-40B4-BE49-F238E27FC236}">
                <a16:creationId xmlns:a16="http://schemas.microsoft.com/office/drawing/2014/main" id="{A38EB096-79ED-4237-9DBE-7292D14AF061}"/>
              </a:ext>
            </a:extLst>
          </p:cNvPr>
          <p:cNvSpPr>
            <a:spLocks noGrp="1"/>
          </p:cNvSpPr>
          <p:nvPr>
            <p:ph type="ctrTitle"/>
          </p:nvPr>
        </p:nvSpPr>
        <p:spPr>
          <a:xfrm>
            <a:off x="1523999" y="-460717"/>
            <a:ext cx="8998635" cy="2345788"/>
          </a:xfrm>
        </p:spPr>
        <p:txBody>
          <a:bodyPr/>
          <a:lstStyle/>
          <a:p>
            <a:r>
              <a:rPr lang="en-GB" dirty="0">
                <a:latin typeface="Times New Roman" panose="02020603050405020304" pitchFamily="18" charset="0"/>
                <a:cs typeface="Times New Roman" panose="02020603050405020304" pitchFamily="18" charset="0"/>
              </a:rPr>
              <a:t>I'm a celeb get me out of here fitness camp</a:t>
            </a:r>
          </a:p>
        </p:txBody>
      </p:sp>
      <p:pic>
        <p:nvPicPr>
          <p:cNvPr id="1026" name="Picture 2" descr="See the source image">
            <a:extLst>
              <a:ext uri="{FF2B5EF4-FFF2-40B4-BE49-F238E27FC236}">
                <a16:creationId xmlns:a16="http://schemas.microsoft.com/office/drawing/2014/main" id="{0987769A-A6F1-439C-A35E-BB8485CDAF50}"/>
              </a:ext>
            </a:extLst>
          </p:cNvPr>
          <p:cNvPicPr>
            <a:picLocks noChangeAspect="1" noChangeArrowheads="1"/>
          </p:cNvPicPr>
          <p:nvPr/>
        </p:nvPicPr>
        <p:blipFill>
          <a:blip r:embed="rId2" cstate="hqprint">
            <a:extLst>
              <a:ext uri="{BEBA8EAE-BF5A-486C-A8C5-ECC9F3942E4B}">
                <a14:imgProps xmlns:a14="http://schemas.microsoft.com/office/drawing/2010/main">
                  <a14:imgLayer r:embed="rId3">
                    <a14:imgEffect>
                      <a14:backgroundRemoval t="9145" b="99859" l="9986" r="89991">
                        <a14:foregroundMark x1="33999" y1="48588" x2="33999" y2="48588"/>
                        <a14:foregroundMark x1="35221" y1="10770" x2="35221" y2="10770"/>
                        <a14:foregroundMark x1="36795" y1="51130" x2="34610" y2="65572"/>
                        <a14:foregroundMark x1="34610" y1="65572" x2="34610" y2="65572"/>
                        <a14:foregroundMark x1="35456" y1="39831" x2="27303" y2="56992"/>
                        <a14:foregroundMark x1="27303" y1="56992" x2="27303" y2="56992"/>
                        <a14:foregroundMark x1="65954" y1="96610" x2="65343" y2="20445"/>
                        <a14:foregroundMark x1="78971" y1="86194" x2="78971" y2="86194"/>
                        <a14:foregroundMark x1="78595" y1="63736" x2="78595" y2="63736"/>
                        <a14:foregroundMark x1="73731" y1="93715" x2="73731" y2="93715"/>
                        <a14:foregroundMark x1="86513" y1="79449" x2="86513" y2="79449"/>
                        <a14:foregroundMark x1="25611" y1="58439" x2="25846" y2="73799"/>
                        <a14:foregroundMark x1="42505" y1="45657" x2="46405" y2="51554"/>
                        <a14:foregroundMark x1="46405" y1="51554" x2="48097" y2="74047"/>
                        <a14:foregroundMark x1="48097" y1="74047" x2="47086" y2="80826"/>
                        <a14:foregroundMark x1="47086" y1="80826" x2="45536" y2="82380"/>
                        <a14:foregroundMark x1="18186" y1="85099" x2="40813" y2="99894"/>
                        <a14:foregroundMark x1="40813" y1="99894" x2="40813" y2="99894"/>
                        <a14:foregroundMark x1="41541" y1="78178" x2="28407" y2="74718"/>
                        <a14:foregroundMark x1="22580" y1="78531" x2="23050" y2="74506"/>
                        <a14:foregroundMark x1="32895" y1="9145" x2="35221" y2="10028"/>
                        <a14:foregroundMark x1="61466" y1="20833" x2="62923" y2="21186"/>
                        <a14:foregroundMark x1="80052" y1="70692" x2="78360" y2="61194"/>
                        <a14:foregroundMark x1="78360" y1="61194" x2="78360" y2="61194"/>
                        <a14:foregroundMark x1="23050" y1="79626" x2="24507" y2="75812"/>
                        <a14:foregroundMark x1="37876" y1="64124" x2="39591" y2="63912"/>
                        <a14:foregroundMark x1="75070" y1="79802" x2="77984" y2="79449"/>
                        <a14:foregroundMark x1="73261" y1="79096" x2="76527" y2="78531"/>
                        <a14:foregroundMark x1="74342" y1="78919" x2="78595" y2="78001"/>
                        <a14:foregroundMark x1="80052" y1="81109" x2="78712" y2="77613"/>
                        <a14:foregroundMark x1="83224" y1="77613" x2="87477" y2="76165"/>
                        <a14:foregroundMark x1="83106" y1="72528" x2="84070" y2="69951"/>
                        <a14:foregroundMark x1="61819" y1="47669" x2="61819" y2="47669"/>
                        <a14:foregroundMark x1="21711" y1="47493" x2="21711" y2="47493"/>
                        <a14:foregroundMark x1="21123" y1="49682" x2="21476" y2="48411"/>
                        <a14:foregroundMark x1="22697" y1="46222" x2="21358" y2="47846"/>
                        <a14:backgroundMark x1="51386" y1="11688" x2="51386" y2="17726"/>
                        <a14:backgroundMark x1="45183" y1="33227" x2="47533" y2="39725"/>
                        <a14:backgroundMark x1="47533" y1="39725" x2="52585" y2="40996"/>
                        <a14:backgroundMark x1="52585" y1="40996" x2="55851" y2="46610"/>
                        <a14:backgroundMark x1="55851" y1="46610" x2="58083" y2="39230"/>
                        <a14:backgroundMark x1="58083" y1="39230" x2="56720" y2="24011"/>
                        <a14:backgroundMark x1="56720" y1="24011" x2="52350" y2="19633"/>
                        <a14:backgroundMark x1="52350" y1="19633" x2="48120" y2="25318"/>
                        <a14:backgroundMark x1="48120" y1="25318" x2="45183" y2="33616"/>
                        <a14:backgroundMark x1="46992" y1="42726" x2="51598" y2="44845"/>
                        <a14:backgroundMark x1="51598" y1="44845" x2="55451" y2="49294"/>
                        <a14:backgroundMark x1="55451" y1="49294" x2="58553" y2="45304"/>
                        <a14:backgroundMark x1="53571" y1="94068" x2="52467" y2="74894"/>
                        <a14:backgroundMark x1="42740" y1="14619" x2="42740" y2="14619"/>
                        <a14:backgroundMark x1="43233" y1="36335" x2="43609" y2="32133"/>
                        <a14:backgroundMark x1="55992" y1="48764" x2="57213" y2="48411"/>
                        <a14:backgroundMark x1="57566" y1="24823" x2="58294" y2="19739"/>
                      </a14:backgroundRemoval>
                    </a14:imgEffect>
                  </a14:imgLayer>
                </a14:imgProps>
              </a:ext>
              <a:ext uri="{28A0092B-C50C-407E-A947-70E740481C1C}">
                <a14:useLocalDpi xmlns:a14="http://schemas.microsoft.com/office/drawing/2010/main" val="0"/>
              </a:ext>
            </a:extLst>
          </a:blip>
          <a:srcRect/>
          <a:stretch>
            <a:fillRect/>
          </a:stretch>
        </p:blipFill>
        <p:spPr bwMode="auto">
          <a:xfrm>
            <a:off x="-512385" y="3774744"/>
            <a:ext cx="4633447" cy="308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36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81E82-C232-48B2-B441-68E851ED7762}"/>
              </a:ext>
            </a:extLst>
          </p:cNvPr>
          <p:cNvSpPr>
            <a:spLocks noGrp="1"/>
          </p:cNvSpPr>
          <p:nvPr>
            <p:ph type="title"/>
          </p:nvPr>
        </p:nvSpPr>
        <p:spPr>
          <a:xfrm>
            <a:off x="2776081" y="319177"/>
            <a:ext cx="6414370" cy="132556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GB" dirty="0"/>
              <a:t>  ROTTEN RUSSIAN TWISTS</a:t>
            </a:r>
          </a:p>
        </p:txBody>
      </p:sp>
      <p:pic>
        <p:nvPicPr>
          <p:cNvPr id="14338" name="Picture 2" descr="See the source image">
            <a:extLst>
              <a:ext uri="{FF2B5EF4-FFF2-40B4-BE49-F238E27FC236}">
                <a16:creationId xmlns:a16="http://schemas.microsoft.com/office/drawing/2014/main" id="{B1E945D2-1788-45F9-A97E-C25BA87B67E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8266" y="2155390"/>
            <a:ext cx="5715000" cy="35242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BCF4C36C-D0B9-459E-B00F-4CF84128E9E6}"/>
              </a:ext>
            </a:extLst>
          </p:cNvPr>
          <p:cNvGrpSpPr/>
          <p:nvPr/>
        </p:nvGrpSpPr>
        <p:grpSpPr>
          <a:xfrm>
            <a:off x="7452987" y="1854764"/>
            <a:ext cx="3732757" cy="3525665"/>
            <a:chOff x="7452987" y="1854764"/>
            <a:chExt cx="3732757" cy="3525665"/>
          </a:xfrm>
        </p:grpSpPr>
        <p:sp>
          <p:nvSpPr>
            <p:cNvPr id="7" name="TextBox 6">
              <a:extLst>
                <a:ext uri="{FF2B5EF4-FFF2-40B4-BE49-F238E27FC236}">
                  <a16:creationId xmlns:a16="http://schemas.microsoft.com/office/drawing/2014/main" id="{6E73FC13-E5BA-4D5C-834A-44E909DF8918}"/>
                </a:ext>
              </a:extLst>
            </p:cNvPr>
            <p:cNvSpPr txBox="1"/>
            <p:nvPr/>
          </p:nvSpPr>
          <p:spPr>
            <a:xfrm>
              <a:off x="7452987" y="1866377"/>
              <a:ext cx="3732756" cy="351405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en-GB" dirty="0"/>
            </a:p>
          </p:txBody>
        </p:sp>
        <p:sp>
          <p:nvSpPr>
            <p:cNvPr id="8" name="TextBox 7">
              <a:extLst>
                <a:ext uri="{FF2B5EF4-FFF2-40B4-BE49-F238E27FC236}">
                  <a16:creationId xmlns:a16="http://schemas.microsoft.com/office/drawing/2014/main" id="{E8EC8B55-0A66-463D-9DAA-BC44103D4A6D}"/>
                </a:ext>
              </a:extLst>
            </p:cNvPr>
            <p:cNvSpPr txBox="1"/>
            <p:nvPr/>
          </p:nvSpPr>
          <p:spPr>
            <a:xfrm>
              <a:off x="7452988" y="1854764"/>
              <a:ext cx="3732756" cy="3323987"/>
            </a:xfrm>
            <a:prstGeom prst="rect">
              <a:avLst/>
            </a:prstGeom>
            <a:noFill/>
          </p:spPr>
          <p:txBody>
            <a:bodyPr wrap="square" rtlCol="0">
              <a:spAutoFit/>
            </a:bodyPr>
            <a:lstStyle/>
            <a:p>
              <a:r>
                <a:rPr lang="en-GB" sz="2000" b="1" dirty="0">
                  <a:latin typeface="Times New Roman" panose="02020603050405020304" pitchFamily="18" charset="0"/>
                  <a:cs typeface="Times New Roman" panose="02020603050405020304" pitchFamily="18" charset="0"/>
                </a:rPr>
                <a:t>KEY POINTS:</a:t>
              </a:r>
            </a:p>
            <a:p>
              <a:pPr marL="342900" indent="-342900">
                <a:buFont typeface="Arial" panose="020B0604020202020204" pitchFamily="34" charset="0"/>
                <a:buChar char="•"/>
              </a:pPr>
              <a:r>
                <a:rPr lang="en-GB" sz="1900" dirty="0">
                  <a:latin typeface="Times New Roman" panose="02020603050405020304" pitchFamily="18" charset="0"/>
                  <a:cs typeface="Times New Roman" panose="02020603050405020304" pitchFamily="18" charset="0"/>
                </a:rPr>
                <a:t>Sit down on the floor and bend your knees. </a:t>
              </a:r>
            </a:p>
            <a:p>
              <a:pPr marL="342900" indent="-342900">
                <a:buFont typeface="Arial" panose="020B0604020202020204" pitchFamily="34" charset="0"/>
                <a:buChar char="•"/>
              </a:pPr>
              <a:r>
                <a:rPr lang="en-GB" sz="1900" dirty="0">
                  <a:latin typeface="Times New Roman" panose="02020603050405020304" pitchFamily="18" charset="0"/>
                  <a:cs typeface="Times New Roman" panose="02020603050405020304" pitchFamily="18" charset="0"/>
                </a:rPr>
                <a:t>Lean back slightly so your body is at a 45 degree angle</a:t>
              </a:r>
            </a:p>
            <a:p>
              <a:pPr marL="342900" indent="-342900">
                <a:buFont typeface="Arial" panose="020B0604020202020204" pitchFamily="34" charset="0"/>
                <a:buChar char="•"/>
              </a:pPr>
              <a:r>
                <a:rPr lang="en-GB" sz="1900" dirty="0">
                  <a:latin typeface="Times New Roman" panose="02020603050405020304" pitchFamily="18" charset="0"/>
                  <a:cs typeface="Times New Roman" panose="02020603050405020304" pitchFamily="18" charset="0"/>
                </a:rPr>
                <a:t>Raise your legs slightly up from the floor</a:t>
              </a:r>
            </a:p>
            <a:p>
              <a:pPr marL="342900" indent="-342900">
                <a:buFont typeface="Arial" panose="020B0604020202020204" pitchFamily="34" charset="0"/>
                <a:buChar char="•"/>
              </a:pPr>
              <a:r>
                <a:rPr lang="en-GB" sz="1900" dirty="0">
                  <a:latin typeface="Times New Roman" panose="02020603050405020304" pitchFamily="18" charset="0"/>
                  <a:cs typeface="Times New Roman" panose="02020603050405020304" pitchFamily="18" charset="0"/>
                </a:rPr>
                <a:t>Link your hands together in front first, then rotate your arms all the way over to one side and repeat to the other side</a:t>
              </a:r>
            </a:p>
          </p:txBody>
        </p:sp>
      </p:grpSp>
      <p:grpSp>
        <p:nvGrpSpPr>
          <p:cNvPr id="9" name="Group 8">
            <a:extLst>
              <a:ext uri="{FF2B5EF4-FFF2-40B4-BE49-F238E27FC236}">
                <a16:creationId xmlns:a16="http://schemas.microsoft.com/office/drawing/2014/main" id="{B6AD6C51-FA51-4F77-BF8C-A33A84A7D56B}"/>
              </a:ext>
            </a:extLst>
          </p:cNvPr>
          <p:cNvGrpSpPr/>
          <p:nvPr/>
        </p:nvGrpSpPr>
        <p:grpSpPr>
          <a:xfrm>
            <a:off x="9319364" y="225305"/>
            <a:ext cx="3187097" cy="1540701"/>
            <a:chOff x="744635" y="0"/>
            <a:chExt cx="3187097" cy="1540701"/>
          </a:xfrm>
        </p:grpSpPr>
        <p:grpSp>
          <p:nvGrpSpPr>
            <p:cNvPr id="10" name="Group 9">
              <a:extLst>
                <a:ext uri="{FF2B5EF4-FFF2-40B4-BE49-F238E27FC236}">
                  <a16:creationId xmlns:a16="http://schemas.microsoft.com/office/drawing/2014/main" id="{85DF1A30-A669-4CBE-A28E-65FEA37D37F2}"/>
                </a:ext>
              </a:extLst>
            </p:cNvPr>
            <p:cNvGrpSpPr/>
            <p:nvPr/>
          </p:nvGrpSpPr>
          <p:grpSpPr>
            <a:xfrm>
              <a:off x="744635" y="0"/>
              <a:ext cx="2837809" cy="1540701"/>
              <a:chOff x="1460634" y="1089765"/>
              <a:chExt cx="3012201" cy="1816274"/>
            </a:xfrm>
          </p:grpSpPr>
          <p:sp>
            <p:nvSpPr>
              <p:cNvPr id="12" name="Rectangle: Rounded Corners 11">
                <a:extLst>
                  <a:ext uri="{FF2B5EF4-FFF2-40B4-BE49-F238E27FC236}">
                    <a16:creationId xmlns:a16="http://schemas.microsoft.com/office/drawing/2014/main" id="{FEDAF6BF-8ECE-419D-AD41-3F711889B52E}"/>
                  </a:ext>
                </a:extLst>
              </p:cNvPr>
              <p:cNvSpPr/>
              <p:nvPr/>
            </p:nvSpPr>
            <p:spPr>
              <a:xfrm>
                <a:off x="1465545" y="1089765"/>
                <a:ext cx="3007290" cy="181627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pic>
            <p:nvPicPr>
              <p:cNvPr id="13" name="Picture 12" descr="Shape&#10;&#10;Description automatically generated">
                <a:extLst>
                  <a:ext uri="{FF2B5EF4-FFF2-40B4-BE49-F238E27FC236}">
                    <a16:creationId xmlns:a16="http://schemas.microsoft.com/office/drawing/2014/main" id="{D1B869EE-170C-458D-990F-F3856B3D9A46}"/>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585878" y="1208756"/>
                <a:ext cx="452533" cy="419301"/>
              </a:xfrm>
              <a:prstGeom prst="rect">
                <a:avLst/>
              </a:prstGeom>
            </p:spPr>
          </p:pic>
          <p:pic>
            <p:nvPicPr>
              <p:cNvPr id="14" name="Picture 13" descr="Shape&#10;&#10;Description automatically generated">
                <a:extLst>
                  <a:ext uri="{FF2B5EF4-FFF2-40B4-BE49-F238E27FC236}">
                    <a16:creationId xmlns:a16="http://schemas.microsoft.com/office/drawing/2014/main" id="{2CB96D9C-95AD-47EE-8E6C-4A96604D6E8E}"/>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460634" y="1697270"/>
                <a:ext cx="452533" cy="419301"/>
              </a:xfrm>
              <a:prstGeom prst="rect">
                <a:avLst/>
              </a:prstGeom>
            </p:spPr>
          </p:pic>
          <p:pic>
            <p:nvPicPr>
              <p:cNvPr id="15" name="Picture 14" descr="Shape&#10;&#10;Description automatically generated">
                <a:extLst>
                  <a:ext uri="{FF2B5EF4-FFF2-40B4-BE49-F238E27FC236}">
                    <a16:creationId xmlns:a16="http://schemas.microsoft.com/office/drawing/2014/main" id="{A04B38BE-01A3-4A5B-ABF7-5F3800C54EEC}"/>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913167" y="1697270"/>
                <a:ext cx="452533" cy="419301"/>
              </a:xfrm>
              <a:prstGeom prst="rect">
                <a:avLst/>
              </a:prstGeom>
            </p:spPr>
          </p:pic>
          <p:pic>
            <p:nvPicPr>
              <p:cNvPr id="16" name="Picture 15" descr="Shape&#10;&#10;Description automatically generated">
                <a:extLst>
                  <a:ext uri="{FF2B5EF4-FFF2-40B4-BE49-F238E27FC236}">
                    <a16:creationId xmlns:a16="http://schemas.microsoft.com/office/drawing/2014/main" id="{66CE49F7-0361-48E1-9D0B-F03711ABBDB6}"/>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2365885" y="2212806"/>
                <a:ext cx="452533" cy="419301"/>
              </a:xfrm>
              <a:prstGeom prst="rect">
                <a:avLst/>
              </a:prstGeom>
            </p:spPr>
          </p:pic>
          <p:pic>
            <p:nvPicPr>
              <p:cNvPr id="17" name="Picture 16" descr="Shape&#10;&#10;Description automatically generated">
                <a:extLst>
                  <a:ext uri="{FF2B5EF4-FFF2-40B4-BE49-F238E27FC236}">
                    <a16:creationId xmlns:a16="http://schemas.microsoft.com/office/drawing/2014/main" id="{3CD8C05C-4390-4870-AD70-6F3922F987CA}"/>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913166" y="2202766"/>
                <a:ext cx="452533" cy="419301"/>
              </a:xfrm>
              <a:prstGeom prst="rect">
                <a:avLst/>
              </a:prstGeom>
            </p:spPr>
          </p:pic>
          <p:pic>
            <p:nvPicPr>
              <p:cNvPr id="18" name="Picture 17" descr="Shape&#10;&#10;Description automatically generated">
                <a:extLst>
                  <a:ext uri="{FF2B5EF4-FFF2-40B4-BE49-F238E27FC236}">
                    <a16:creationId xmlns:a16="http://schemas.microsoft.com/office/drawing/2014/main" id="{42152E98-5680-4F45-8AD9-129D9BD33B7D}"/>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465454" y="2192726"/>
                <a:ext cx="452533" cy="419301"/>
              </a:xfrm>
              <a:prstGeom prst="rect">
                <a:avLst/>
              </a:prstGeom>
            </p:spPr>
          </p:pic>
          <p:sp>
            <p:nvSpPr>
              <p:cNvPr id="19" name="TextBox 18">
                <a:extLst>
                  <a:ext uri="{FF2B5EF4-FFF2-40B4-BE49-F238E27FC236}">
                    <a16:creationId xmlns:a16="http://schemas.microsoft.com/office/drawing/2014/main" id="{D22A2BA3-49CD-4DB4-99AF-19F1C3176AF8}"/>
                  </a:ext>
                </a:extLst>
              </p:cNvPr>
              <p:cNvSpPr txBox="1"/>
              <p:nvPr/>
            </p:nvSpPr>
            <p:spPr>
              <a:xfrm>
                <a:off x="2139432" y="1208756"/>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20 seconds</a:t>
                </a:r>
              </a:p>
            </p:txBody>
          </p:sp>
          <p:sp>
            <p:nvSpPr>
              <p:cNvPr id="20" name="TextBox 19">
                <a:extLst>
                  <a:ext uri="{FF2B5EF4-FFF2-40B4-BE49-F238E27FC236}">
                    <a16:creationId xmlns:a16="http://schemas.microsoft.com/office/drawing/2014/main" id="{BD40E314-3F63-4860-9249-EF47A4BD8528}"/>
                  </a:ext>
                </a:extLst>
              </p:cNvPr>
              <p:cNvSpPr txBox="1"/>
              <p:nvPr/>
            </p:nvSpPr>
            <p:spPr>
              <a:xfrm>
                <a:off x="2328766" y="1675489"/>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40 seconds</a:t>
                </a:r>
              </a:p>
            </p:txBody>
          </p:sp>
        </p:grpSp>
        <p:sp>
          <p:nvSpPr>
            <p:cNvPr id="11" name="TextBox 10">
              <a:extLst>
                <a:ext uri="{FF2B5EF4-FFF2-40B4-BE49-F238E27FC236}">
                  <a16:creationId xmlns:a16="http://schemas.microsoft.com/office/drawing/2014/main" id="{0FF21DD9-93F7-46F5-B96C-C37BEA460EF1}"/>
                </a:ext>
              </a:extLst>
            </p:cNvPr>
            <p:cNvSpPr txBox="1"/>
            <p:nvPr/>
          </p:nvSpPr>
          <p:spPr>
            <a:xfrm>
              <a:off x="1912523" y="888474"/>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60 seconds</a:t>
              </a:r>
            </a:p>
          </p:txBody>
        </p:sp>
      </p:grpSp>
    </p:spTree>
    <p:extLst>
      <p:ext uri="{BB962C8B-B14F-4D97-AF65-F5344CB8AC3E}">
        <p14:creationId xmlns:p14="http://schemas.microsoft.com/office/powerpoint/2010/main" val="624155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4C98E2-2A6F-4872-90CB-4309168B09C8}"/>
              </a:ext>
            </a:extLst>
          </p:cNvPr>
          <p:cNvSpPr>
            <a:spLocks noGrp="1"/>
          </p:cNvSpPr>
          <p:nvPr>
            <p:ph type="title"/>
          </p:nvPr>
        </p:nvSpPr>
        <p:spPr>
          <a:xfrm>
            <a:off x="3171172" y="315020"/>
            <a:ext cx="5849655" cy="132556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GB" dirty="0"/>
              <a:t>  BUSHTUCKER BURPEES</a:t>
            </a:r>
          </a:p>
        </p:txBody>
      </p:sp>
      <p:pic>
        <p:nvPicPr>
          <p:cNvPr id="13314" name="Picture 2" descr="See the source image">
            <a:extLst>
              <a:ext uri="{FF2B5EF4-FFF2-40B4-BE49-F238E27FC236}">
                <a16:creationId xmlns:a16="http://schemas.microsoft.com/office/drawing/2014/main" id="{54F21B0F-9994-4E8F-A393-5674D1454B4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92143" y="2175289"/>
            <a:ext cx="5220519" cy="344889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C127C3BF-34CB-4CAF-99D5-BCAF6F58ED03}"/>
              </a:ext>
            </a:extLst>
          </p:cNvPr>
          <p:cNvGrpSpPr/>
          <p:nvPr/>
        </p:nvGrpSpPr>
        <p:grpSpPr>
          <a:xfrm>
            <a:off x="7452987" y="1866377"/>
            <a:ext cx="3732756" cy="3514052"/>
            <a:chOff x="7452987" y="1866377"/>
            <a:chExt cx="3732756" cy="3514052"/>
          </a:xfrm>
        </p:grpSpPr>
        <p:sp>
          <p:nvSpPr>
            <p:cNvPr id="7" name="TextBox 6">
              <a:extLst>
                <a:ext uri="{FF2B5EF4-FFF2-40B4-BE49-F238E27FC236}">
                  <a16:creationId xmlns:a16="http://schemas.microsoft.com/office/drawing/2014/main" id="{BEA79F58-0571-4BA8-ACA2-77C033898BE3}"/>
                </a:ext>
              </a:extLst>
            </p:cNvPr>
            <p:cNvSpPr txBox="1"/>
            <p:nvPr/>
          </p:nvSpPr>
          <p:spPr>
            <a:xfrm>
              <a:off x="7452987" y="1866377"/>
              <a:ext cx="3732756" cy="351405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en-GB" dirty="0"/>
            </a:p>
          </p:txBody>
        </p:sp>
        <p:sp>
          <p:nvSpPr>
            <p:cNvPr id="8" name="TextBox 7">
              <a:extLst>
                <a:ext uri="{FF2B5EF4-FFF2-40B4-BE49-F238E27FC236}">
                  <a16:creationId xmlns:a16="http://schemas.microsoft.com/office/drawing/2014/main" id="{7CF39D0B-FD4D-473F-AEE6-E4A38BDDC518}"/>
                </a:ext>
              </a:extLst>
            </p:cNvPr>
            <p:cNvSpPr txBox="1"/>
            <p:nvPr/>
          </p:nvSpPr>
          <p:spPr>
            <a:xfrm>
              <a:off x="7628351" y="2130686"/>
              <a:ext cx="3382027" cy="2862322"/>
            </a:xfrm>
            <a:prstGeom prst="rect">
              <a:avLst/>
            </a:prstGeom>
            <a:noFill/>
          </p:spPr>
          <p:txBody>
            <a:bodyPr wrap="square" rtlCol="0">
              <a:spAutoFit/>
            </a:bodyPr>
            <a:lstStyle/>
            <a:p>
              <a:r>
                <a:rPr lang="en-GB" sz="2000" b="1" dirty="0">
                  <a:latin typeface="Times New Roman" panose="02020603050405020304" pitchFamily="18" charset="0"/>
                  <a:cs typeface="Times New Roman" panose="02020603050405020304" pitchFamily="18" charset="0"/>
                </a:rPr>
                <a:t>KEY POINTS:</a:t>
              </a:r>
            </a:p>
            <a:p>
              <a:pPr marL="342900" indent="-34290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Squat down to the floor and kick your feet back</a:t>
              </a:r>
            </a:p>
            <a:p>
              <a:pPr marL="342900" indent="-34290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Bring your chest to the floor</a:t>
              </a:r>
            </a:p>
            <a:p>
              <a:pPr marL="342900" indent="-34290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Return to a squat position </a:t>
              </a:r>
            </a:p>
            <a:p>
              <a:pPr marL="342900" indent="-34290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Jump vertically up and repeat</a:t>
              </a:r>
            </a:p>
            <a:p>
              <a:endParaRPr lang="en-GB" sz="2000" b="1" dirty="0">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DA2F2D75-33FD-40A8-905A-5D0543680144}"/>
              </a:ext>
            </a:extLst>
          </p:cNvPr>
          <p:cNvGrpSpPr/>
          <p:nvPr/>
        </p:nvGrpSpPr>
        <p:grpSpPr>
          <a:xfrm>
            <a:off x="9217846" y="193521"/>
            <a:ext cx="3187097" cy="1540701"/>
            <a:chOff x="744635" y="0"/>
            <a:chExt cx="3187097" cy="1540701"/>
          </a:xfrm>
        </p:grpSpPr>
        <p:grpSp>
          <p:nvGrpSpPr>
            <p:cNvPr id="10" name="Group 9">
              <a:extLst>
                <a:ext uri="{FF2B5EF4-FFF2-40B4-BE49-F238E27FC236}">
                  <a16:creationId xmlns:a16="http://schemas.microsoft.com/office/drawing/2014/main" id="{24BA8725-F832-49F6-B44C-54B9EFCB2694}"/>
                </a:ext>
              </a:extLst>
            </p:cNvPr>
            <p:cNvGrpSpPr/>
            <p:nvPr/>
          </p:nvGrpSpPr>
          <p:grpSpPr>
            <a:xfrm>
              <a:off x="744635" y="0"/>
              <a:ext cx="2837809" cy="1540701"/>
              <a:chOff x="1460634" y="1089765"/>
              <a:chExt cx="3012201" cy="1816274"/>
            </a:xfrm>
          </p:grpSpPr>
          <p:sp>
            <p:nvSpPr>
              <p:cNvPr id="12" name="Rectangle: Rounded Corners 11">
                <a:extLst>
                  <a:ext uri="{FF2B5EF4-FFF2-40B4-BE49-F238E27FC236}">
                    <a16:creationId xmlns:a16="http://schemas.microsoft.com/office/drawing/2014/main" id="{305939AD-99BE-42E5-97BC-9F415B960DE3}"/>
                  </a:ext>
                </a:extLst>
              </p:cNvPr>
              <p:cNvSpPr/>
              <p:nvPr/>
            </p:nvSpPr>
            <p:spPr>
              <a:xfrm>
                <a:off x="1465545" y="1089765"/>
                <a:ext cx="3007290" cy="181627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pic>
            <p:nvPicPr>
              <p:cNvPr id="13" name="Picture 12" descr="Shape&#10;&#10;Description automatically generated">
                <a:extLst>
                  <a:ext uri="{FF2B5EF4-FFF2-40B4-BE49-F238E27FC236}">
                    <a16:creationId xmlns:a16="http://schemas.microsoft.com/office/drawing/2014/main" id="{A24E4980-6BFD-49D3-84E0-93BC9853097F}"/>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585878" y="1208756"/>
                <a:ext cx="452533" cy="419301"/>
              </a:xfrm>
              <a:prstGeom prst="rect">
                <a:avLst/>
              </a:prstGeom>
            </p:spPr>
          </p:pic>
          <p:pic>
            <p:nvPicPr>
              <p:cNvPr id="14" name="Picture 13" descr="Shape&#10;&#10;Description automatically generated">
                <a:extLst>
                  <a:ext uri="{FF2B5EF4-FFF2-40B4-BE49-F238E27FC236}">
                    <a16:creationId xmlns:a16="http://schemas.microsoft.com/office/drawing/2014/main" id="{32C83573-0CB5-48AC-B104-A07D9019EA26}"/>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460634" y="1697270"/>
                <a:ext cx="452533" cy="419301"/>
              </a:xfrm>
              <a:prstGeom prst="rect">
                <a:avLst/>
              </a:prstGeom>
            </p:spPr>
          </p:pic>
          <p:pic>
            <p:nvPicPr>
              <p:cNvPr id="15" name="Picture 14" descr="Shape&#10;&#10;Description automatically generated">
                <a:extLst>
                  <a:ext uri="{FF2B5EF4-FFF2-40B4-BE49-F238E27FC236}">
                    <a16:creationId xmlns:a16="http://schemas.microsoft.com/office/drawing/2014/main" id="{9EE1F36E-95AE-49BF-9272-188E884E759F}"/>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913167" y="1697270"/>
                <a:ext cx="452533" cy="419301"/>
              </a:xfrm>
              <a:prstGeom prst="rect">
                <a:avLst/>
              </a:prstGeom>
            </p:spPr>
          </p:pic>
          <p:pic>
            <p:nvPicPr>
              <p:cNvPr id="16" name="Picture 15" descr="Shape&#10;&#10;Description automatically generated">
                <a:extLst>
                  <a:ext uri="{FF2B5EF4-FFF2-40B4-BE49-F238E27FC236}">
                    <a16:creationId xmlns:a16="http://schemas.microsoft.com/office/drawing/2014/main" id="{0719C4CD-5EBA-471B-BD37-9CCB6D304A15}"/>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2365885" y="2212806"/>
                <a:ext cx="452533" cy="419301"/>
              </a:xfrm>
              <a:prstGeom prst="rect">
                <a:avLst/>
              </a:prstGeom>
            </p:spPr>
          </p:pic>
          <p:pic>
            <p:nvPicPr>
              <p:cNvPr id="17" name="Picture 16" descr="Shape&#10;&#10;Description automatically generated">
                <a:extLst>
                  <a:ext uri="{FF2B5EF4-FFF2-40B4-BE49-F238E27FC236}">
                    <a16:creationId xmlns:a16="http://schemas.microsoft.com/office/drawing/2014/main" id="{3AD01356-DFDD-4346-A144-731E7309D9B6}"/>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913166" y="2202766"/>
                <a:ext cx="452533" cy="419301"/>
              </a:xfrm>
              <a:prstGeom prst="rect">
                <a:avLst/>
              </a:prstGeom>
            </p:spPr>
          </p:pic>
          <p:pic>
            <p:nvPicPr>
              <p:cNvPr id="18" name="Picture 17" descr="Shape&#10;&#10;Description automatically generated">
                <a:extLst>
                  <a:ext uri="{FF2B5EF4-FFF2-40B4-BE49-F238E27FC236}">
                    <a16:creationId xmlns:a16="http://schemas.microsoft.com/office/drawing/2014/main" id="{A2EFFE44-B718-4380-8275-A75667A05AEB}"/>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465454" y="2192726"/>
                <a:ext cx="452533" cy="419301"/>
              </a:xfrm>
              <a:prstGeom prst="rect">
                <a:avLst/>
              </a:prstGeom>
            </p:spPr>
          </p:pic>
          <p:sp>
            <p:nvSpPr>
              <p:cNvPr id="19" name="TextBox 18">
                <a:extLst>
                  <a:ext uri="{FF2B5EF4-FFF2-40B4-BE49-F238E27FC236}">
                    <a16:creationId xmlns:a16="http://schemas.microsoft.com/office/drawing/2014/main" id="{6ACFFAFF-927E-4E16-891E-35C629B9F0A7}"/>
                  </a:ext>
                </a:extLst>
              </p:cNvPr>
              <p:cNvSpPr txBox="1"/>
              <p:nvPr/>
            </p:nvSpPr>
            <p:spPr>
              <a:xfrm>
                <a:off x="2139432" y="1208756"/>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20 seconds</a:t>
                </a:r>
              </a:p>
            </p:txBody>
          </p:sp>
          <p:sp>
            <p:nvSpPr>
              <p:cNvPr id="20" name="TextBox 19">
                <a:extLst>
                  <a:ext uri="{FF2B5EF4-FFF2-40B4-BE49-F238E27FC236}">
                    <a16:creationId xmlns:a16="http://schemas.microsoft.com/office/drawing/2014/main" id="{73FDFC79-2E05-4626-A29F-4B2FC907A972}"/>
                  </a:ext>
                </a:extLst>
              </p:cNvPr>
              <p:cNvSpPr txBox="1"/>
              <p:nvPr/>
            </p:nvSpPr>
            <p:spPr>
              <a:xfrm>
                <a:off x="2328766" y="1675489"/>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40 seconds</a:t>
                </a:r>
              </a:p>
            </p:txBody>
          </p:sp>
        </p:grpSp>
        <p:sp>
          <p:nvSpPr>
            <p:cNvPr id="11" name="TextBox 10">
              <a:extLst>
                <a:ext uri="{FF2B5EF4-FFF2-40B4-BE49-F238E27FC236}">
                  <a16:creationId xmlns:a16="http://schemas.microsoft.com/office/drawing/2014/main" id="{AC4A0CD7-211F-41F2-852F-00A4C533A6EB}"/>
                </a:ext>
              </a:extLst>
            </p:cNvPr>
            <p:cNvSpPr txBox="1"/>
            <p:nvPr/>
          </p:nvSpPr>
          <p:spPr>
            <a:xfrm>
              <a:off x="1912523" y="888474"/>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60 seconds</a:t>
              </a:r>
            </a:p>
          </p:txBody>
        </p:sp>
      </p:grpSp>
    </p:spTree>
    <p:extLst>
      <p:ext uri="{BB962C8B-B14F-4D97-AF65-F5344CB8AC3E}">
        <p14:creationId xmlns:p14="http://schemas.microsoft.com/office/powerpoint/2010/main" val="366429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2B46C3-F025-4DE7-8F27-7895355589C3}"/>
              </a:ext>
            </a:extLst>
          </p:cNvPr>
          <p:cNvSpPr>
            <a:spLocks noGrp="1"/>
          </p:cNvSpPr>
          <p:nvPr>
            <p:ph type="title"/>
          </p:nvPr>
        </p:nvSpPr>
        <p:spPr>
          <a:xfrm>
            <a:off x="3467100" y="500062"/>
            <a:ext cx="5257800" cy="132556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GB" dirty="0"/>
              <a:t> WALLABY WALL SITS</a:t>
            </a:r>
          </a:p>
        </p:txBody>
      </p:sp>
      <p:pic>
        <p:nvPicPr>
          <p:cNvPr id="12290" name="Picture 2" descr="See the source image">
            <a:extLst>
              <a:ext uri="{FF2B5EF4-FFF2-40B4-BE49-F238E27FC236}">
                <a16:creationId xmlns:a16="http://schemas.microsoft.com/office/drawing/2014/main" id="{EB2620DB-71E9-404D-9E05-2FF77135BB1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2296" y="2460625"/>
            <a:ext cx="5624108" cy="316356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76AC8B1E-FFDD-491C-98D7-8F221F764B8B}"/>
              </a:ext>
            </a:extLst>
          </p:cNvPr>
          <p:cNvGrpSpPr/>
          <p:nvPr/>
        </p:nvGrpSpPr>
        <p:grpSpPr>
          <a:xfrm>
            <a:off x="7326416" y="2217244"/>
            <a:ext cx="3732756" cy="3514052"/>
            <a:chOff x="7452986" y="2285379"/>
            <a:chExt cx="3732756" cy="3514052"/>
          </a:xfrm>
        </p:grpSpPr>
        <p:sp>
          <p:nvSpPr>
            <p:cNvPr id="7" name="TextBox 6">
              <a:extLst>
                <a:ext uri="{FF2B5EF4-FFF2-40B4-BE49-F238E27FC236}">
                  <a16:creationId xmlns:a16="http://schemas.microsoft.com/office/drawing/2014/main" id="{C55C81C2-D458-4570-A94F-BD804294CB03}"/>
                </a:ext>
              </a:extLst>
            </p:cNvPr>
            <p:cNvSpPr txBox="1"/>
            <p:nvPr/>
          </p:nvSpPr>
          <p:spPr>
            <a:xfrm>
              <a:off x="7452986" y="2285379"/>
              <a:ext cx="3732756" cy="351405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en-GB" dirty="0"/>
            </a:p>
          </p:txBody>
        </p:sp>
        <p:sp>
          <p:nvSpPr>
            <p:cNvPr id="8" name="TextBox 7">
              <a:extLst>
                <a:ext uri="{FF2B5EF4-FFF2-40B4-BE49-F238E27FC236}">
                  <a16:creationId xmlns:a16="http://schemas.microsoft.com/office/drawing/2014/main" id="{07EC4542-0170-42A6-A3FC-8C8CBD55724A}"/>
                </a:ext>
              </a:extLst>
            </p:cNvPr>
            <p:cNvSpPr txBox="1"/>
            <p:nvPr/>
          </p:nvSpPr>
          <p:spPr>
            <a:xfrm>
              <a:off x="7628350" y="2416045"/>
              <a:ext cx="3382027" cy="2862322"/>
            </a:xfrm>
            <a:prstGeom prst="rect">
              <a:avLst/>
            </a:prstGeom>
            <a:noFill/>
          </p:spPr>
          <p:txBody>
            <a:bodyPr wrap="square" rtlCol="0">
              <a:spAutoFit/>
            </a:bodyPr>
            <a:lstStyle/>
            <a:p>
              <a:r>
                <a:rPr lang="en-GB" sz="2000" b="1" dirty="0">
                  <a:latin typeface="Times New Roman" panose="02020603050405020304" pitchFamily="18" charset="0"/>
                  <a:cs typeface="Times New Roman" panose="02020603050405020304" pitchFamily="18" charset="0"/>
                </a:rPr>
                <a:t>KEY POINTS:</a:t>
              </a:r>
            </a:p>
            <a:p>
              <a:pPr marL="342900" indent="-34290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Stand against a wall, place your feet a shoulders width apart</a:t>
              </a:r>
            </a:p>
            <a:p>
              <a:pPr marL="342900" indent="-34290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Keep your back straight against the wall</a:t>
              </a:r>
            </a:p>
            <a:p>
              <a:pPr marL="342900" indent="-34290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Lower yourself down so your knees are at a 90 degree angle</a:t>
              </a:r>
            </a:p>
          </p:txBody>
        </p:sp>
      </p:grpSp>
      <p:grpSp>
        <p:nvGrpSpPr>
          <p:cNvPr id="9" name="Group 8">
            <a:extLst>
              <a:ext uri="{FF2B5EF4-FFF2-40B4-BE49-F238E27FC236}">
                <a16:creationId xmlns:a16="http://schemas.microsoft.com/office/drawing/2014/main" id="{859327BB-5F58-462B-AC7C-7E89C875BD96}"/>
              </a:ext>
            </a:extLst>
          </p:cNvPr>
          <p:cNvGrpSpPr/>
          <p:nvPr/>
        </p:nvGrpSpPr>
        <p:grpSpPr>
          <a:xfrm>
            <a:off x="9192794" y="288218"/>
            <a:ext cx="3187097" cy="1540701"/>
            <a:chOff x="744635" y="0"/>
            <a:chExt cx="3187097" cy="1540701"/>
          </a:xfrm>
        </p:grpSpPr>
        <p:grpSp>
          <p:nvGrpSpPr>
            <p:cNvPr id="10" name="Group 9">
              <a:extLst>
                <a:ext uri="{FF2B5EF4-FFF2-40B4-BE49-F238E27FC236}">
                  <a16:creationId xmlns:a16="http://schemas.microsoft.com/office/drawing/2014/main" id="{CC042A82-7C4B-420B-9439-BBEE5C765D8F}"/>
                </a:ext>
              </a:extLst>
            </p:cNvPr>
            <p:cNvGrpSpPr/>
            <p:nvPr/>
          </p:nvGrpSpPr>
          <p:grpSpPr>
            <a:xfrm>
              <a:off x="744635" y="0"/>
              <a:ext cx="2837809" cy="1540701"/>
              <a:chOff x="1460634" y="1089765"/>
              <a:chExt cx="3012201" cy="1816274"/>
            </a:xfrm>
          </p:grpSpPr>
          <p:sp>
            <p:nvSpPr>
              <p:cNvPr id="12" name="Rectangle: Rounded Corners 11">
                <a:extLst>
                  <a:ext uri="{FF2B5EF4-FFF2-40B4-BE49-F238E27FC236}">
                    <a16:creationId xmlns:a16="http://schemas.microsoft.com/office/drawing/2014/main" id="{FC1021D9-4072-4EF7-9060-E047BC520E05}"/>
                  </a:ext>
                </a:extLst>
              </p:cNvPr>
              <p:cNvSpPr/>
              <p:nvPr/>
            </p:nvSpPr>
            <p:spPr>
              <a:xfrm>
                <a:off x="1465545" y="1089765"/>
                <a:ext cx="3007290" cy="181627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pic>
            <p:nvPicPr>
              <p:cNvPr id="13" name="Picture 12" descr="Shape&#10;&#10;Description automatically generated">
                <a:extLst>
                  <a:ext uri="{FF2B5EF4-FFF2-40B4-BE49-F238E27FC236}">
                    <a16:creationId xmlns:a16="http://schemas.microsoft.com/office/drawing/2014/main" id="{08293F40-61E4-43C9-A35C-9E619BB9E1D1}"/>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585878" y="1208756"/>
                <a:ext cx="452533" cy="419301"/>
              </a:xfrm>
              <a:prstGeom prst="rect">
                <a:avLst/>
              </a:prstGeom>
            </p:spPr>
          </p:pic>
          <p:pic>
            <p:nvPicPr>
              <p:cNvPr id="14" name="Picture 13" descr="Shape&#10;&#10;Description automatically generated">
                <a:extLst>
                  <a:ext uri="{FF2B5EF4-FFF2-40B4-BE49-F238E27FC236}">
                    <a16:creationId xmlns:a16="http://schemas.microsoft.com/office/drawing/2014/main" id="{80E065B4-CE44-41E9-A3D2-6C99C5A296F2}"/>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460634" y="1697270"/>
                <a:ext cx="452533" cy="419301"/>
              </a:xfrm>
              <a:prstGeom prst="rect">
                <a:avLst/>
              </a:prstGeom>
            </p:spPr>
          </p:pic>
          <p:pic>
            <p:nvPicPr>
              <p:cNvPr id="15" name="Picture 14" descr="Shape&#10;&#10;Description automatically generated">
                <a:extLst>
                  <a:ext uri="{FF2B5EF4-FFF2-40B4-BE49-F238E27FC236}">
                    <a16:creationId xmlns:a16="http://schemas.microsoft.com/office/drawing/2014/main" id="{DD8C0E3F-4165-479E-B8C3-021C52841615}"/>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913167" y="1697270"/>
                <a:ext cx="452533" cy="419301"/>
              </a:xfrm>
              <a:prstGeom prst="rect">
                <a:avLst/>
              </a:prstGeom>
            </p:spPr>
          </p:pic>
          <p:pic>
            <p:nvPicPr>
              <p:cNvPr id="16" name="Picture 15" descr="Shape&#10;&#10;Description automatically generated">
                <a:extLst>
                  <a:ext uri="{FF2B5EF4-FFF2-40B4-BE49-F238E27FC236}">
                    <a16:creationId xmlns:a16="http://schemas.microsoft.com/office/drawing/2014/main" id="{90EC38C6-E609-4A32-9D7C-0424F4D4CB5C}"/>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2365885" y="2212806"/>
                <a:ext cx="452533" cy="419301"/>
              </a:xfrm>
              <a:prstGeom prst="rect">
                <a:avLst/>
              </a:prstGeom>
            </p:spPr>
          </p:pic>
          <p:pic>
            <p:nvPicPr>
              <p:cNvPr id="17" name="Picture 16" descr="Shape&#10;&#10;Description automatically generated">
                <a:extLst>
                  <a:ext uri="{FF2B5EF4-FFF2-40B4-BE49-F238E27FC236}">
                    <a16:creationId xmlns:a16="http://schemas.microsoft.com/office/drawing/2014/main" id="{E6FC3D87-B1A1-48A5-A806-461271C14F3F}"/>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913166" y="2202766"/>
                <a:ext cx="452533" cy="419301"/>
              </a:xfrm>
              <a:prstGeom prst="rect">
                <a:avLst/>
              </a:prstGeom>
            </p:spPr>
          </p:pic>
          <p:pic>
            <p:nvPicPr>
              <p:cNvPr id="18" name="Picture 17" descr="Shape&#10;&#10;Description automatically generated">
                <a:extLst>
                  <a:ext uri="{FF2B5EF4-FFF2-40B4-BE49-F238E27FC236}">
                    <a16:creationId xmlns:a16="http://schemas.microsoft.com/office/drawing/2014/main" id="{187E1E9F-529A-443E-9644-DD0F06D249D6}"/>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465454" y="2192726"/>
                <a:ext cx="452533" cy="419301"/>
              </a:xfrm>
              <a:prstGeom prst="rect">
                <a:avLst/>
              </a:prstGeom>
            </p:spPr>
          </p:pic>
          <p:sp>
            <p:nvSpPr>
              <p:cNvPr id="19" name="TextBox 18">
                <a:extLst>
                  <a:ext uri="{FF2B5EF4-FFF2-40B4-BE49-F238E27FC236}">
                    <a16:creationId xmlns:a16="http://schemas.microsoft.com/office/drawing/2014/main" id="{28F90B75-575B-41D7-B97D-D588B3DB1016}"/>
                  </a:ext>
                </a:extLst>
              </p:cNvPr>
              <p:cNvSpPr txBox="1"/>
              <p:nvPr/>
            </p:nvSpPr>
            <p:spPr>
              <a:xfrm>
                <a:off x="2139432" y="1208756"/>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20 seconds</a:t>
                </a:r>
              </a:p>
            </p:txBody>
          </p:sp>
          <p:sp>
            <p:nvSpPr>
              <p:cNvPr id="20" name="TextBox 19">
                <a:extLst>
                  <a:ext uri="{FF2B5EF4-FFF2-40B4-BE49-F238E27FC236}">
                    <a16:creationId xmlns:a16="http://schemas.microsoft.com/office/drawing/2014/main" id="{0211F2A6-DE79-478E-8AB8-5C5FC6C25362}"/>
                  </a:ext>
                </a:extLst>
              </p:cNvPr>
              <p:cNvSpPr txBox="1"/>
              <p:nvPr/>
            </p:nvSpPr>
            <p:spPr>
              <a:xfrm>
                <a:off x="2328766" y="1675489"/>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40 seconds</a:t>
                </a:r>
              </a:p>
            </p:txBody>
          </p:sp>
        </p:grpSp>
        <p:sp>
          <p:nvSpPr>
            <p:cNvPr id="11" name="TextBox 10">
              <a:extLst>
                <a:ext uri="{FF2B5EF4-FFF2-40B4-BE49-F238E27FC236}">
                  <a16:creationId xmlns:a16="http://schemas.microsoft.com/office/drawing/2014/main" id="{2E24FE46-89B0-4789-AF73-EA80045259CF}"/>
                </a:ext>
              </a:extLst>
            </p:cNvPr>
            <p:cNvSpPr txBox="1"/>
            <p:nvPr/>
          </p:nvSpPr>
          <p:spPr>
            <a:xfrm>
              <a:off x="1912523" y="888474"/>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60 seconds</a:t>
              </a:r>
            </a:p>
          </p:txBody>
        </p:sp>
      </p:grpSp>
    </p:spTree>
    <p:extLst>
      <p:ext uri="{BB962C8B-B14F-4D97-AF65-F5344CB8AC3E}">
        <p14:creationId xmlns:p14="http://schemas.microsoft.com/office/powerpoint/2010/main" val="2538754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DF906C-1508-4C5E-9B12-A06E8E96681B}"/>
              </a:ext>
            </a:extLst>
          </p:cNvPr>
          <p:cNvSpPr>
            <a:spLocks noGrp="1"/>
          </p:cNvSpPr>
          <p:nvPr>
            <p:ph type="title"/>
          </p:nvPr>
        </p:nvSpPr>
        <p:spPr>
          <a:xfrm>
            <a:off x="3221276" y="302495"/>
            <a:ext cx="5749447" cy="132556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GB" dirty="0"/>
              <a:t>  TRICEP DIPS OF DOOM</a:t>
            </a:r>
          </a:p>
        </p:txBody>
      </p:sp>
      <p:pic>
        <p:nvPicPr>
          <p:cNvPr id="11266" name="Picture 2" descr="See the source image">
            <a:extLst>
              <a:ext uri="{FF2B5EF4-FFF2-40B4-BE49-F238E27FC236}">
                <a16:creationId xmlns:a16="http://schemas.microsoft.com/office/drawing/2014/main" id="{F35EC3C1-D52C-4F46-A494-91173D74AA0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5196" y="2062619"/>
            <a:ext cx="4050081" cy="405008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0112BFCC-4353-42D2-BAD8-EAC95CB9F753}"/>
              </a:ext>
            </a:extLst>
          </p:cNvPr>
          <p:cNvGrpSpPr/>
          <p:nvPr/>
        </p:nvGrpSpPr>
        <p:grpSpPr>
          <a:xfrm>
            <a:off x="7365305" y="2217105"/>
            <a:ext cx="3732756" cy="3585443"/>
            <a:chOff x="7452987" y="1866377"/>
            <a:chExt cx="3732756" cy="3585443"/>
          </a:xfrm>
        </p:grpSpPr>
        <p:sp>
          <p:nvSpPr>
            <p:cNvPr id="7" name="TextBox 6">
              <a:extLst>
                <a:ext uri="{FF2B5EF4-FFF2-40B4-BE49-F238E27FC236}">
                  <a16:creationId xmlns:a16="http://schemas.microsoft.com/office/drawing/2014/main" id="{229E13A5-5069-4473-BC30-8EE66BC535DE}"/>
                </a:ext>
              </a:extLst>
            </p:cNvPr>
            <p:cNvSpPr txBox="1"/>
            <p:nvPr/>
          </p:nvSpPr>
          <p:spPr>
            <a:xfrm>
              <a:off x="7452987" y="1866377"/>
              <a:ext cx="3732756" cy="351405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en-GB" dirty="0"/>
            </a:p>
          </p:txBody>
        </p:sp>
        <p:sp>
          <p:nvSpPr>
            <p:cNvPr id="8" name="TextBox 7">
              <a:extLst>
                <a:ext uri="{FF2B5EF4-FFF2-40B4-BE49-F238E27FC236}">
                  <a16:creationId xmlns:a16="http://schemas.microsoft.com/office/drawing/2014/main" id="{CE3BF641-F3E4-4798-A081-BC2B612E591D}"/>
                </a:ext>
              </a:extLst>
            </p:cNvPr>
            <p:cNvSpPr txBox="1"/>
            <p:nvPr/>
          </p:nvSpPr>
          <p:spPr>
            <a:xfrm>
              <a:off x="7628350" y="1973945"/>
              <a:ext cx="3382027" cy="3477875"/>
            </a:xfrm>
            <a:prstGeom prst="rect">
              <a:avLst/>
            </a:prstGeom>
            <a:noFill/>
          </p:spPr>
          <p:txBody>
            <a:bodyPr wrap="square" rtlCol="0">
              <a:spAutoFit/>
            </a:bodyPr>
            <a:lstStyle/>
            <a:p>
              <a:r>
                <a:rPr lang="en-GB" sz="2000" b="1" dirty="0">
                  <a:latin typeface="Times New Roman" panose="02020603050405020304" pitchFamily="18" charset="0"/>
                  <a:cs typeface="Times New Roman" panose="02020603050405020304" pitchFamily="18" charset="0"/>
                </a:rPr>
                <a:t>KEY POINTS:</a:t>
              </a:r>
            </a:p>
            <a:p>
              <a:pPr marL="342900" indent="-34290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Place your hands on a chair with your fingers facing forwards</a:t>
              </a:r>
            </a:p>
            <a:p>
              <a:pPr marL="342900" indent="-34290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Straighten your legs so only your heels are touching the floor</a:t>
              </a:r>
            </a:p>
            <a:p>
              <a:pPr marL="342900" indent="-34290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Bend elbows and your lower body to the floor</a:t>
              </a:r>
            </a:p>
            <a:p>
              <a:pPr marL="342900" indent="-34290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Push back up so elbows are straight</a:t>
              </a:r>
            </a:p>
          </p:txBody>
        </p:sp>
      </p:grpSp>
      <p:grpSp>
        <p:nvGrpSpPr>
          <p:cNvPr id="9" name="Group 8">
            <a:extLst>
              <a:ext uri="{FF2B5EF4-FFF2-40B4-BE49-F238E27FC236}">
                <a16:creationId xmlns:a16="http://schemas.microsoft.com/office/drawing/2014/main" id="{7C4762F6-90A1-488A-8691-33190FF9590B}"/>
              </a:ext>
            </a:extLst>
          </p:cNvPr>
          <p:cNvGrpSpPr/>
          <p:nvPr/>
        </p:nvGrpSpPr>
        <p:grpSpPr>
          <a:xfrm>
            <a:off x="9231682" y="194925"/>
            <a:ext cx="3187097" cy="1540701"/>
            <a:chOff x="744635" y="0"/>
            <a:chExt cx="3187097" cy="1540701"/>
          </a:xfrm>
        </p:grpSpPr>
        <p:grpSp>
          <p:nvGrpSpPr>
            <p:cNvPr id="10" name="Group 9">
              <a:extLst>
                <a:ext uri="{FF2B5EF4-FFF2-40B4-BE49-F238E27FC236}">
                  <a16:creationId xmlns:a16="http://schemas.microsoft.com/office/drawing/2014/main" id="{14508EC5-EAE8-48CB-89CB-DB69700F48A6}"/>
                </a:ext>
              </a:extLst>
            </p:cNvPr>
            <p:cNvGrpSpPr/>
            <p:nvPr/>
          </p:nvGrpSpPr>
          <p:grpSpPr>
            <a:xfrm>
              <a:off x="744635" y="0"/>
              <a:ext cx="2837809" cy="1540701"/>
              <a:chOff x="1460634" y="1089765"/>
              <a:chExt cx="3012201" cy="1816274"/>
            </a:xfrm>
          </p:grpSpPr>
          <p:sp>
            <p:nvSpPr>
              <p:cNvPr id="12" name="Rectangle: Rounded Corners 11">
                <a:extLst>
                  <a:ext uri="{FF2B5EF4-FFF2-40B4-BE49-F238E27FC236}">
                    <a16:creationId xmlns:a16="http://schemas.microsoft.com/office/drawing/2014/main" id="{ECC7476A-C9AC-453E-9564-88B571E616AA}"/>
                  </a:ext>
                </a:extLst>
              </p:cNvPr>
              <p:cNvSpPr/>
              <p:nvPr/>
            </p:nvSpPr>
            <p:spPr>
              <a:xfrm>
                <a:off x="1465545" y="1089765"/>
                <a:ext cx="3007290" cy="181627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pic>
            <p:nvPicPr>
              <p:cNvPr id="13" name="Picture 12" descr="Shape&#10;&#10;Description automatically generated">
                <a:extLst>
                  <a:ext uri="{FF2B5EF4-FFF2-40B4-BE49-F238E27FC236}">
                    <a16:creationId xmlns:a16="http://schemas.microsoft.com/office/drawing/2014/main" id="{4210E0C2-5905-4806-BCE9-52893D17D02A}"/>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585878" y="1208756"/>
                <a:ext cx="452533" cy="419301"/>
              </a:xfrm>
              <a:prstGeom prst="rect">
                <a:avLst/>
              </a:prstGeom>
            </p:spPr>
          </p:pic>
          <p:pic>
            <p:nvPicPr>
              <p:cNvPr id="14" name="Picture 13" descr="Shape&#10;&#10;Description automatically generated">
                <a:extLst>
                  <a:ext uri="{FF2B5EF4-FFF2-40B4-BE49-F238E27FC236}">
                    <a16:creationId xmlns:a16="http://schemas.microsoft.com/office/drawing/2014/main" id="{77137703-1A85-41C6-8FAD-5E483F04665A}"/>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460634" y="1697270"/>
                <a:ext cx="452533" cy="419301"/>
              </a:xfrm>
              <a:prstGeom prst="rect">
                <a:avLst/>
              </a:prstGeom>
            </p:spPr>
          </p:pic>
          <p:pic>
            <p:nvPicPr>
              <p:cNvPr id="15" name="Picture 14" descr="Shape&#10;&#10;Description automatically generated">
                <a:extLst>
                  <a:ext uri="{FF2B5EF4-FFF2-40B4-BE49-F238E27FC236}">
                    <a16:creationId xmlns:a16="http://schemas.microsoft.com/office/drawing/2014/main" id="{B560E13C-2B60-4AFD-9371-DD3EDDBDB25A}"/>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913167" y="1697270"/>
                <a:ext cx="452533" cy="419301"/>
              </a:xfrm>
              <a:prstGeom prst="rect">
                <a:avLst/>
              </a:prstGeom>
            </p:spPr>
          </p:pic>
          <p:pic>
            <p:nvPicPr>
              <p:cNvPr id="16" name="Picture 15" descr="Shape&#10;&#10;Description automatically generated">
                <a:extLst>
                  <a:ext uri="{FF2B5EF4-FFF2-40B4-BE49-F238E27FC236}">
                    <a16:creationId xmlns:a16="http://schemas.microsoft.com/office/drawing/2014/main" id="{C3B23A13-947B-4C5F-B552-9DC0F8C5D091}"/>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2365885" y="2212806"/>
                <a:ext cx="452533" cy="419301"/>
              </a:xfrm>
              <a:prstGeom prst="rect">
                <a:avLst/>
              </a:prstGeom>
            </p:spPr>
          </p:pic>
          <p:pic>
            <p:nvPicPr>
              <p:cNvPr id="17" name="Picture 16" descr="Shape&#10;&#10;Description automatically generated">
                <a:extLst>
                  <a:ext uri="{FF2B5EF4-FFF2-40B4-BE49-F238E27FC236}">
                    <a16:creationId xmlns:a16="http://schemas.microsoft.com/office/drawing/2014/main" id="{B6B157CF-BAD9-4A93-8D68-B3FE2FFBA313}"/>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913166" y="2202766"/>
                <a:ext cx="452533" cy="419301"/>
              </a:xfrm>
              <a:prstGeom prst="rect">
                <a:avLst/>
              </a:prstGeom>
            </p:spPr>
          </p:pic>
          <p:pic>
            <p:nvPicPr>
              <p:cNvPr id="18" name="Picture 17" descr="Shape&#10;&#10;Description automatically generated">
                <a:extLst>
                  <a:ext uri="{FF2B5EF4-FFF2-40B4-BE49-F238E27FC236}">
                    <a16:creationId xmlns:a16="http://schemas.microsoft.com/office/drawing/2014/main" id="{1FAF593E-5480-4032-A4F8-89E6927E5803}"/>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465454" y="2192726"/>
                <a:ext cx="452533" cy="419301"/>
              </a:xfrm>
              <a:prstGeom prst="rect">
                <a:avLst/>
              </a:prstGeom>
            </p:spPr>
          </p:pic>
          <p:sp>
            <p:nvSpPr>
              <p:cNvPr id="19" name="TextBox 18">
                <a:extLst>
                  <a:ext uri="{FF2B5EF4-FFF2-40B4-BE49-F238E27FC236}">
                    <a16:creationId xmlns:a16="http://schemas.microsoft.com/office/drawing/2014/main" id="{87DA6343-16A1-4248-B028-8A32B32303C0}"/>
                  </a:ext>
                </a:extLst>
              </p:cNvPr>
              <p:cNvSpPr txBox="1"/>
              <p:nvPr/>
            </p:nvSpPr>
            <p:spPr>
              <a:xfrm>
                <a:off x="2139432" y="1208756"/>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20 seconds</a:t>
                </a:r>
              </a:p>
            </p:txBody>
          </p:sp>
          <p:sp>
            <p:nvSpPr>
              <p:cNvPr id="20" name="TextBox 19">
                <a:extLst>
                  <a:ext uri="{FF2B5EF4-FFF2-40B4-BE49-F238E27FC236}">
                    <a16:creationId xmlns:a16="http://schemas.microsoft.com/office/drawing/2014/main" id="{C3262220-432F-4253-9B79-33D229DE4ECF}"/>
                  </a:ext>
                </a:extLst>
              </p:cNvPr>
              <p:cNvSpPr txBox="1"/>
              <p:nvPr/>
            </p:nvSpPr>
            <p:spPr>
              <a:xfrm>
                <a:off x="2328766" y="1675489"/>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40 seconds</a:t>
                </a:r>
              </a:p>
            </p:txBody>
          </p:sp>
        </p:grpSp>
        <p:sp>
          <p:nvSpPr>
            <p:cNvPr id="11" name="TextBox 10">
              <a:extLst>
                <a:ext uri="{FF2B5EF4-FFF2-40B4-BE49-F238E27FC236}">
                  <a16:creationId xmlns:a16="http://schemas.microsoft.com/office/drawing/2014/main" id="{9E9A77A1-C8A7-4807-8C77-79D6557B1ED0}"/>
                </a:ext>
              </a:extLst>
            </p:cNvPr>
            <p:cNvSpPr txBox="1"/>
            <p:nvPr/>
          </p:nvSpPr>
          <p:spPr>
            <a:xfrm>
              <a:off x="1912523" y="888474"/>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60 seconds</a:t>
              </a:r>
            </a:p>
          </p:txBody>
        </p:sp>
      </p:grpSp>
    </p:spTree>
    <p:extLst>
      <p:ext uri="{BB962C8B-B14F-4D97-AF65-F5344CB8AC3E}">
        <p14:creationId xmlns:p14="http://schemas.microsoft.com/office/powerpoint/2010/main" val="3181170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99DD7A-B9F5-448C-8004-DBB4EDF7E062}"/>
              </a:ext>
            </a:extLst>
          </p:cNvPr>
          <p:cNvSpPr>
            <a:spLocks noGrp="1"/>
          </p:cNvSpPr>
          <p:nvPr>
            <p:ph type="title"/>
          </p:nvPr>
        </p:nvSpPr>
        <p:spPr>
          <a:xfrm>
            <a:off x="3252070" y="277442"/>
            <a:ext cx="5687860" cy="132556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GB" dirty="0"/>
              <a:t>JOEY JOG ON THE SPOT</a:t>
            </a:r>
          </a:p>
        </p:txBody>
      </p:sp>
      <p:pic>
        <p:nvPicPr>
          <p:cNvPr id="10242" name="Picture 2" descr="See the source image">
            <a:extLst>
              <a:ext uri="{FF2B5EF4-FFF2-40B4-BE49-F238E27FC236}">
                <a16:creationId xmlns:a16="http://schemas.microsoft.com/office/drawing/2014/main" id="{7F11B588-22A0-4B6E-83F1-82CF4955EAF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7683" y="2386470"/>
            <a:ext cx="5045858" cy="33504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4CFD5F03-8A12-4427-BFC1-3CBFE8F3E971}"/>
              </a:ext>
            </a:extLst>
          </p:cNvPr>
          <p:cNvGrpSpPr/>
          <p:nvPr/>
        </p:nvGrpSpPr>
        <p:grpSpPr>
          <a:xfrm>
            <a:off x="7452987" y="2304669"/>
            <a:ext cx="3732756" cy="3514052"/>
            <a:chOff x="7452987" y="1866377"/>
            <a:chExt cx="3732756" cy="3514052"/>
          </a:xfrm>
        </p:grpSpPr>
        <p:sp>
          <p:nvSpPr>
            <p:cNvPr id="7" name="TextBox 6">
              <a:extLst>
                <a:ext uri="{FF2B5EF4-FFF2-40B4-BE49-F238E27FC236}">
                  <a16:creationId xmlns:a16="http://schemas.microsoft.com/office/drawing/2014/main" id="{2DDF2ECB-35CB-4E7E-BBD1-42F16F522C24}"/>
                </a:ext>
              </a:extLst>
            </p:cNvPr>
            <p:cNvSpPr txBox="1"/>
            <p:nvPr/>
          </p:nvSpPr>
          <p:spPr>
            <a:xfrm>
              <a:off x="7452987" y="1866377"/>
              <a:ext cx="3732756" cy="351405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en-GB" dirty="0"/>
            </a:p>
          </p:txBody>
        </p:sp>
        <p:sp>
          <p:nvSpPr>
            <p:cNvPr id="8" name="TextBox 7">
              <a:extLst>
                <a:ext uri="{FF2B5EF4-FFF2-40B4-BE49-F238E27FC236}">
                  <a16:creationId xmlns:a16="http://schemas.microsoft.com/office/drawing/2014/main" id="{A294725E-A72E-4B34-9621-347C29DBFE4A}"/>
                </a:ext>
              </a:extLst>
            </p:cNvPr>
            <p:cNvSpPr txBox="1"/>
            <p:nvPr/>
          </p:nvSpPr>
          <p:spPr>
            <a:xfrm>
              <a:off x="7628351" y="2130686"/>
              <a:ext cx="3382027" cy="2246769"/>
            </a:xfrm>
            <a:prstGeom prst="rect">
              <a:avLst/>
            </a:prstGeom>
            <a:noFill/>
          </p:spPr>
          <p:txBody>
            <a:bodyPr wrap="square" rtlCol="0">
              <a:spAutoFit/>
            </a:bodyPr>
            <a:lstStyle/>
            <a:p>
              <a:r>
                <a:rPr lang="en-GB" sz="2000" b="1" dirty="0">
                  <a:latin typeface="Times New Roman" panose="02020603050405020304" pitchFamily="18" charset="0"/>
                  <a:cs typeface="Times New Roman" panose="02020603050405020304" pitchFamily="18" charset="0"/>
                </a:rPr>
                <a:t>KEY POINTS:</a:t>
              </a:r>
            </a:p>
            <a:p>
              <a:pPr marL="342900" indent="-34290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Engage your arms as you jog on the spot</a:t>
              </a:r>
            </a:p>
            <a:p>
              <a:pPr marL="342900" indent="-34290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Make sure swing your opposite arm to leg. </a:t>
              </a:r>
              <a:r>
                <a:rPr lang="en-GB" sz="2000" dirty="0" err="1">
                  <a:latin typeface="Times New Roman" panose="02020603050405020304" pitchFamily="18" charset="0"/>
                  <a:cs typeface="Times New Roman" panose="02020603050405020304" pitchFamily="18" charset="0"/>
                </a:rPr>
                <a:t>Eg</a:t>
              </a:r>
              <a:r>
                <a:rPr lang="en-GB" sz="2000" dirty="0">
                  <a:latin typeface="Times New Roman" panose="02020603050405020304" pitchFamily="18" charset="0"/>
                  <a:cs typeface="Times New Roman" panose="02020603050405020304" pitchFamily="18" charset="0"/>
                </a:rPr>
                <a:t> if you are bringing your right foot up swing your left arm.</a:t>
              </a:r>
            </a:p>
          </p:txBody>
        </p:sp>
      </p:grpSp>
      <p:grpSp>
        <p:nvGrpSpPr>
          <p:cNvPr id="9" name="Group 8">
            <a:extLst>
              <a:ext uri="{FF2B5EF4-FFF2-40B4-BE49-F238E27FC236}">
                <a16:creationId xmlns:a16="http://schemas.microsoft.com/office/drawing/2014/main" id="{C51926D9-E5DB-40E8-896D-182569A69686}"/>
              </a:ext>
            </a:extLst>
          </p:cNvPr>
          <p:cNvGrpSpPr/>
          <p:nvPr/>
        </p:nvGrpSpPr>
        <p:grpSpPr>
          <a:xfrm>
            <a:off x="9319364" y="169872"/>
            <a:ext cx="3187097" cy="1540701"/>
            <a:chOff x="744635" y="0"/>
            <a:chExt cx="3187097" cy="1540701"/>
          </a:xfrm>
        </p:grpSpPr>
        <p:grpSp>
          <p:nvGrpSpPr>
            <p:cNvPr id="10" name="Group 9">
              <a:extLst>
                <a:ext uri="{FF2B5EF4-FFF2-40B4-BE49-F238E27FC236}">
                  <a16:creationId xmlns:a16="http://schemas.microsoft.com/office/drawing/2014/main" id="{53DCED2A-43B6-4A45-A85F-11A8C3FAD9BC}"/>
                </a:ext>
              </a:extLst>
            </p:cNvPr>
            <p:cNvGrpSpPr/>
            <p:nvPr/>
          </p:nvGrpSpPr>
          <p:grpSpPr>
            <a:xfrm>
              <a:off x="744635" y="0"/>
              <a:ext cx="2837809" cy="1540701"/>
              <a:chOff x="1460634" y="1089765"/>
              <a:chExt cx="3012201" cy="1816274"/>
            </a:xfrm>
          </p:grpSpPr>
          <p:sp>
            <p:nvSpPr>
              <p:cNvPr id="12" name="Rectangle: Rounded Corners 11">
                <a:extLst>
                  <a:ext uri="{FF2B5EF4-FFF2-40B4-BE49-F238E27FC236}">
                    <a16:creationId xmlns:a16="http://schemas.microsoft.com/office/drawing/2014/main" id="{8B48B55F-8E1B-4FC0-B908-BDD1B0FAB0BC}"/>
                  </a:ext>
                </a:extLst>
              </p:cNvPr>
              <p:cNvSpPr/>
              <p:nvPr/>
            </p:nvSpPr>
            <p:spPr>
              <a:xfrm>
                <a:off x="1465545" y="1089765"/>
                <a:ext cx="3007290" cy="181627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pic>
            <p:nvPicPr>
              <p:cNvPr id="13" name="Picture 12" descr="Shape&#10;&#10;Description automatically generated">
                <a:extLst>
                  <a:ext uri="{FF2B5EF4-FFF2-40B4-BE49-F238E27FC236}">
                    <a16:creationId xmlns:a16="http://schemas.microsoft.com/office/drawing/2014/main" id="{F446140B-C61F-4590-9E0B-FC7419223F6F}"/>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585878" y="1208756"/>
                <a:ext cx="452533" cy="419301"/>
              </a:xfrm>
              <a:prstGeom prst="rect">
                <a:avLst/>
              </a:prstGeom>
            </p:spPr>
          </p:pic>
          <p:pic>
            <p:nvPicPr>
              <p:cNvPr id="14" name="Picture 13" descr="Shape&#10;&#10;Description automatically generated">
                <a:extLst>
                  <a:ext uri="{FF2B5EF4-FFF2-40B4-BE49-F238E27FC236}">
                    <a16:creationId xmlns:a16="http://schemas.microsoft.com/office/drawing/2014/main" id="{ACED7F0A-2B05-4973-B2E6-8B1C27C1DB48}"/>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460634" y="1697270"/>
                <a:ext cx="452533" cy="419301"/>
              </a:xfrm>
              <a:prstGeom prst="rect">
                <a:avLst/>
              </a:prstGeom>
            </p:spPr>
          </p:pic>
          <p:pic>
            <p:nvPicPr>
              <p:cNvPr id="15" name="Picture 14" descr="Shape&#10;&#10;Description automatically generated">
                <a:extLst>
                  <a:ext uri="{FF2B5EF4-FFF2-40B4-BE49-F238E27FC236}">
                    <a16:creationId xmlns:a16="http://schemas.microsoft.com/office/drawing/2014/main" id="{F6751FAA-FA11-4D26-ADA8-467CE45EB8D7}"/>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913167" y="1697270"/>
                <a:ext cx="452533" cy="419301"/>
              </a:xfrm>
              <a:prstGeom prst="rect">
                <a:avLst/>
              </a:prstGeom>
            </p:spPr>
          </p:pic>
          <p:pic>
            <p:nvPicPr>
              <p:cNvPr id="16" name="Picture 15" descr="Shape&#10;&#10;Description automatically generated">
                <a:extLst>
                  <a:ext uri="{FF2B5EF4-FFF2-40B4-BE49-F238E27FC236}">
                    <a16:creationId xmlns:a16="http://schemas.microsoft.com/office/drawing/2014/main" id="{D2EEEB10-C5BE-45C1-8E03-DC2914C01A47}"/>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2365885" y="2212806"/>
                <a:ext cx="452533" cy="419301"/>
              </a:xfrm>
              <a:prstGeom prst="rect">
                <a:avLst/>
              </a:prstGeom>
            </p:spPr>
          </p:pic>
          <p:pic>
            <p:nvPicPr>
              <p:cNvPr id="17" name="Picture 16" descr="Shape&#10;&#10;Description automatically generated">
                <a:extLst>
                  <a:ext uri="{FF2B5EF4-FFF2-40B4-BE49-F238E27FC236}">
                    <a16:creationId xmlns:a16="http://schemas.microsoft.com/office/drawing/2014/main" id="{F0EC92AB-794E-4522-8B14-849F84B2DD36}"/>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913166" y="2202766"/>
                <a:ext cx="452533" cy="419301"/>
              </a:xfrm>
              <a:prstGeom prst="rect">
                <a:avLst/>
              </a:prstGeom>
            </p:spPr>
          </p:pic>
          <p:pic>
            <p:nvPicPr>
              <p:cNvPr id="18" name="Picture 17" descr="Shape&#10;&#10;Description automatically generated">
                <a:extLst>
                  <a:ext uri="{FF2B5EF4-FFF2-40B4-BE49-F238E27FC236}">
                    <a16:creationId xmlns:a16="http://schemas.microsoft.com/office/drawing/2014/main" id="{96125B72-6117-4C10-AEC3-74726693B86E}"/>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465454" y="2192726"/>
                <a:ext cx="452533" cy="419301"/>
              </a:xfrm>
              <a:prstGeom prst="rect">
                <a:avLst/>
              </a:prstGeom>
            </p:spPr>
          </p:pic>
          <p:sp>
            <p:nvSpPr>
              <p:cNvPr id="19" name="TextBox 18">
                <a:extLst>
                  <a:ext uri="{FF2B5EF4-FFF2-40B4-BE49-F238E27FC236}">
                    <a16:creationId xmlns:a16="http://schemas.microsoft.com/office/drawing/2014/main" id="{B18AB085-4817-4FD3-9D12-000FEF9415C6}"/>
                  </a:ext>
                </a:extLst>
              </p:cNvPr>
              <p:cNvSpPr txBox="1"/>
              <p:nvPr/>
            </p:nvSpPr>
            <p:spPr>
              <a:xfrm>
                <a:off x="2139432" y="1208756"/>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20 seconds</a:t>
                </a:r>
              </a:p>
            </p:txBody>
          </p:sp>
          <p:sp>
            <p:nvSpPr>
              <p:cNvPr id="20" name="TextBox 19">
                <a:extLst>
                  <a:ext uri="{FF2B5EF4-FFF2-40B4-BE49-F238E27FC236}">
                    <a16:creationId xmlns:a16="http://schemas.microsoft.com/office/drawing/2014/main" id="{9C4635EB-C0F3-4B0E-B2C7-356940F07818}"/>
                  </a:ext>
                </a:extLst>
              </p:cNvPr>
              <p:cNvSpPr txBox="1"/>
              <p:nvPr/>
            </p:nvSpPr>
            <p:spPr>
              <a:xfrm>
                <a:off x="2328766" y="1675489"/>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40 seconds</a:t>
                </a:r>
              </a:p>
            </p:txBody>
          </p:sp>
        </p:grpSp>
        <p:sp>
          <p:nvSpPr>
            <p:cNvPr id="11" name="TextBox 10">
              <a:extLst>
                <a:ext uri="{FF2B5EF4-FFF2-40B4-BE49-F238E27FC236}">
                  <a16:creationId xmlns:a16="http://schemas.microsoft.com/office/drawing/2014/main" id="{5E9899CF-9C54-467A-9D61-BAE3DD25E5DB}"/>
                </a:ext>
              </a:extLst>
            </p:cNvPr>
            <p:cNvSpPr txBox="1"/>
            <p:nvPr/>
          </p:nvSpPr>
          <p:spPr>
            <a:xfrm>
              <a:off x="1912523" y="888474"/>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60 seconds</a:t>
              </a:r>
            </a:p>
          </p:txBody>
        </p:sp>
      </p:grpSp>
    </p:spTree>
    <p:extLst>
      <p:ext uri="{BB962C8B-B14F-4D97-AF65-F5344CB8AC3E}">
        <p14:creationId xmlns:p14="http://schemas.microsoft.com/office/powerpoint/2010/main" val="3578353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0ED284-BCA8-4BCA-8730-E70B46EDCF94}"/>
              </a:ext>
            </a:extLst>
          </p:cNvPr>
          <p:cNvSpPr>
            <a:spLocks noGrp="1"/>
          </p:cNvSpPr>
          <p:nvPr>
            <p:ph type="title"/>
          </p:nvPr>
        </p:nvSpPr>
        <p:spPr>
          <a:xfrm>
            <a:off x="3671692" y="315021"/>
            <a:ext cx="4848616" cy="132556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GB" dirty="0"/>
              <a:t>  LIZARD LEG RAISES</a:t>
            </a:r>
          </a:p>
        </p:txBody>
      </p:sp>
      <p:pic>
        <p:nvPicPr>
          <p:cNvPr id="9218" name="Picture 2" descr="See the source image">
            <a:extLst>
              <a:ext uri="{FF2B5EF4-FFF2-40B4-BE49-F238E27FC236}">
                <a16:creationId xmlns:a16="http://schemas.microsoft.com/office/drawing/2014/main" id="{759980D7-95A7-4B58-B080-5A6C2F5CE23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7356" y="2344771"/>
            <a:ext cx="5328877" cy="299482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956B2A79-977B-445C-92F1-853695D12B4D}"/>
              </a:ext>
            </a:extLst>
          </p:cNvPr>
          <p:cNvGrpSpPr/>
          <p:nvPr/>
        </p:nvGrpSpPr>
        <p:grpSpPr>
          <a:xfrm>
            <a:off x="7452987" y="2085159"/>
            <a:ext cx="3732756" cy="3514052"/>
            <a:chOff x="7452987" y="1866377"/>
            <a:chExt cx="3732756" cy="3514052"/>
          </a:xfrm>
        </p:grpSpPr>
        <p:sp>
          <p:nvSpPr>
            <p:cNvPr id="7" name="TextBox 6">
              <a:extLst>
                <a:ext uri="{FF2B5EF4-FFF2-40B4-BE49-F238E27FC236}">
                  <a16:creationId xmlns:a16="http://schemas.microsoft.com/office/drawing/2014/main" id="{34247843-F45A-49E9-BBB8-6989748BA47A}"/>
                </a:ext>
              </a:extLst>
            </p:cNvPr>
            <p:cNvSpPr txBox="1"/>
            <p:nvPr/>
          </p:nvSpPr>
          <p:spPr>
            <a:xfrm>
              <a:off x="7452987" y="1866377"/>
              <a:ext cx="3732756" cy="351405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en-GB" dirty="0"/>
            </a:p>
          </p:txBody>
        </p:sp>
        <p:sp>
          <p:nvSpPr>
            <p:cNvPr id="8" name="TextBox 7">
              <a:extLst>
                <a:ext uri="{FF2B5EF4-FFF2-40B4-BE49-F238E27FC236}">
                  <a16:creationId xmlns:a16="http://schemas.microsoft.com/office/drawing/2014/main" id="{1143C4E6-DB1E-46B4-849A-C9C4BA21C40B}"/>
                </a:ext>
              </a:extLst>
            </p:cNvPr>
            <p:cNvSpPr txBox="1"/>
            <p:nvPr/>
          </p:nvSpPr>
          <p:spPr>
            <a:xfrm>
              <a:off x="7628351" y="2130686"/>
              <a:ext cx="3382027" cy="3170099"/>
            </a:xfrm>
            <a:prstGeom prst="rect">
              <a:avLst/>
            </a:prstGeom>
            <a:noFill/>
          </p:spPr>
          <p:txBody>
            <a:bodyPr wrap="square" rtlCol="0">
              <a:spAutoFit/>
            </a:bodyPr>
            <a:lstStyle/>
            <a:p>
              <a:r>
                <a:rPr lang="en-GB" sz="2000" b="1" dirty="0">
                  <a:latin typeface="Times New Roman" panose="02020603050405020304" pitchFamily="18" charset="0"/>
                  <a:cs typeface="Times New Roman" panose="02020603050405020304" pitchFamily="18" charset="0"/>
                </a:rPr>
                <a:t>KEY POINTS:</a:t>
              </a:r>
            </a:p>
            <a:p>
              <a:pPr marL="342900" indent="-34290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Lie on your back, keep your legs straight and together.</a:t>
              </a:r>
            </a:p>
            <a:p>
              <a:pPr marL="342900" indent="-34290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Keeping your legs straight lift them all the way up towards you until your back starts to lift up. </a:t>
              </a:r>
            </a:p>
            <a:p>
              <a:pPr marL="342900" indent="-34290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Slowly lower your legs in a controlled way.</a:t>
              </a:r>
            </a:p>
          </p:txBody>
        </p:sp>
      </p:grpSp>
      <p:grpSp>
        <p:nvGrpSpPr>
          <p:cNvPr id="9" name="Group 8">
            <a:extLst>
              <a:ext uri="{FF2B5EF4-FFF2-40B4-BE49-F238E27FC236}">
                <a16:creationId xmlns:a16="http://schemas.microsoft.com/office/drawing/2014/main" id="{E4DDF2DE-36C9-4389-87E5-603F2E715437}"/>
              </a:ext>
            </a:extLst>
          </p:cNvPr>
          <p:cNvGrpSpPr/>
          <p:nvPr/>
        </p:nvGrpSpPr>
        <p:grpSpPr>
          <a:xfrm>
            <a:off x="9192793" y="207451"/>
            <a:ext cx="3187097" cy="1540701"/>
            <a:chOff x="744635" y="0"/>
            <a:chExt cx="3187097" cy="1540701"/>
          </a:xfrm>
        </p:grpSpPr>
        <p:grpSp>
          <p:nvGrpSpPr>
            <p:cNvPr id="10" name="Group 9">
              <a:extLst>
                <a:ext uri="{FF2B5EF4-FFF2-40B4-BE49-F238E27FC236}">
                  <a16:creationId xmlns:a16="http://schemas.microsoft.com/office/drawing/2014/main" id="{B8DDA379-5E1D-43FC-9E8F-E3D560E8580A}"/>
                </a:ext>
              </a:extLst>
            </p:cNvPr>
            <p:cNvGrpSpPr/>
            <p:nvPr/>
          </p:nvGrpSpPr>
          <p:grpSpPr>
            <a:xfrm>
              <a:off x="744635" y="0"/>
              <a:ext cx="2837809" cy="1540701"/>
              <a:chOff x="1460634" y="1089765"/>
              <a:chExt cx="3012201" cy="1816274"/>
            </a:xfrm>
          </p:grpSpPr>
          <p:sp>
            <p:nvSpPr>
              <p:cNvPr id="12" name="Rectangle: Rounded Corners 11">
                <a:extLst>
                  <a:ext uri="{FF2B5EF4-FFF2-40B4-BE49-F238E27FC236}">
                    <a16:creationId xmlns:a16="http://schemas.microsoft.com/office/drawing/2014/main" id="{464F60F4-09F2-4F72-B809-E9C7B6428771}"/>
                  </a:ext>
                </a:extLst>
              </p:cNvPr>
              <p:cNvSpPr/>
              <p:nvPr/>
            </p:nvSpPr>
            <p:spPr>
              <a:xfrm>
                <a:off x="1465545" y="1089765"/>
                <a:ext cx="3007290" cy="181627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pic>
            <p:nvPicPr>
              <p:cNvPr id="13" name="Picture 12" descr="Shape&#10;&#10;Description automatically generated">
                <a:extLst>
                  <a:ext uri="{FF2B5EF4-FFF2-40B4-BE49-F238E27FC236}">
                    <a16:creationId xmlns:a16="http://schemas.microsoft.com/office/drawing/2014/main" id="{46A0393A-9029-4A2F-9C7C-FB18B0749C27}"/>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585878" y="1208756"/>
                <a:ext cx="452533" cy="419301"/>
              </a:xfrm>
              <a:prstGeom prst="rect">
                <a:avLst/>
              </a:prstGeom>
            </p:spPr>
          </p:pic>
          <p:pic>
            <p:nvPicPr>
              <p:cNvPr id="14" name="Picture 13" descr="Shape&#10;&#10;Description automatically generated">
                <a:extLst>
                  <a:ext uri="{FF2B5EF4-FFF2-40B4-BE49-F238E27FC236}">
                    <a16:creationId xmlns:a16="http://schemas.microsoft.com/office/drawing/2014/main" id="{CAF199DE-A5F1-4E83-A7D0-FDF02432006B}"/>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460634" y="1697270"/>
                <a:ext cx="452533" cy="419301"/>
              </a:xfrm>
              <a:prstGeom prst="rect">
                <a:avLst/>
              </a:prstGeom>
            </p:spPr>
          </p:pic>
          <p:pic>
            <p:nvPicPr>
              <p:cNvPr id="15" name="Picture 14" descr="Shape&#10;&#10;Description automatically generated">
                <a:extLst>
                  <a:ext uri="{FF2B5EF4-FFF2-40B4-BE49-F238E27FC236}">
                    <a16:creationId xmlns:a16="http://schemas.microsoft.com/office/drawing/2014/main" id="{307346B0-31ED-4BF3-9367-E741ECE57E21}"/>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913167" y="1697270"/>
                <a:ext cx="452533" cy="419301"/>
              </a:xfrm>
              <a:prstGeom prst="rect">
                <a:avLst/>
              </a:prstGeom>
            </p:spPr>
          </p:pic>
          <p:pic>
            <p:nvPicPr>
              <p:cNvPr id="16" name="Picture 15" descr="Shape&#10;&#10;Description automatically generated">
                <a:extLst>
                  <a:ext uri="{FF2B5EF4-FFF2-40B4-BE49-F238E27FC236}">
                    <a16:creationId xmlns:a16="http://schemas.microsoft.com/office/drawing/2014/main" id="{3D4C0AEF-665A-4AD7-B69A-0093E1DD2569}"/>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2365885" y="2212806"/>
                <a:ext cx="452533" cy="419301"/>
              </a:xfrm>
              <a:prstGeom prst="rect">
                <a:avLst/>
              </a:prstGeom>
            </p:spPr>
          </p:pic>
          <p:pic>
            <p:nvPicPr>
              <p:cNvPr id="17" name="Picture 16" descr="Shape&#10;&#10;Description automatically generated">
                <a:extLst>
                  <a:ext uri="{FF2B5EF4-FFF2-40B4-BE49-F238E27FC236}">
                    <a16:creationId xmlns:a16="http://schemas.microsoft.com/office/drawing/2014/main" id="{D2EF2636-AE9D-41E5-A8AA-9361790B672C}"/>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913166" y="2202766"/>
                <a:ext cx="452533" cy="419301"/>
              </a:xfrm>
              <a:prstGeom prst="rect">
                <a:avLst/>
              </a:prstGeom>
            </p:spPr>
          </p:pic>
          <p:pic>
            <p:nvPicPr>
              <p:cNvPr id="18" name="Picture 17" descr="Shape&#10;&#10;Description automatically generated">
                <a:extLst>
                  <a:ext uri="{FF2B5EF4-FFF2-40B4-BE49-F238E27FC236}">
                    <a16:creationId xmlns:a16="http://schemas.microsoft.com/office/drawing/2014/main" id="{2D8495A2-E4A7-4115-8F12-04685ECA93EA}"/>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465454" y="2192726"/>
                <a:ext cx="452533" cy="419301"/>
              </a:xfrm>
              <a:prstGeom prst="rect">
                <a:avLst/>
              </a:prstGeom>
            </p:spPr>
          </p:pic>
          <p:sp>
            <p:nvSpPr>
              <p:cNvPr id="19" name="TextBox 18">
                <a:extLst>
                  <a:ext uri="{FF2B5EF4-FFF2-40B4-BE49-F238E27FC236}">
                    <a16:creationId xmlns:a16="http://schemas.microsoft.com/office/drawing/2014/main" id="{856F61EC-F457-474A-9681-5B59DD9B7CDC}"/>
                  </a:ext>
                </a:extLst>
              </p:cNvPr>
              <p:cNvSpPr txBox="1"/>
              <p:nvPr/>
            </p:nvSpPr>
            <p:spPr>
              <a:xfrm>
                <a:off x="2139432" y="1208756"/>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20 seconds</a:t>
                </a:r>
              </a:p>
            </p:txBody>
          </p:sp>
          <p:sp>
            <p:nvSpPr>
              <p:cNvPr id="20" name="TextBox 19">
                <a:extLst>
                  <a:ext uri="{FF2B5EF4-FFF2-40B4-BE49-F238E27FC236}">
                    <a16:creationId xmlns:a16="http://schemas.microsoft.com/office/drawing/2014/main" id="{2CD2AFCE-76E8-4F93-BBFD-74CCEFD1345D}"/>
                  </a:ext>
                </a:extLst>
              </p:cNvPr>
              <p:cNvSpPr txBox="1"/>
              <p:nvPr/>
            </p:nvSpPr>
            <p:spPr>
              <a:xfrm>
                <a:off x="2328766" y="1675489"/>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40 seconds</a:t>
                </a:r>
              </a:p>
            </p:txBody>
          </p:sp>
        </p:grpSp>
        <p:sp>
          <p:nvSpPr>
            <p:cNvPr id="11" name="TextBox 10">
              <a:extLst>
                <a:ext uri="{FF2B5EF4-FFF2-40B4-BE49-F238E27FC236}">
                  <a16:creationId xmlns:a16="http://schemas.microsoft.com/office/drawing/2014/main" id="{1B2F46FB-BF12-4874-9BA8-D72EC043963F}"/>
                </a:ext>
              </a:extLst>
            </p:cNvPr>
            <p:cNvSpPr txBox="1"/>
            <p:nvPr/>
          </p:nvSpPr>
          <p:spPr>
            <a:xfrm>
              <a:off x="1912523" y="888474"/>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60 seconds</a:t>
              </a:r>
            </a:p>
          </p:txBody>
        </p:sp>
      </p:grpSp>
    </p:spTree>
    <p:extLst>
      <p:ext uri="{BB962C8B-B14F-4D97-AF65-F5344CB8AC3E}">
        <p14:creationId xmlns:p14="http://schemas.microsoft.com/office/powerpoint/2010/main" val="2518450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A9DFDE-BDD5-45AA-9581-C02521F677AF}"/>
              </a:ext>
            </a:extLst>
          </p:cNvPr>
          <p:cNvSpPr>
            <a:spLocks noGrp="1"/>
          </p:cNvSpPr>
          <p:nvPr>
            <p:ph type="title"/>
          </p:nvPr>
        </p:nvSpPr>
        <p:spPr>
          <a:xfrm>
            <a:off x="3540168" y="252390"/>
            <a:ext cx="5111663" cy="132556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GB" smtClean="0"/>
              <a:t>HIGH </a:t>
            </a:r>
            <a:r>
              <a:rPr lang="en-GB" dirty="0"/>
              <a:t>KNEES</a:t>
            </a:r>
          </a:p>
        </p:txBody>
      </p:sp>
      <p:pic>
        <p:nvPicPr>
          <p:cNvPr id="8194" name="Picture 2" descr="See the source image">
            <a:extLst>
              <a:ext uri="{FF2B5EF4-FFF2-40B4-BE49-F238E27FC236}">
                <a16:creationId xmlns:a16="http://schemas.microsoft.com/office/drawing/2014/main" id="{0F2195A2-B32B-4997-8878-22A3134294E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0354" y="1874729"/>
            <a:ext cx="4176386" cy="417638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9AFA79A1-AF8D-4D42-A5D5-4F32D891A3C3}"/>
              </a:ext>
            </a:extLst>
          </p:cNvPr>
          <p:cNvGrpSpPr/>
          <p:nvPr/>
        </p:nvGrpSpPr>
        <p:grpSpPr>
          <a:xfrm>
            <a:off x="7465513" y="2205896"/>
            <a:ext cx="3732756" cy="3514052"/>
            <a:chOff x="7452987" y="1866377"/>
            <a:chExt cx="3732756" cy="3514052"/>
          </a:xfrm>
        </p:grpSpPr>
        <p:sp>
          <p:nvSpPr>
            <p:cNvPr id="7" name="TextBox 6">
              <a:extLst>
                <a:ext uri="{FF2B5EF4-FFF2-40B4-BE49-F238E27FC236}">
                  <a16:creationId xmlns:a16="http://schemas.microsoft.com/office/drawing/2014/main" id="{ABAD62F7-FFC9-4A3E-8084-5014DFDAFA7A}"/>
                </a:ext>
              </a:extLst>
            </p:cNvPr>
            <p:cNvSpPr txBox="1"/>
            <p:nvPr/>
          </p:nvSpPr>
          <p:spPr>
            <a:xfrm>
              <a:off x="7452987" y="1866377"/>
              <a:ext cx="3732756" cy="351405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en-GB" dirty="0"/>
            </a:p>
          </p:txBody>
        </p:sp>
        <p:sp>
          <p:nvSpPr>
            <p:cNvPr id="8" name="TextBox 7">
              <a:extLst>
                <a:ext uri="{FF2B5EF4-FFF2-40B4-BE49-F238E27FC236}">
                  <a16:creationId xmlns:a16="http://schemas.microsoft.com/office/drawing/2014/main" id="{59F7171D-DF74-437D-A0AD-FA64B2A1FF71}"/>
                </a:ext>
              </a:extLst>
            </p:cNvPr>
            <p:cNvSpPr txBox="1"/>
            <p:nvPr/>
          </p:nvSpPr>
          <p:spPr>
            <a:xfrm>
              <a:off x="7628351" y="2130686"/>
              <a:ext cx="3382027" cy="2246769"/>
            </a:xfrm>
            <a:prstGeom prst="rect">
              <a:avLst/>
            </a:prstGeom>
            <a:noFill/>
          </p:spPr>
          <p:txBody>
            <a:bodyPr wrap="square" rtlCol="0">
              <a:spAutoFit/>
            </a:bodyPr>
            <a:lstStyle/>
            <a:p>
              <a:r>
                <a:rPr lang="en-GB" sz="2000" b="1" dirty="0">
                  <a:latin typeface="Times New Roman" panose="02020603050405020304" pitchFamily="18" charset="0"/>
                  <a:cs typeface="Times New Roman" panose="02020603050405020304" pitchFamily="18" charset="0"/>
                </a:rPr>
                <a:t>KEY POINTS:</a:t>
              </a:r>
            </a:p>
            <a:p>
              <a:pPr marL="342900" indent="-34290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Stand shoulder width apart</a:t>
              </a:r>
            </a:p>
            <a:p>
              <a:pPr marL="342900" indent="-34290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Lift one of your knees towards your chest then switch to the next knee. </a:t>
              </a:r>
            </a:p>
            <a:p>
              <a:pPr marL="342900" indent="-34290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Continue this movement and alternating your knees.</a:t>
              </a:r>
            </a:p>
          </p:txBody>
        </p:sp>
      </p:grpSp>
      <p:grpSp>
        <p:nvGrpSpPr>
          <p:cNvPr id="9" name="Group 8">
            <a:extLst>
              <a:ext uri="{FF2B5EF4-FFF2-40B4-BE49-F238E27FC236}">
                <a16:creationId xmlns:a16="http://schemas.microsoft.com/office/drawing/2014/main" id="{917CA468-5545-418E-BEDC-96074927DE99}"/>
              </a:ext>
            </a:extLst>
          </p:cNvPr>
          <p:cNvGrpSpPr/>
          <p:nvPr/>
        </p:nvGrpSpPr>
        <p:grpSpPr>
          <a:xfrm>
            <a:off x="9180267" y="144820"/>
            <a:ext cx="3187097" cy="1540701"/>
            <a:chOff x="744635" y="0"/>
            <a:chExt cx="3187097" cy="1540701"/>
          </a:xfrm>
        </p:grpSpPr>
        <p:grpSp>
          <p:nvGrpSpPr>
            <p:cNvPr id="10" name="Group 9">
              <a:extLst>
                <a:ext uri="{FF2B5EF4-FFF2-40B4-BE49-F238E27FC236}">
                  <a16:creationId xmlns:a16="http://schemas.microsoft.com/office/drawing/2014/main" id="{44C07A66-9D59-4A74-9849-E58936F56167}"/>
                </a:ext>
              </a:extLst>
            </p:cNvPr>
            <p:cNvGrpSpPr/>
            <p:nvPr/>
          </p:nvGrpSpPr>
          <p:grpSpPr>
            <a:xfrm>
              <a:off x="744635" y="0"/>
              <a:ext cx="2837809" cy="1540701"/>
              <a:chOff x="1460634" y="1089765"/>
              <a:chExt cx="3012201" cy="1816274"/>
            </a:xfrm>
          </p:grpSpPr>
          <p:sp>
            <p:nvSpPr>
              <p:cNvPr id="12" name="Rectangle: Rounded Corners 11">
                <a:extLst>
                  <a:ext uri="{FF2B5EF4-FFF2-40B4-BE49-F238E27FC236}">
                    <a16:creationId xmlns:a16="http://schemas.microsoft.com/office/drawing/2014/main" id="{737D4E56-5EDF-4F7E-8726-9A02CF135C1F}"/>
                  </a:ext>
                </a:extLst>
              </p:cNvPr>
              <p:cNvSpPr/>
              <p:nvPr/>
            </p:nvSpPr>
            <p:spPr>
              <a:xfrm>
                <a:off x="1465545" y="1089765"/>
                <a:ext cx="3007290" cy="181627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pic>
            <p:nvPicPr>
              <p:cNvPr id="13" name="Picture 12" descr="Shape&#10;&#10;Description automatically generated">
                <a:extLst>
                  <a:ext uri="{FF2B5EF4-FFF2-40B4-BE49-F238E27FC236}">
                    <a16:creationId xmlns:a16="http://schemas.microsoft.com/office/drawing/2014/main" id="{16E3E4CE-B640-4E98-8D01-320443E78400}"/>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585878" y="1208756"/>
                <a:ext cx="452533" cy="419301"/>
              </a:xfrm>
              <a:prstGeom prst="rect">
                <a:avLst/>
              </a:prstGeom>
            </p:spPr>
          </p:pic>
          <p:pic>
            <p:nvPicPr>
              <p:cNvPr id="14" name="Picture 13" descr="Shape&#10;&#10;Description automatically generated">
                <a:extLst>
                  <a:ext uri="{FF2B5EF4-FFF2-40B4-BE49-F238E27FC236}">
                    <a16:creationId xmlns:a16="http://schemas.microsoft.com/office/drawing/2014/main" id="{9C6F5DA2-0360-4CD3-9E10-D9C549DF0B34}"/>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460634" y="1697270"/>
                <a:ext cx="452533" cy="419301"/>
              </a:xfrm>
              <a:prstGeom prst="rect">
                <a:avLst/>
              </a:prstGeom>
            </p:spPr>
          </p:pic>
          <p:pic>
            <p:nvPicPr>
              <p:cNvPr id="15" name="Picture 14" descr="Shape&#10;&#10;Description automatically generated">
                <a:extLst>
                  <a:ext uri="{FF2B5EF4-FFF2-40B4-BE49-F238E27FC236}">
                    <a16:creationId xmlns:a16="http://schemas.microsoft.com/office/drawing/2014/main" id="{785B3BBE-75DD-40A5-8DC8-DB0AF1ED96F2}"/>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913167" y="1697270"/>
                <a:ext cx="452533" cy="419301"/>
              </a:xfrm>
              <a:prstGeom prst="rect">
                <a:avLst/>
              </a:prstGeom>
            </p:spPr>
          </p:pic>
          <p:pic>
            <p:nvPicPr>
              <p:cNvPr id="16" name="Picture 15" descr="Shape&#10;&#10;Description automatically generated">
                <a:extLst>
                  <a:ext uri="{FF2B5EF4-FFF2-40B4-BE49-F238E27FC236}">
                    <a16:creationId xmlns:a16="http://schemas.microsoft.com/office/drawing/2014/main" id="{AB5F1F18-B5F7-4F54-A701-F83A08452C95}"/>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2365885" y="2212806"/>
                <a:ext cx="452533" cy="419301"/>
              </a:xfrm>
              <a:prstGeom prst="rect">
                <a:avLst/>
              </a:prstGeom>
            </p:spPr>
          </p:pic>
          <p:pic>
            <p:nvPicPr>
              <p:cNvPr id="17" name="Picture 16" descr="Shape&#10;&#10;Description automatically generated">
                <a:extLst>
                  <a:ext uri="{FF2B5EF4-FFF2-40B4-BE49-F238E27FC236}">
                    <a16:creationId xmlns:a16="http://schemas.microsoft.com/office/drawing/2014/main" id="{4DFD9C7C-3021-4B1B-85B5-BA0525224511}"/>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913166" y="2202766"/>
                <a:ext cx="452533" cy="419301"/>
              </a:xfrm>
              <a:prstGeom prst="rect">
                <a:avLst/>
              </a:prstGeom>
            </p:spPr>
          </p:pic>
          <p:pic>
            <p:nvPicPr>
              <p:cNvPr id="18" name="Picture 17" descr="Shape&#10;&#10;Description automatically generated">
                <a:extLst>
                  <a:ext uri="{FF2B5EF4-FFF2-40B4-BE49-F238E27FC236}">
                    <a16:creationId xmlns:a16="http://schemas.microsoft.com/office/drawing/2014/main" id="{D1637691-5C00-4CBE-8DAE-52B925DF53F5}"/>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465454" y="2192726"/>
                <a:ext cx="452533" cy="419301"/>
              </a:xfrm>
              <a:prstGeom prst="rect">
                <a:avLst/>
              </a:prstGeom>
            </p:spPr>
          </p:pic>
          <p:sp>
            <p:nvSpPr>
              <p:cNvPr id="19" name="TextBox 18">
                <a:extLst>
                  <a:ext uri="{FF2B5EF4-FFF2-40B4-BE49-F238E27FC236}">
                    <a16:creationId xmlns:a16="http://schemas.microsoft.com/office/drawing/2014/main" id="{84DBF759-9901-41E2-90FB-0EEA60A0D5D8}"/>
                  </a:ext>
                </a:extLst>
              </p:cNvPr>
              <p:cNvSpPr txBox="1"/>
              <p:nvPr/>
            </p:nvSpPr>
            <p:spPr>
              <a:xfrm>
                <a:off x="2139432" y="1208756"/>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20 seconds</a:t>
                </a:r>
              </a:p>
            </p:txBody>
          </p:sp>
          <p:sp>
            <p:nvSpPr>
              <p:cNvPr id="20" name="TextBox 19">
                <a:extLst>
                  <a:ext uri="{FF2B5EF4-FFF2-40B4-BE49-F238E27FC236}">
                    <a16:creationId xmlns:a16="http://schemas.microsoft.com/office/drawing/2014/main" id="{DE9F8F5A-F1F9-458B-9880-A0925A64066A}"/>
                  </a:ext>
                </a:extLst>
              </p:cNvPr>
              <p:cNvSpPr txBox="1"/>
              <p:nvPr/>
            </p:nvSpPr>
            <p:spPr>
              <a:xfrm>
                <a:off x="2328766" y="1675489"/>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40 seconds</a:t>
                </a:r>
              </a:p>
            </p:txBody>
          </p:sp>
        </p:grpSp>
        <p:sp>
          <p:nvSpPr>
            <p:cNvPr id="11" name="TextBox 10">
              <a:extLst>
                <a:ext uri="{FF2B5EF4-FFF2-40B4-BE49-F238E27FC236}">
                  <a16:creationId xmlns:a16="http://schemas.microsoft.com/office/drawing/2014/main" id="{DAF37050-8A8B-42FD-A649-1D2233DBA287}"/>
                </a:ext>
              </a:extLst>
            </p:cNvPr>
            <p:cNvSpPr txBox="1"/>
            <p:nvPr/>
          </p:nvSpPr>
          <p:spPr>
            <a:xfrm>
              <a:off x="1912523" y="888474"/>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60 seconds</a:t>
              </a:r>
            </a:p>
          </p:txBody>
        </p:sp>
      </p:grpSp>
    </p:spTree>
    <p:extLst>
      <p:ext uri="{BB962C8B-B14F-4D97-AF65-F5344CB8AC3E}">
        <p14:creationId xmlns:p14="http://schemas.microsoft.com/office/powerpoint/2010/main" val="3278830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F4B357-F4E3-4E3F-AAEF-2482CCDC14A6}"/>
              </a:ext>
            </a:extLst>
          </p:cNvPr>
          <p:cNvSpPr>
            <a:spLocks noGrp="1"/>
          </p:cNvSpPr>
          <p:nvPr>
            <p:ph type="title"/>
          </p:nvPr>
        </p:nvSpPr>
        <p:spPr>
          <a:xfrm>
            <a:off x="3903423" y="340073"/>
            <a:ext cx="4385153" cy="132556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GB" dirty="0"/>
              <a:t>KANGEROO KICKS</a:t>
            </a:r>
          </a:p>
        </p:txBody>
      </p:sp>
      <p:pic>
        <p:nvPicPr>
          <p:cNvPr id="7170" name="Picture 2" descr="See the source image">
            <a:extLst>
              <a:ext uri="{FF2B5EF4-FFF2-40B4-BE49-F238E27FC236}">
                <a16:creationId xmlns:a16="http://schemas.microsoft.com/office/drawing/2014/main" id="{109B9E2B-EAB0-4930-B677-C0327624B37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14211" y="1855481"/>
            <a:ext cx="3431072" cy="457476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8B96A2C4-5B3C-43D4-AA6C-DCCE06A0D3DC}"/>
              </a:ext>
            </a:extLst>
          </p:cNvPr>
          <p:cNvGrpSpPr/>
          <p:nvPr/>
        </p:nvGrpSpPr>
        <p:grpSpPr>
          <a:xfrm>
            <a:off x="7427935" y="2385836"/>
            <a:ext cx="3732756" cy="3514052"/>
            <a:chOff x="7452987" y="1866377"/>
            <a:chExt cx="3732756" cy="3514052"/>
          </a:xfrm>
        </p:grpSpPr>
        <p:sp>
          <p:nvSpPr>
            <p:cNvPr id="7" name="TextBox 6">
              <a:extLst>
                <a:ext uri="{FF2B5EF4-FFF2-40B4-BE49-F238E27FC236}">
                  <a16:creationId xmlns:a16="http://schemas.microsoft.com/office/drawing/2014/main" id="{F728CECF-54BE-4C90-9842-0B3D23250EE0}"/>
                </a:ext>
              </a:extLst>
            </p:cNvPr>
            <p:cNvSpPr txBox="1"/>
            <p:nvPr/>
          </p:nvSpPr>
          <p:spPr>
            <a:xfrm>
              <a:off x="7452987" y="1866377"/>
              <a:ext cx="3732756" cy="351405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en-GB" dirty="0"/>
            </a:p>
          </p:txBody>
        </p:sp>
        <p:sp>
          <p:nvSpPr>
            <p:cNvPr id="8" name="TextBox 7">
              <a:extLst>
                <a:ext uri="{FF2B5EF4-FFF2-40B4-BE49-F238E27FC236}">
                  <a16:creationId xmlns:a16="http://schemas.microsoft.com/office/drawing/2014/main" id="{395C79CC-A6E3-4AAE-96DF-3F9CB9B9EF12}"/>
                </a:ext>
              </a:extLst>
            </p:cNvPr>
            <p:cNvSpPr txBox="1"/>
            <p:nvPr/>
          </p:nvSpPr>
          <p:spPr>
            <a:xfrm>
              <a:off x="7628351" y="2130686"/>
              <a:ext cx="3382027" cy="2246769"/>
            </a:xfrm>
            <a:prstGeom prst="rect">
              <a:avLst/>
            </a:prstGeom>
            <a:noFill/>
          </p:spPr>
          <p:txBody>
            <a:bodyPr wrap="square" rtlCol="0">
              <a:spAutoFit/>
            </a:bodyPr>
            <a:lstStyle/>
            <a:p>
              <a:r>
                <a:rPr lang="en-GB" sz="2000" b="1" dirty="0">
                  <a:latin typeface="Times New Roman" panose="02020603050405020304" pitchFamily="18" charset="0"/>
                  <a:cs typeface="Times New Roman" panose="02020603050405020304" pitchFamily="18" charset="0"/>
                </a:rPr>
                <a:t>KEY POINTS:</a:t>
              </a:r>
            </a:p>
            <a:p>
              <a:pPr marL="342900" indent="-34290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Stand shoulder width apart</a:t>
              </a:r>
            </a:p>
            <a:p>
              <a:pPr marL="342900" indent="-34290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Kick one of your legs forwards and up towards your opposite hand</a:t>
              </a:r>
            </a:p>
            <a:p>
              <a:pPr marL="342900" indent="-34290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Repeat for the other leg</a:t>
              </a:r>
            </a:p>
            <a:p>
              <a:pPr marL="342900" indent="-34290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Push through your heel</a:t>
              </a:r>
            </a:p>
          </p:txBody>
        </p:sp>
      </p:grpSp>
      <p:grpSp>
        <p:nvGrpSpPr>
          <p:cNvPr id="9" name="Group 8">
            <a:extLst>
              <a:ext uri="{FF2B5EF4-FFF2-40B4-BE49-F238E27FC236}">
                <a16:creationId xmlns:a16="http://schemas.microsoft.com/office/drawing/2014/main" id="{24746A7C-AC96-4CC4-8630-2E6BDD1DF6D4}"/>
              </a:ext>
            </a:extLst>
          </p:cNvPr>
          <p:cNvGrpSpPr/>
          <p:nvPr/>
        </p:nvGrpSpPr>
        <p:grpSpPr>
          <a:xfrm>
            <a:off x="9294312" y="232503"/>
            <a:ext cx="3187097" cy="1540701"/>
            <a:chOff x="744635" y="0"/>
            <a:chExt cx="3187097" cy="1540701"/>
          </a:xfrm>
        </p:grpSpPr>
        <p:grpSp>
          <p:nvGrpSpPr>
            <p:cNvPr id="10" name="Group 9">
              <a:extLst>
                <a:ext uri="{FF2B5EF4-FFF2-40B4-BE49-F238E27FC236}">
                  <a16:creationId xmlns:a16="http://schemas.microsoft.com/office/drawing/2014/main" id="{C50A7BFC-7885-48A0-A26F-13CA27BC390E}"/>
                </a:ext>
              </a:extLst>
            </p:cNvPr>
            <p:cNvGrpSpPr/>
            <p:nvPr/>
          </p:nvGrpSpPr>
          <p:grpSpPr>
            <a:xfrm>
              <a:off x="744635" y="0"/>
              <a:ext cx="2837809" cy="1540701"/>
              <a:chOff x="1460634" y="1089765"/>
              <a:chExt cx="3012201" cy="1816274"/>
            </a:xfrm>
          </p:grpSpPr>
          <p:sp>
            <p:nvSpPr>
              <p:cNvPr id="12" name="Rectangle: Rounded Corners 11">
                <a:extLst>
                  <a:ext uri="{FF2B5EF4-FFF2-40B4-BE49-F238E27FC236}">
                    <a16:creationId xmlns:a16="http://schemas.microsoft.com/office/drawing/2014/main" id="{19647C98-CE5A-412C-8760-250CA5D99898}"/>
                  </a:ext>
                </a:extLst>
              </p:cNvPr>
              <p:cNvSpPr/>
              <p:nvPr/>
            </p:nvSpPr>
            <p:spPr>
              <a:xfrm>
                <a:off x="1465545" y="1089765"/>
                <a:ext cx="3007290" cy="181627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pic>
            <p:nvPicPr>
              <p:cNvPr id="13" name="Picture 12" descr="Shape&#10;&#10;Description automatically generated">
                <a:extLst>
                  <a:ext uri="{FF2B5EF4-FFF2-40B4-BE49-F238E27FC236}">
                    <a16:creationId xmlns:a16="http://schemas.microsoft.com/office/drawing/2014/main" id="{4B2DCD43-CBE8-4F92-8053-8ECC0F13667C}"/>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585878" y="1208756"/>
                <a:ext cx="452533" cy="419301"/>
              </a:xfrm>
              <a:prstGeom prst="rect">
                <a:avLst/>
              </a:prstGeom>
            </p:spPr>
          </p:pic>
          <p:pic>
            <p:nvPicPr>
              <p:cNvPr id="14" name="Picture 13" descr="Shape&#10;&#10;Description automatically generated">
                <a:extLst>
                  <a:ext uri="{FF2B5EF4-FFF2-40B4-BE49-F238E27FC236}">
                    <a16:creationId xmlns:a16="http://schemas.microsoft.com/office/drawing/2014/main" id="{C377DF20-F645-42AD-9EC4-8820E58BE20F}"/>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460634" y="1697270"/>
                <a:ext cx="452533" cy="419301"/>
              </a:xfrm>
              <a:prstGeom prst="rect">
                <a:avLst/>
              </a:prstGeom>
            </p:spPr>
          </p:pic>
          <p:pic>
            <p:nvPicPr>
              <p:cNvPr id="15" name="Picture 14" descr="Shape&#10;&#10;Description automatically generated">
                <a:extLst>
                  <a:ext uri="{FF2B5EF4-FFF2-40B4-BE49-F238E27FC236}">
                    <a16:creationId xmlns:a16="http://schemas.microsoft.com/office/drawing/2014/main" id="{1CE132A7-D363-4A28-BE93-95C7BB70D1BD}"/>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913167" y="1697270"/>
                <a:ext cx="452533" cy="419301"/>
              </a:xfrm>
              <a:prstGeom prst="rect">
                <a:avLst/>
              </a:prstGeom>
            </p:spPr>
          </p:pic>
          <p:pic>
            <p:nvPicPr>
              <p:cNvPr id="16" name="Picture 15" descr="Shape&#10;&#10;Description automatically generated">
                <a:extLst>
                  <a:ext uri="{FF2B5EF4-FFF2-40B4-BE49-F238E27FC236}">
                    <a16:creationId xmlns:a16="http://schemas.microsoft.com/office/drawing/2014/main" id="{DA1E7DE2-AA9C-4841-9C4F-D4AFF346A49A}"/>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2365885" y="2212806"/>
                <a:ext cx="452533" cy="419301"/>
              </a:xfrm>
              <a:prstGeom prst="rect">
                <a:avLst/>
              </a:prstGeom>
            </p:spPr>
          </p:pic>
          <p:pic>
            <p:nvPicPr>
              <p:cNvPr id="17" name="Picture 16" descr="Shape&#10;&#10;Description automatically generated">
                <a:extLst>
                  <a:ext uri="{FF2B5EF4-FFF2-40B4-BE49-F238E27FC236}">
                    <a16:creationId xmlns:a16="http://schemas.microsoft.com/office/drawing/2014/main" id="{C9112658-D954-4E79-9490-9BDDE8A3C4F7}"/>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913166" y="2202766"/>
                <a:ext cx="452533" cy="419301"/>
              </a:xfrm>
              <a:prstGeom prst="rect">
                <a:avLst/>
              </a:prstGeom>
            </p:spPr>
          </p:pic>
          <p:pic>
            <p:nvPicPr>
              <p:cNvPr id="18" name="Picture 17" descr="Shape&#10;&#10;Description automatically generated">
                <a:extLst>
                  <a:ext uri="{FF2B5EF4-FFF2-40B4-BE49-F238E27FC236}">
                    <a16:creationId xmlns:a16="http://schemas.microsoft.com/office/drawing/2014/main" id="{E79E1030-6DE2-4605-90D8-4F6696D10471}"/>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465454" y="2192726"/>
                <a:ext cx="452533" cy="419301"/>
              </a:xfrm>
              <a:prstGeom prst="rect">
                <a:avLst/>
              </a:prstGeom>
            </p:spPr>
          </p:pic>
          <p:sp>
            <p:nvSpPr>
              <p:cNvPr id="19" name="TextBox 18">
                <a:extLst>
                  <a:ext uri="{FF2B5EF4-FFF2-40B4-BE49-F238E27FC236}">
                    <a16:creationId xmlns:a16="http://schemas.microsoft.com/office/drawing/2014/main" id="{DE102CE8-3C16-421B-B60F-4EDF39D0BA11}"/>
                  </a:ext>
                </a:extLst>
              </p:cNvPr>
              <p:cNvSpPr txBox="1"/>
              <p:nvPr/>
            </p:nvSpPr>
            <p:spPr>
              <a:xfrm>
                <a:off x="2139432" y="1208756"/>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20 seconds</a:t>
                </a:r>
              </a:p>
            </p:txBody>
          </p:sp>
          <p:sp>
            <p:nvSpPr>
              <p:cNvPr id="20" name="TextBox 19">
                <a:extLst>
                  <a:ext uri="{FF2B5EF4-FFF2-40B4-BE49-F238E27FC236}">
                    <a16:creationId xmlns:a16="http://schemas.microsoft.com/office/drawing/2014/main" id="{4D66A728-919A-4F6C-87CB-1299F94353C1}"/>
                  </a:ext>
                </a:extLst>
              </p:cNvPr>
              <p:cNvSpPr txBox="1"/>
              <p:nvPr/>
            </p:nvSpPr>
            <p:spPr>
              <a:xfrm>
                <a:off x="2328766" y="1675489"/>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40 seconds</a:t>
                </a:r>
              </a:p>
            </p:txBody>
          </p:sp>
        </p:grpSp>
        <p:sp>
          <p:nvSpPr>
            <p:cNvPr id="11" name="TextBox 10">
              <a:extLst>
                <a:ext uri="{FF2B5EF4-FFF2-40B4-BE49-F238E27FC236}">
                  <a16:creationId xmlns:a16="http://schemas.microsoft.com/office/drawing/2014/main" id="{FDDEF9CF-245C-49A5-9E72-6218852B7A23}"/>
                </a:ext>
              </a:extLst>
            </p:cNvPr>
            <p:cNvSpPr txBox="1"/>
            <p:nvPr/>
          </p:nvSpPr>
          <p:spPr>
            <a:xfrm>
              <a:off x="1912523" y="888474"/>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60 seconds</a:t>
              </a:r>
            </a:p>
          </p:txBody>
        </p:sp>
      </p:grpSp>
    </p:spTree>
    <p:extLst>
      <p:ext uri="{BB962C8B-B14F-4D97-AF65-F5344CB8AC3E}">
        <p14:creationId xmlns:p14="http://schemas.microsoft.com/office/powerpoint/2010/main" val="1414328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DBCFE0-66D3-4AE1-9FE3-3FEE0EEDE1D1}"/>
              </a:ext>
            </a:extLst>
          </p:cNvPr>
          <p:cNvSpPr>
            <a:spLocks noGrp="1"/>
          </p:cNvSpPr>
          <p:nvPr>
            <p:ph type="title"/>
          </p:nvPr>
        </p:nvSpPr>
        <p:spPr>
          <a:xfrm>
            <a:off x="3283385" y="500062"/>
            <a:ext cx="5625230" cy="132556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GB" dirty="0"/>
              <a:t>CROCODILE CRUNCHES</a:t>
            </a:r>
          </a:p>
        </p:txBody>
      </p:sp>
      <p:pic>
        <p:nvPicPr>
          <p:cNvPr id="6146" name="Picture 2" descr="See the source image">
            <a:extLst>
              <a:ext uri="{FF2B5EF4-FFF2-40B4-BE49-F238E27FC236}">
                <a16:creationId xmlns:a16="http://schemas.microsoft.com/office/drawing/2014/main" id="{FB451DC8-AB6E-4B08-8767-6A709AB8A3D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81236" y="2217105"/>
            <a:ext cx="5445187" cy="361101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C0A20286-66AA-44E2-91DC-CBA59B96D8A4}"/>
              </a:ext>
            </a:extLst>
          </p:cNvPr>
          <p:cNvGrpSpPr/>
          <p:nvPr/>
        </p:nvGrpSpPr>
        <p:grpSpPr>
          <a:xfrm>
            <a:off x="7452987" y="2265588"/>
            <a:ext cx="3732756" cy="3514052"/>
            <a:chOff x="7452987" y="1866377"/>
            <a:chExt cx="3732756" cy="3514052"/>
          </a:xfrm>
        </p:grpSpPr>
        <p:sp>
          <p:nvSpPr>
            <p:cNvPr id="7" name="TextBox 6">
              <a:extLst>
                <a:ext uri="{FF2B5EF4-FFF2-40B4-BE49-F238E27FC236}">
                  <a16:creationId xmlns:a16="http://schemas.microsoft.com/office/drawing/2014/main" id="{AE8348DB-5395-468F-86CC-303B52E601A3}"/>
                </a:ext>
              </a:extLst>
            </p:cNvPr>
            <p:cNvSpPr txBox="1"/>
            <p:nvPr/>
          </p:nvSpPr>
          <p:spPr>
            <a:xfrm>
              <a:off x="7452987" y="1866377"/>
              <a:ext cx="3732756" cy="351405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en-GB" dirty="0"/>
            </a:p>
          </p:txBody>
        </p:sp>
        <p:sp>
          <p:nvSpPr>
            <p:cNvPr id="8" name="TextBox 7">
              <a:extLst>
                <a:ext uri="{FF2B5EF4-FFF2-40B4-BE49-F238E27FC236}">
                  <a16:creationId xmlns:a16="http://schemas.microsoft.com/office/drawing/2014/main" id="{B4EE93A2-6921-45C8-8C8A-13AE8C66E4C8}"/>
                </a:ext>
              </a:extLst>
            </p:cNvPr>
            <p:cNvSpPr txBox="1"/>
            <p:nvPr/>
          </p:nvSpPr>
          <p:spPr>
            <a:xfrm>
              <a:off x="7628351" y="2130686"/>
              <a:ext cx="3382027" cy="2246769"/>
            </a:xfrm>
            <a:prstGeom prst="rect">
              <a:avLst/>
            </a:prstGeom>
            <a:noFill/>
          </p:spPr>
          <p:txBody>
            <a:bodyPr wrap="square" rtlCol="0">
              <a:spAutoFit/>
            </a:bodyPr>
            <a:lstStyle/>
            <a:p>
              <a:r>
                <a:rPr lang="en-GB" sz="2000" b="1" dirty="0">
                  <a:latin typeface="Times New Roman" panose="02020603050405020304" pitchFamily="18" charset="0"/>
                  <a:cs typeface="Times New Roman" panose="02020603050405020304" pitchFamily="18" charset="0"/>
                </a:rPr>
                <a:t>KEY POINTS:</a:t>
              </a:r>
            </a:p>
            <a:p>
              <a:pPr marL="342900" indent="-34290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Get yourself in the position you did for a sit up</a:t>
              </a:r>
            </a:p>
            <a:p>
              <a:pPr marL="342900" indent="-34290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Instead of going all the way up only raise yourself half way and go back down and repeat</a:t>
              </a:r>
            </a:p>
          </p:txBody>
        </p:sp>
      </p:grpSp>
      <p:grpSp>
        <p:nvGrpSpPr>
          <p:cNvPr id="9" name="Group 8">
            <a:extLst>
              <a:ext uri="{FF2B5EF4-FFF2-40B4-BE49-F238E27FC236}">
                <a16:creationId xmlns:a16="http://schemas.microsoft.com/office/drawing/2014/main" id="{8BFC4C2F-636B-4784-9A17-3C2202A82933}"/>
              </a:ext>
            </a:extLst>
          </p:cNvPr>
          <p:cNvGrpSpPr/>
          <p:nvPr/>
        </p:nvGrpSpPr>
        <p:grpSpPr>
          <a:xfrm>
            <a:off x="9217846" y="284924"/>
            <a:ext cx="3187097" cy="1540701"/>
            <a:chOff x="744635" y="0"/>
            <a:chExt cx="3187097" cy="1540701"/>
          </a:xfrm>
        </p:grpSpPr>
        <p:grpSp>
          <p:nvGrpSpPr>
            <p:cNvPr id="10" name="Group 9">
              <a:extLst>
                <a:ext uri="{FF2B5EF4-FFF2-40B4-BE49-F238E27FC236}">
                  <a16:creationId xmlns:a16="http://schemas.microsoft.com/office/drawing/2014/main" id="{B43E9256-E71F-4DAE-B192-A33B0CFE3070}"/>
                </a:ext>
              </a:extLst>
            </p:cNvPr>
            <p:cNvGrpSpPr/>
            <p:nvPr/>
          </p:nvGrpSpPr>
          <p:grpSpPr>
            <a:xfrm>
              <a:off x="744635" y="0"/>
              <a:ext cx="2837809" cy="1540701"/>
              <a:chOff x="1460634" y="1089765"/>
              <a:chExt cx="3012201" cy="1816274"/>
            </a:xfrm>
          </p:grpSpPr>
          <p:sp>
            <p:nvSpPr>
              <p:cNvPr id="12" name="Rectangle: Rounded Corners 11">
                <a:extLst>
                  <a:ext uri="{FF2B5EF4-FFF2-40B4-BE49-F238E27FC236}">
                    <a16:creationId xmlns:a16="http://schemas.microsoft.com/office/drawing/2014/main" id="{BDD0AAFC-F71E-466F-8C8C-DBB12A3A39CB}"/>
                  </a:ext>
                </a:extLst>
              </p:cNvPr>
              <p:cNvSpPr/>
              <p:nvPr/>
            </p:nvSpPr>
            <p:spPr>
              <a:xfrm>
                <a:off x="1465545" y="1089765"/>
                <a:ext cx="3007290" cy="181627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pic>
            <p:nvPicPr>
              <p:cNvPr id="13" name="Picture 12" descr="Shape&#10;&#10;Description automatically generated">
                <a:extLst>
                  <a:ext uri="{FF2B5EF4-FFF2-40B4-BE49-F238E27FC236}">
                    <a16:creationId xmlns:a16="http://schemas.microsoft.com/office/drawing/2014/main" id="{FF438415-AE8A-4F54-8204-19E31234FC1E}"/>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585878" y="1208756"/>
                <a:ext cx="452533" cy="419301"/>
              </a:xfrm>
              <a:prstGeom prst="rect">
                <a:avLst/>
              </a:prstGeom>
            </p:spPr>
          </p:pic>
          <p:pic>
            <p:nvPicPr>
              <p:cNvPr id="14" name="Picture 13" descr="Shape&#10;&#10;Description automatically generated">
                <a:extLst>
                  <a:ext uri="{FF2B5EF4-FFF2-40B4-BE49-F238E27FC236}">
                    <a16:creationId xmlns:a16="http://schemas.microsoft.com/office/drawing/2014/main" id="{09A35AE2-DAE5-4489-B6EA-84DFB1D5C24A}"/>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460634" y="1697270"/>
                <a:ext cx="452533" cy="419301"/>
              </a:xfrm>
              <a:prstGeom prst="rect">
                <a:avLst/>
              </a:prstGeom>
            </p:spPr>
          </p:pic>
          <p:pic>
            <p:nvPicPr>
              <p:cNvPr id="15" name="Picture 14" descr="Shape&#10;&#10;Description automatically generated">
                <a:extLst>
                  <a:ext uri="{FF2B5EF4-FFF2-40B4-BE49-F238E27FC236}">
                    <a16:creationId xmlns:a16="http://schemas.microsoft.com/office/drawing/2014/main" id="{117D4DF7-7BCA-4D61-93CD-1F53F1B23541}"/>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913167" y="1697270"/>
                <a:ext cx="452533" cy="419301"/>
              </a:xfrm>
              <a:prstGeom prst="rect">
                <a:avLst/>
              </a:prstGeom>
            </p:spPr>
          </p:pic>
          <p:pic>
            <p:nvPicPr>
              <p:cNvPr id="16" name="Picture 15" descr="Shape&#10;&#10;Description automatically generated">
                <a:extLst>
                  <a:ext uri="{FF2B5EF4-FFF2-40B4-BE49-F238E27FC236}">
                    <a16:creationId xmlns:a16="http://schemas.microsoft.com/office/drawing/2014/main" id="{3FA99834-736E-4AA1-99C3-D13A7E79FDD0}"/>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2365885" y="2212806"/>
                <a:ext cx="452533" cy="419301"/>
              </a:xfrm>
              <a:prstGeom prst="rect">
                <a:avLst/>
              </a:prstGeom>
            </p:spPr>
          </p:pic>
          <p:pic>
            <p:nvPicPr>
              <p:cNvPr id="17" name="Picture 16" descr="Shape&#10;&#10;Description automatically generated">
                <a:extLst>
                  <a:ext uri="{FF2B5EF4-FFF2-40B4-BE49-F238E27FC236}">
                    <a16:creationId xmlns:a16="http://schemas.microsoft.com/office/drawing/2014/main" id="{EEF4629E-F926-46F7-B1B5-EF8103C8822B}"/>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913166" y="2202766"/>
                <a:ext cx="452533" cy="419301"/>
              </a:xfrm>
              <a:prstGeom prst="rect">
                <a:avLst/>
              </a:prstGeom>
            </p:spPr>
          </p:pic>
          <p:pic>
            <p:nvPicPr>
              <p:cNvPr id="18" name="Picture 17" descr="Shape&#10;&#10;Description automatically generated">
                <a:extLst>
                  <a:ext uri="{FF2B5EF4-FFF2-40B4-BE49-F238E27FC236}">
                    <a16:creationId xmlns:a16="http://schemas.microsoft.com/office/drawing/2014/main" id="{95CA2916-CC57-40EB-9ACE-1DB51F889913}"/>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465454" y="2192726"/>
                <a:ext cx="452533" cy="419301"/>
              </a:xfrm>
              <a:prstGeom prst="rect">
                <a:avLst/>
              </a:prstGeom>
            </p:spPr>
          </p:pic>
          <p:sp>
            <p:nvSpPr>
              <p:cNvPr id="19" name="TextBox 18">
                <a:extLst>
                  <a:ext uri="{FF2B5EF4-FFF2-40B4-BE49-F238E27FC236}">
                    <a16:creationId xmlns:a16="http://schemas.microsoft.com/office/drawing/2014/main" id="{C2A03AAF-741F-425C-81DF-27FFD01BF021}"/>
                  </a:ext>
                </a:extLst>
              </p:cNvPr>
              <p:cNvSpPr txBox="1"/>
              <p:nvPr/>
            </p:nvSpPr>
            <p:spPr>
              <a:xfrm>
                <a:off x="2139432" y="1208756"/>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20 seconds</a:t>
                </a:r>
              </a:p>
            </p:txBody>
          </p:sp>
          <p:sp>
            <p:nvSpPr>
              <p:cNvPr id="20" name="TextBox 19">
                <a:extLst>
                  <a:ext uri="{FF2B5EF4-FFF2-40B4-BE49-F238E27FC236}">
                    <a16:creationId xmlns:a16="http://schemas.microsoft.com/office/drawing/2014/main" id="{B6609A0B-AB50-472B-B703-EEECC4076F14}"/>
                  </a:ext>
                </a:extLst>
              </p:cNvPr>
              <p:cNvSpPr txBox="1"/>
              <p:nvPr/>
            </p:nvSpPr>
            <p:spPr>
              <a:xfrm>
                <a:off x="2328766" y="1675489"/>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40 seconds</a:t>
                </a:r>
              </a:p>
            </p:txBody>
          </p:sp>
        </p:grpSp>
        <p:sp>
          <p:nvSpPr>
            <p:cNvPr id="11" name="TextBox 10">
              <a:extLst>
                <a:ext uri="{FF2B5EF4-FFF2-40B4-BE49-F238E27FC236}">
                  <a16:creationId xmlns:a16="http://schemas.microsoft.com/office/drawing/2014/main" id="{0E1A812A-4924-45EA-AE5D-2187E6F72C37}"/>
                </a:ext>
              </a:extLst>
            </p:cNvPr>
            <p:cNvSpPr txBox="1"/>
            <p:nvPr/>
          </p:nvSpPr>
          <p:spPr>
            <a:xfrm>
              <a:off x="1912523" y="888474"/>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60 seconds</a:t>
              </a:r>
            </a:p>
          </p:txBody>
        </p:sp>
      </p:grpSp>
    </p:spTree>
    <p:extLst>
      <p:ext uri="{BB962C8B-B14F-4D97-AF65-F5344CB8AC3E}">
        <p14:creationId xmlns:p14="http://schemas.microsoft.com/office/powerpoint/2010/main" val="3408631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4C6F5A-6C6D-47A5-BC18-DD562447D09D}"/>
              </a:ext>
            </a:extLst>
          </p:cNvPr>
          <p:cNvSpPr>
            <a:spLocks noGrp="1"/>
          </p:cNvSpPr>
          <p:nvPr>
            <p:ph type="title"/>
          </p:nvPr>
        </p:nvSpPr>
        <p:spPr>
          <a:xfrm>
            <a:off x="2677833" y="248944"/>
            <a:ext cx="6602260" cy="132556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GB" dirty="0"/>
              <a:t>PLANK OF PERSERVERENCE </a:t>
            </a:r>
          </a:p>
        </p:txBody>
      </p:sp>
      <p:pic>
        <p:nvPicPr>
          <p:cNvPr id="5122" name="Picture 2" descr="See the source image">
            <a:extLst>
              <a:ext uri="{FF2B5EF4-FFF2-40B4-BE49-F238E27FC236}">
                <a16:creationId xmlns:a16="http://schemas.microsoft.com/office/drawing/2014/main" id="{290A5C98-7924-4A7C-9581-F810456A1BF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3922" y="2369443"/>
            <a:ext cx="5636908" cy="374325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59574D47-C0E8-4AD2-866C-3E153136D7D4}"/>
              </a:ext>
            </a:extLst>
          </p:cNvPr>
          <p:cNvGrpSpPr/>
          <p:nvPr/>
        </p:nvGrpSpPr>
        <p:grpSpPr>
          <a:xfrm>
            <a:off x="7530752" y="2484046"/>
            <a:ext cx="3732756" cy="3514052"/>
            <a:chOff x="7452987" y="1866377"/>
            <a:chExt cx="3732756" cy="3514052"/>
          </a:xfrm>
        </p:grpSpPr>
        <p:sp>
          <p:nvSpPr>
            <p:cNvPr id="7" name="TextBox 6">
              <a:extLst>
                <a:ext uri="{FF2B5EF4-FFF2-40B4-BE49-F238E27FC236}">
                  <a16:creationId xmlns:a16="http://schemas.microsoft.com/office/drawing/2014/main" id="{C75CF6BE-59C7-4C38-9D5F-9B839AC57163}"/>
                </a:ext>
              </a:extLst>
            </p:cNvPr>
            <p:cNvSpPr txBox="1"/>
            <p:nvPr/>
          </p:nvSpPr>
          <p:spPr>
            <a:xfrm>
              <a:off x="7452987" y="1866377"/>
              <a:ext cx="3732756" cy="351405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en-GB" dirty="0"/>
            </a:p>
          </p:txBody>
        </p:sp>
        <p:sp>
          <p:nvSpPr>
            <p:cNvPr id="8" name="TextBox 7">
              <a:extLst>
                <a:ext uri="{FF2B5EF4-FFF2-40B4-BE49-F238E27FC236}">
                  <a16:creationId xmlns:a16="http://schemas.microsoft.com/office/drawing/2014/main" id="{1AB5821E-E2F9-469B-9AA0-96B764051E2D}"/>
                </a:ext>
              </a:extLst>
            </p:cNvPr>
            <p:cNvSpPr txBox="1"/>
            <p:nvPr/>
          </p:nvSpPr>
          <p:spPr>
            <a:xfrm>
              <a:off x="7628351" y="2130686"/>
              <a:ext cx="3382027" cy="2862322"/>
            </a:xfrm>
            <a:prstGeom prst="rect">
              <a:avLst/>
            </a:prstGeom>
            <a:noFill/>
          </p:spPr>
          <p:txBody>
            <a:bodyPr wrap="square" rtlCol="0">
              <a:spAutoFit/>
            </a:bodyPr>
            <a:lstStyle/>
            <a:p>
              <a:r>
                <a:rPr lang="en-GB" sz="2000" b="1" dirty="0">
                  <a:latin typeface="Times New Roman" panose="02020603050405020304" pitchFamily="18" charset="0"/>
                  <a:cs typeface="Times New Roman" panose="02020603050405020304" pitchFamily="18" charset="0"/>
                </a:rPr>
                <a:t>KEY POINTS:</a:t>
              </a:r>
            </a:p>
            <a:p>
              <a:pPr marL="342900" indent="-34290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Lay on your front and place your forearms and palms flat on the floor</a:t>
              </a:r>
            </a:p>
            <a:p>
              <a:pPr marL="342900" indent="-34290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Lift your chest, stomach and legs off the floor and maintain your balance on your forearms and toes</a:t>
              </a:r>
            </a:p>
            <a:p>
              <a:pPr marL="342900" indent="-34290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Keep a straight, flat back</a:t>
              </a:r>
            </a:p>
          </p:txBody>
        </p:sp>
      </p:grpSp>
      <p:grpSp>
        <p:nvGrpSpPr>
          <p:cNvPr id="9" name="Group 8">
            <a:extLst>
              <a:ext uri="{FF2B5EF4-FFF2-40B4-BE49-F238E27FC236}">
                <a16:creationId xmlns:a16="http://schemas.microsoft.com/office/drawing/2014/main" id="{CD9978DE-BC32-4566-B9A4-DFE925199AA6}"/>
              </a:ext>
            </a:extLst>
          </p:cNvPr>
          <p:cNvGrpSpPr/>
          <p:nvPr/>
        </p:nvGrpSpPr>
        <p:grpSpPr>
          <a:xfrm>
            <a:off x="9337108" y="207451"/>
            <a:ext cx="3187097" cy="1540701"/>
            <a:chOff x="744635" y="0"/>
            <a:chExt cx="3187097" cy="1540701"/>
          </a:xfrm>
        </p:grpSpPr>
        <p:grpSp>
          <p:nvGrpSpPr>
            <p:cNvPr id="10" name="Group 9">
              <a:extLst>
                <a:ext uri="{FF2B5EF4-FFF2-40B4-BE49-F238E27FC236}">
                  <a16:creationId xmlns:a16="http://schemas.microsoft.com/office/drawing/2014/main" id="{D57B2B0C-F52D-42B8-9181-774BB73A5CFC}"/>
                </a:ext>
              </a:extLst>
            </p:cNvPr>
            <p:cNvGrpSpPr/>
            <p:nvPr/>
          </p:nvGrpSpPr>
          <p:grpSpPr>
            <a:xfrm>
              <a:off x="744635" y="0"/>
              <a:ext cx="2837809" cy="1540701"/>
              <a:chOff x="1460634" y="1089765"/>
              <a:chExt cx="3012201" cy="1816274"/>
            </a:xfrm>
          </p:grpSpPr>
          <p:sp>
            <p:nvSpPr>
              <p:cNvPr id="12" name="Rectangle: Rounded Corners 11">
                <a:extLst>
                  <a:ext uri="{FF2B5EF4-FFF2-40B4-BE49-F238E27FC236}">
                    <a16:creationId xmlns:a16="http://schemas.microsoft.com/office/drawing/2014/main" id="{77754664-B123-4BA4-B6BC-E87F19DB63D4}"/>
                  </a:ext>
                </a:extLst>
              </p:cNvPr>
              <p:cNvSpPr/>
              <p:nvPr/>
            </p:nvSpPr>
            <p:spPr>
              <a:xfrm>
                <a:off x="1465545" y="1089765"/>
                <a:ext cx="3007290" cy="181627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pic>
            <p:nvPicPr>
              <p:cNvPr id="13" name="Picture 12" descr="Shape&#10;&#10;Description automatically generated">
                <a:extLst>
                  <a:ext uri="{FF2B5EF4-FFF2-40B4-BE49-F238E27FC236}">
                    <a16:creationId xmlns:a16="http://schemas.microsoft.com/office/drawing/2014/main" id="{C2FC85DA-4081-447F-A70F-212E12A906E8}"/>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585878" y="1208756"/>
                <a:ext cx="452533" cy="419301"/>
              </a:xfrm>
              <a:prstGeom prst="rect">
                <a:avLst/>
              </a:prstGeom>
            </p:spPr>
          </p:pic>
          <p:pic>
            <p:nvPicPr>
              <p:cNvPr id="14" name="Picture 13" descr="Shape&#10;&#10;Description automatically generated">
                <a:extLst>
                  <a:ext uri="{FF2B5EF4-FFF2-40B4-BE49-F238E27FC236}">
                    <a16:creationId xmlns:a16="http://schemas.microsoft.com/office/drawing/2014/main" id="{9BF069CF-31F4-4B74-894E-DD9906DA4AAC}"/>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460634" y="1697270"/>
                <a:ext cx="452533" cy="419301"/>
              </a:xfrm>
              <a:prstGeom prst="rect">
                <a:avLst/>
              </a:prstGeom>
            </p:spPr>
          </p:pic>
          <p:pic>
            <p:nvPicPr>
              <p:cNvPr id="15" name="Picture 14" descr="Shape&#10;&#10;Description automatically generated">
                <a:extLst>
                  <a:ext uri="{FF2B5EF4-FFF2-40B4-BE49-F238E27FC236}">
                    <a16:creationId xmlns:a16="http://schemas.microsoft.com/office/drawing/2014/main" id="{AA037C6B-C94C-42EB-8F08-16E7708E462F}"/>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913167" y="1697270"/>
                <a:ext cx="452533" cy="419301"/>
              </a:xfrm>
              <a:prstGeom prst="rect">
                <a:avLst/>
              </a:prstGeom>
            </p:spPr>
          </p:pic>
          <p:pic>
            <p:nvPicPr>
              <p:cNvPr id="16" name="Picture 15" descr="Shape&#10;&#10;Description automatically generated">
                <a:extLst>
                  <a:ext uri="{FF2B5EF4-FFF2-40B4-BE49-F238E27FC236}">
                    <a16:creationId xmlns:a16="http://schemas.microsoft.com/office/drawing/2014/main" id="{D377683A-6E71-4DB1-8B3A-7ABCB2171301}"/>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2365885" y="2212806"/>
                <a:ext cx="452533" cy="419301"/>
              </a:xfrm>
              <a:prstGeom prst="rect">
                <a:avLst/>
              </a:prstGeom>
            </p:spPr>
          </p:pic>
          <p:pic>
            <p:nvPicPr>
              <p:cNvPr id="17" name="Picture 16" descr="Shape&#10;&#10;Description automatically generated">
                <a:extLst>
                  <a:ext uri="{FF2B5EF4-FFF2-40B4-BE49-F238E27FC236}">
                    <a16:creationId xmlns:a16="http://schemas.microsoft.com/office/drawing/2014/main" id="{AF012701-03FF-4F67-8C2D-9A3E882C03DB}"/>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913166" y="2202766"/>
                <a:ext cx="452533" cy="419301"/>
              </a:xfrm>
              <a:prstGeom prst="rect">
                <a:avLst/>
              </a:prstGeom>
            </p:spPr>
          </p:pic>
          <p:pic>
            <p:nvPicPr>
              <p:cNvPr id="18" name="Picture 17" descr="Shape&#10;&#10;Description automatically generated">
                <a:extLst>
                  <a:ext uri="{FF2B5EF4-FFF2-40B4-BE49-F238E27FC236}">
                    <a16:creationId xmlns:a16="http://schemas.microsoft.com/office/drawing/2014/main" id="{6930F4FC-B82E-479B-89D2-A2B694023C14}"/>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465454" y="2192726"/>
                <a:ext cx="452533" cy="419301"/>
              </a:xfrm>
              <a:prstGeom prst="rect">
                <a:avLst/>
              </a:prstGeom>
            </p:spPr>
          </p:pic>
          <p:sp>
            <p:nvSpPr>
              <p:cNvPr id="19" name="TextBox 18">
                <a:extLst>
                  <a:ext uri="{FF2B5EF4-FFF2-40B4-BE49-F238E27FC236}">
                    <a16:creationId xmlns:a16="http://schemas.microsoft.com/office/drawing/2014/main" id="{44D8F6D4-FBC3-4F8F-B318-C4C114059FC3}"/>
                  </a:ext>
                </a:extLst>
              </p:cNvPr>
              <p:cNvSpPr txBox="1"/>
              <p:nvPr/>
            </p:nvSpPr>
            <p:spPr>
              <a:xfrm>
                <a:off x="2139432" y="1208756"/>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20 seconds</a:t>
                </a:r>
              </a:p>
            </p:txBody>
          </p:sp>
          <p:sp>
            <p:nvSpPr>
              <p:cNvPr id="20" name="TextBox 19">
                <a:extLst>
                  <a:ext uri="{FF2B5EF4-FFF2-40B4-BE49-F238E27FC236}">
                    <a16:creationId xmlns:a16="http://schemas.microsoft.com/office/drawing/2014/main" id="{A1FEC46F-5400-4591-8AE8-ADC6D512CBEA}"/>
                  </a:ext>
                </a:extLst>
              </p:cNvPr>
              <p:cNvSpPr txBox="1"/>
              <p:nvPr/>
            </p:nvSpPr>
            <p:spPr>
              <a:xfrm>
                <a:off x="2328766" y="1675489"/>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40 seconds</a:t>
                </a:r>
              </a:p>
            </p:txBody>
          </p:sp>
        </p:grpSp>
        <p:sp>
          <p:nvSpPr>
            <p:cNvPr id="11" name="TextBox 10">
              <a:extLst>
                <a:ext uri="{FF2B5EF4-FFF2-40B4-BE49-F238E27FC236}">
                  <a16:creationId xmlns:a16="http://schemas.microsoft.com/office/drawing/2014/main" id="{B8A3B178-A031-4085-B61D-B3C57CF5D015}"/>
                </a:ext>
              </a:extLst>
            </p:cNvPr>
            <p:cNvSpPr txBox="1"/>
            <p:nvPr/>
          </p:nvSpPr>
          <p:spPr>
            <a:xfrm>
              <a:off x="1912523" y="888474"/>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60 seconds</a:t>
              </a:r>
            </a:p>
          </p:txBody>
        </p:sp>
      </p:grpSp>
    </p:spTree>
    <p:extLst>
      <p:ext uri="{BB962C8B-B14F-4D97-AF65-F5344CB8AC3E}">
        <p14:creationId xmlns:p14="http://schemas.microsoft.com/office/powerpoint/2010/main" val="251724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ee the source image">
            <a:extLst>
              <a:ext uri="{FF2B5EF4-FFF2-40B4-BE49-F238E27FC236}">
                <a16:creationId xmlns:a16="http://schemas.microsoft.com/office/drawing/2014/main" id="{79E25DCE-0C35-40DE-8113-3281B66AFDD9}"/>
              </a:ext>
            </a:extLst>
          </p:cNvPr>
          <p:cNvPicPr>
            <a:picLocks noChangeAspect="1" noChangeArrowheads="1"/>
          </p:cNvPicPr>
          <p:nvPr/>
        </p:nvPicPr>
        <p:blipFill>
          <a:blip r:embed="rId2" cstate="hqprint">
            <a:extLst>
              <a:ext uri="{BEBA8EAE-BF5A-486C-A8C5-ECC9F3942E4B}">
                <a14:imgProps xmlns:a14="http://schemas.microsoft.com/office/drawing/2010/main">
                  <a14:imgLayer r:embed="rId3">
                    <a14:imgEffect>
                      <a14:backgroundRemoval t="9145" b="99859" l="9986" r="89991">
                        <a14:foregroundMark x1="33999" y1="48588" x2="33999" y2="48588"/>
                        <a14:foregroundMark x1="35221" y1="10770" x2="35221" y2="10770"/>
                        <a14:foregroundMark x1="36795" y1="51130" x2="34610" y2="65572"/>
                        <a14:foregroundMark x1="34610" y1="65572" x2="34610" y2="65572"/>
                        <a14:foregroundMark x1="35456" y1="39831" x2="27303" y2="56992"/>
                        <a14:foregroundMark x1="27303" y1="56992" x2="27303" y2="56992"/>
                        <a14:foregroundMark x1="65954" y1="96610" x2="65343" y2="20445"/>
                        <a14:foregroundMark x1="78971" y1="86194" x2="78971" y2="86194"/>
                        <a14:foregroundMark x1="78595" y1="63736" x2="78595" y2="63736"/>
                        <a14:foregroundMark x1="73731" y1="93715" x2="73731" y2="93715"/>
                        <a14:foregroundMark x1="86513" y1="79449" x2="86513" y2="79449"/>
                        <a14:foregroundMark x1="25611" y1="58439" x2="25846" y2="73799"/>
                        <a14:foregroundMark x1="42505" y1="45657" x2="46405" y2="51554"/>
                        <a14:foregroundMark x1="46405" y1="51554" x2="48097" y2="74047"/>
                        <a14:foregroundMark x1="48097" y1="74047" x2="47086" y2="80826"/>
                        <a14:foregroundMark x1="47086" y1="80826" x2="45536" y2="82380"/>
                        <a14:foregroundMark x1="18186" y1="85099" x2="40813" y2="99894"/>
                        <a14:foregroundMark x1="40813" y1="99894" x2="40813" y2="99894"/>
                        <a14:foregroundMark x1="41541" y1="78178" x2="28407" y2="74718"/>
                        <a14:foregroundMark x1="22580" y1="78531" x2="23050" y2="74506"/>
                        <a14:foregroundMark x1="32895" y1="9145" x2="35221" y2="10028"/>
                        <a14:foregroundMark x1="61466" y1="20833" x2="62923" y2="21186"/>
                        <a14:foregroundMark x1="80052" y1="70692" x2="78360" y2="61194"/>
                        <a14:foregroundMark x1="78360" y1="61194" x2="78360" y2="61194"/>
                        <a14:foregroundMark x1="23050" y1="79626" x2="24507" y2="75812"/>
                        <a14:foregroundMark x1="37876" y1="64124" x2="39591" y2="63912"/>
                        <a14:foregroundMark x1="75070" y1="79802" x2="77984" y2="79449"/>
                        <a14:foregroundMark x1="73261" y1="79096" x2="76527" y2="78531"/>
                        <a14:foregroundMark x1="74342" y1="78919" x2="78595" y2="78001"/>
                        <a14:foregroundMark x1="80052" y1="81109" x2="78712" y2="77613"/>
                        <a14:foregroundMark x1="83224" y1="77613" x2="87477" y2="76165"/>
                        <a14:foregroundMark x1="83106" y1="72528" x2="84070" y2="69951"/>
                        <a14:foregroundMark x1="61819" y1="47669" x2="61819" y2="47669"/>
                        <a14:foregroundMark x1="21711" y1="47493" x2="21711" y2="47493"/>
                        <a14:foregroundMark x1="21123" y1="49682" x2="21476" y2="48411"/>
                        <a14:foregroundMark x1="22697" y1="46222" x2="21358" y2="47846"/>
                        <a14:backgroundMark x1="51386" y1="11688" x2="51386" y2="17726"/>
                        <a14:backgroundMark x1="45183" y1="33227" x2="47533" y2="39725"/>
                        <a14:backgroundMark x1="47533" y1="39725" x2="52585" y2="40996"/>
                        <a14:backgroundMark x1="52585" y1="40996" x2="55851" y2="46610"/>
                        <a14:backgroundMark x1="55851" y1="46610" x2="58083" y2="39230"/>
                        <a14:backgroundMark x1="58083" y1="39230" x2="56720" y2="24011"/>
                        <a14:backgroundMark x1="56720" y1="24011" x2="52350" y2="19633"/>
                        <a14:backgroundMark x1="52350" y1="19633" x2="48120" y2="25318"/>
                        <a14:backgroundMark x1="48120" y1="25318" x2="45183" y2="33616"/>
                        <a14:backgroundMark x1="46992" y1="42726" x2="51598" y2="44845"/>
                        <a14:backgroundMark x1="51598" y1="44845" x2="55451" y2="49294"/>
                        <a14:backgroundMark x1="55451" y1="49294" x2="58553" y2="45304"/>
                        <a14:backgroundMark x1="53571" y1="94068" x2="52467" y2="74894"/>
                        <a14:backgroundMark x1="42740" y1="14619" x2="42740" y2="14619"/>
                        <a14:backgroundMark x1="43233" y1="36335" x2="43609" y2="32133"/>
                        <a14:backgroundMark x1="55992" y1="48764" x2="57213" y2="48411"/>
                        <a14:backgroundMark x1="57566" y1="24823" x2="58294" y2="19739"/>
                      </a14:backgroundRemoval>
                    </a14:imgEffect>
                  </a14:imgLayer>
                </a14:imgProps>
              </a:ext>
              <a:ext uri="{28A0092B-C50C-407E-A947-70E740481C1C}">
                <a14:useLocalDpi xmlns:a14="http://schemas.microsoft.com/office/drawing/2010/main" val="0"/>
              </a:ext>
            </a:extLst>
          </a:blip>
          <a:srcRect/>
          <a:stretch>
            <a:fillRect/>
          </a:stretch>
        </p:blipFill>
        <p:spPr bwMode="auto">
          <a:xfrm>
            <a:off x="-575884" y="3229595"/>
            <a:ext cx="5452684" cy="362840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955D54DB-FA78-48AF-AA8B-0544CE53D87E}"/>
              </a:ext>
            </a:extLst>
          </p:cNvPr>
          <p:cNvSpPr/>
          <p:nvPr/>
        </p:nvSpPr>
        <p:spPr>
          <a:xfrm>
            <a:off x="4421394" y="131389"/>
            <a:ext cx="3144033" cy="105218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
        <p:nvSpPr>
          <p:cNvPr id="2" name="Title 1">
            <a:extLst>
              <a:ext uri="{FF2B5EF4-FFF2-40B4-BE49-F238E27FC236}">
                <a16:creationId xmlns:a16="http://schemas.microsoft.com/office/drawing/2014/main" id="{04CA013D-FF53-415C-81BF-3A03AEEC1D7A}"/>
              </a:ext>
            </a:extLst>
          </p:cNvPr>
          <p:cNvSpPr>
            <a:spLocks noGrp="1"/>
          </p:cNvSpPr>
          <p:nvPr>
            <p:ph type="title"/>
          </p:nvPr>
        </p:nvSpPr>
        <p:spPr>
          <a:xfrm>
            <a:off x="5057905" y="13255"/>
            <a:ext cx="10515600" cy="1325563"/>
          </a:xfrm>
        </p:spPr>
        <p:txBody>
          <a:bodyPr>
            <a:normAutofit/>
          </a:bodyPr>
          <a:lstStyle/>
          <a:p>
            <a:r>
              <a:rPr lang="en-GB" sz="5400" dirty="0">
                <a:latin typeface="Times New Roman" panose="02020603050405020304" pitchFamily="18" charset="0"/>
                <a:cs typeface="Times New Roman" panose="02020603050405020304" pitchFamily="18" charset="0"/>
              </a:rPr>
              <a:t>Rules</a:t>
            </a:r>
          </a:p>
        </p:txBody>
      </p:sp>
      <p:grpSp>
        <p:nvGrpSpPr>
          <p:cNvPr id="29" name="Group 28">
            <a:extLst>
              <a:ext uri="{FF2B5EF4-FFF2-40B4-BE49-F238E27FC236}">
                <a16:creationId xmlns:a16="http://schemas.microsoft.com/office/drawing/2014/main" id="{45336431-4E3C-4090-B857-7F466019008B}"/>
              </a:ext>
            </a:extLst>
          </p:cNvPr>
          <p:cNvGrpSpPr/>
          <p:nvPr/>
        </p:nvGrpSpPr>
        <p:grpSpPr>
          <a:xfrm>
            <a:off x="3384549" y="1874212"/>
            <a:ext cx="7359651" cy="4151283"/>
            <a:chOff x="3308349" y="2302495"/>
            <a:chExt cx="7359651" cy="3628406"/>
          </a:xfrm>
        </p:grpSpPr>
        <p:sp>
          <p:nvSpPr>
            <p:cNvPr id="8" name="Speech Bubble: Oval 7">
              <a:extLst>
                <a:ext uri="{FF2B5EF4-FFF2-40B4-BE49-F238E27FC236}">
                  <a16:creationId xmlns:a16="http://schemas.microsoft.com/office/drawing/2014/main" id="{7DC104F2-5CFD-4349-892C-E6E9E75CFA0F}"/>
                </a:ext>
              </a:extLst>
            </p:cNvPr>
            <p:cNvSpPr/>
            <p:nvPr/>
          </p:nvSpPr>
          <p:spPr>
            <a:xfrm>
              <a:off x="3308349" y="2302495"/>
              <a:ext cx="7359651" cy="3628406"/>
            </a:xfrm>
            <a:prstGeom prst="wedgeEllipseCallout">
              <a:avLst>
                <a:gd name="adj1" fmla="val -51483"/>
                <a:gd name="adj2" fmla="val 18242"/>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6" name="TextBox 5">
              <a:extLst>
                <a:ext uri="{FF2B5EF4-FFF2-40B4-BE49-F238E27FC236}">
                  <a16:creationId xmlns:a16="http://schemas.microsoft.com/office/drawing/2014/main" id="{BBB90D27-5A9D-4F3E-BCCD-58486DD7AA9D}"/>
                </a:ext>
              </a:extLst>
            </p:cNvPr>
            <p:cNvSpPr txBox="1"/>
            <p:nvPr/>
          </p:nvSpPr>
          <p:spPr>
            <a:xfrm>
              <a:off x="4204958" y="2809259"/>
              <a:ext cx="6031242" cy="1963776"/>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For every 20 seconds you do an activity you will earn yourself a star to take back to your fitness camp</a:t>
              </a:r>
              <a:r>
                <a:rPr lang="en-GB" sz="2200" dirty="0">
                  <a:latin typeface="Times New Roman" panose="02020603050405020304" pitchFamily="18" charset="0"/>
                  <a:cs typeface="Times New Roman" panose="02020603050405020304" pitchFamily="18" charset="0"/>
                </a:rPr>
                <a:t>. If you stop make note of your starts and wait until the next exercise. Can you beat your teacher?</a:t>
              </a:r>
              <a:endParaRPr lang="en-GB" sz="2400" dirty="0">
                <a:latin typeface="Times New Roman" panose="02020603050405020304" pitchFamily="18" charset="0"/>
                <a:cs typeface="Times New Roman" panose="02020603050405020304" pitchFamily="18" charset="0"/>
              </a:endParaRPr>
            </a:p>
            <a:p>
              <a:endParaRPr lang="en-GB" sz="2400" dirty="0">
                <a:latin typeface="Times New Roman" panose="02020603050405020304" pitchFamily="18" charset="0"/>
                <a:cs typeface="Times New Roman" panose="02020603050405020304" pitchFamily="18" charset="0"/>
              </a:endParaRPr>
            </a:p>
          </p:txBody>
        </p:sp>
        <p:grpSp>
          <p:nvGrpSpPr>
            <p:cNvPr id="28" name="Group 27">
              <a:extLst>
                <a:ext uri="{FF2B5EF4-FFF2-40B4-BE49-F238E27FC236}">
                  <a16:creationId xmlns:a16="http://schemas.microsoft.com/office/drawing/2014/main" id="{A97B6523-76C4-4978-862A-4744245DAE3D}"/>
                </a:ext>
              </a:extLst>
            </p:cNvPr>
            <p:cNvGrpSpPr/>
            <p:nvPr/>
          </p:nvGrpSpPr>
          <p:grpSpPr>
            <a:xfrm>
              <a:off x="5430841" y="4217428"/>
              <a:ext cx="3737674" cy="1541316"/>
              <a:chOff x="5430841" y="4217428"/>
              <a:chExt cx="3737674" cy="1541316"/>
            </a:xfrm>
          </p:grpSpPr>
          <p:pic>
            <p:nvPicPr>
              <p:cNvPr id="11" name="Picture 10" descr="Shape&#10;&#10;Description automatically generated">
                <a:extLst>
                  <a:ext uri="{FF2B5EF4-FFF2-40B4-BE49-F238E27FC236}">
                    <a16:creationId xmlns:a16="http://schemas.microsoft.com/office/drawing/2014/main" id="{79433A87-D4FE-4AF3-B3B0-925EA574FAA2}"/>
                  </a:ext>
                </a:extLst>
              </p:cNvPr>
              <p:cNvPicPr>
                <a:picLocks noChangeAspect="1"/>
              </p:cNvPicPr>
              <p:nvPr/>
            </p:nvPicPr>
            <p:blipFill>
              <a:blip r:embed="rId4" cstate="hq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6084780" y="4225852"/>
                <a:ext cx="537338" cy="497878"/>
              </a:xfrm>
              <a:prstGeom prst="rect">
                <a:avLst/>
              </a:prstGeom>
            </p:spPr>
          </p:pic>
          <p:pic>
            <p:nvPicPr>
              <p:cNvPr id="15" name="Picture 14" descr="Shape&#10;&#10;Description automatically generated">
                <a:extLst>
                  <a:ext uri="{FF2B5EF4-FFF2-40B4-BE49-F238E27FC236}">
                    <a16:creationId xmlns:a16="http://schemas.microsoft.com/office/drawing/2014/main" id="{75CA3D07-627B-4D6A-814A-24575F259DF2}"/>
                  </a:ext>
                </a:extLst>
              </p:cNvPr>
              <p:cNvPicPr>
                <a:picLocks noChangeAspect="1"/>
              </p:cNvPicPr>
              <p:nvPr/>
            </p:nvPicPr>
            <p:blipFill>
              <a:blip r:embed="rId4" cstate="hq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6418166" y="4716508"/>
                <a:ext cx="537338" cy="497878"/>
              </a:xfrm>
              <a:prstGeom prst="rect">
                <a:avLst/>
              </a:prstGeom>
            </p:spPr>
          </p:pic>
          <p:pic>
            <p:nvPicPr>
              <p:cNvPr id="16" name="Picture 15" descr="Shape&#10;&#10;Description automatically generated">
                <a:extLst>
                  <a:ext uri="{FF2B5EF4-FFF2-40B4-BE49-F238E27FC236}">
                    <a16:creationId xmlns:a16="http://schemas.microsoft.com/office/drawing/2014/main" id="{C5EDFB87-5481-45B9-9E2B-FE1D9DFE6575}"/>
                  </a:ext>
                </a:extLst>
              </p:cNvPr>
              <p:cNvPicPr>
                <a:picLocks noChangeAspect="1"/>
              </p:cNvPicPr>
              <p:nvPr/>
            </p:nvPicPr>
            <p:blipFill>
              <a:blip r:embed="rId4" cstate="hq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5816111" y="4741647"/>
                <a:ext cx="537338" cy="497878"/>
              </a:xfrm>
              <a:prstGeom prst="rect">
                <a:avLst/>
              </a:prstGeom>
            </p:spPr>
          </p:pic>
          <p:pic>
            <p:nvPicPr>
              <p:cNvPr id="17" name="Picture 16" descr="Shape&#10;&#10;Description automatically generated">
                <a:extLst>
                  <a:ext uri="{FF2B5EF4-FFF2-40B4-BE49-F238E27FC236}">
                    <a16:creationId xmlns:a16="http://schemas.microsoft.com/office/drawing/2014/main" id="{FA835C42-4258-4B33-9AF0-1D896833C67E}"/>
                  </a:ext>
                </a:extLst>
              </p:cNvPr>
              <p:cNvPicPr>
                <a:picLocks noChangeAspect="1"/>
              </p:cNvPicPr>
              <p:nvPr/>
            </p:nvPicPr>
            <p:blipFill>
              <a:blip r:embed="rId4" cstate="hq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6529594" y="5260866"/>
                <a:ext cx="537338" cy="497878"/>
              </a:xfrm>
              <a:prstGeom prst="rect">
                <a:avLst/>
              </a:prstGeom>
            </p:spPr>
          </p:pic>
          <p:pic>
            <p:nvPicPr>
              <p:cNvPr id="18" name="Picture 17" descr="Shape&#10;&#10;Description automatically generated">
                <a:extLst>
                  <a:ext uri="{FF2B5EF4-FFF2-40B4-BE49-F238E27FC236}">
                    <a16:creationId xmlns:a16="http://schemas.microsoft.com/office/drawing/2014/main" id="{D5FA2894-9AB7-4DC5-ADF4-9226D5C483AA}"/>
                  </a:ext>
                </a:extLst>
              </p:cNvPr>
              <p:cNvPicPr>
                <a:picLocks noChangeAspect="1"/>
              </p:cNvPicPr>
              <p:nvPr/>
            </p:nvPicPr>
            <p:blipFill>
              <a:blip r:embed="rId4" cstate="hq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5992256" y="5253645"/>
                <a:ext cx="537338" cy="497878"/>
              </a:xfrm>
              <a:prstGeom prst="rect">
                <a:avLst/>
              </a:prstGeom>
            </p:spPr>
          </p:pic>
          <p:pic>
            <p:nvPicPr>
              <p:cNvPr id="19" name="Picture 18" descr="Shape&#10;&#10;Description automatically generated">
                <a:extLst>
                  <a:ext uri="{FF2B5EF4-FFF2-40B4-BE49-F238E27FC236}">
                    <a16:creationId xmlns:a16="http://schemas.microsoft.com/office/drawing/2014/main" id="{FE1E93F3-8BBB-49BA-8935-78EF003FC9AA}"/>
                  </a:ext>
                </a:extLst>
              </p:cNvPr>
              <p:cNvPicPr>
                <a:picLocks noChangeAspect="1"/>
              </p:cNvPicPr>
              <p:nvPr/>
            </p:nvPicPr>
            <p:blipFill>
              <a:blip r:embed="rId4" cstate="hq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5430841" y="5242760"/>
                <a:ext cx="537338" cy="497878"/>
              </a:xfrm>
              <a:prstGeom prst="rect">
                <a:avLst/>
              </a:prstGeom>
            </p:spPr>
          </p:pic>
          <p:sp>
            <p:nvSpPr>
              <p:cNvPr id="21" name="TextBox 20">
                <a:extLst>
                  <a:ext uri="{FF2B5EF4-FFF2-40B4-BE49-F238E27FC236}">
                    <a16:creationId xmlns:a16="http://schemas.microsoft.com/office/drawing/2014/main" id="{3FE33268-F6F8-443C-9A4E-E4C766AF77F6}"/>
                  </a:ext>
                </a:extLst>
              </p:cNvPr>
              <p:cNvSpPr txBox="1"/>
              <p:nvPr/>
            </p:nvSpPr>
            <p:spPr>
              <a:xfrm>
                <a:off x="6670956" y="4217428"/>
                <a:ext cx="2146301"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20 seconds</a:t>
                </a:r>
              </a:p>
            </p:txBody>
          </p:sp>
          <p:sp>
            <p:nvSpPr>
              <p:cNvPr id="22" name="TextBox 21">
                <a:extLst>
                  <a:ext uri="{FF2B5EF4-FFF2-40B4-BE49-F238E27FC236}">
                    <a16:creationId xmlns:a16="http://schemas.microsoft.com/office/drawing/2014/main" id="{C47E0067-74C2-4242-BA69-9EB6B40D3B30}"/>
                  </a:ext>
                </a:extLst>
              </p:cNvPr>
              <p:cNvSpPr txBox="1"/>
              <p:nvPr/>
            </p:nvSpPr>
            <p:spPr>
              <a:xfrm>
                <a:off x="6955504" y="4711058"/>
                <a:ext cx="2146301"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40 seconds</a:t>
                </a:r>
              </a:p>
            </p:txBody>
          </p:sp>
          <p:sp>
            <p:nvSpPr>
              <p:cNvPr id="23" name="TextBox 22">
                <a:extLst>
                  <a:ext uri="{FF2B5EF4-FFF2-40B4-BE49-F238E27FC236}">
                    <a16:creationId xmlns:a16="http://schemas.microsoft.com/office/drawing/2014/main" id="{CEEB1429-4480-4D3A-AB17-5B8C3EDDF92E}"/>
                  </a:ext>
                </a:extLst>
              </p:cNvPr>
              <p:cNvSpPr txBox="1"/>
              <p:nvPr/>
            </p:nvSpPr>
            <p:spPr>
              <a:xfrm>
                <a:off x="7022214" y="5278973"/>
                <a:ext cx="2146301"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60 seconds</a:t>
                </a:r>
              </a:p>
            </p:txBody>
          </p:sp>
        </p:grpSp>
      </p:grpSp>
      <p:sp>
        <p:nvSpPr>
          <p:cNvPr id="24" name="Speech Bubble: Oval 23">
            <a:extLst>
              <a:ext uri="{FF2B5EF4-FFF2-40B4-BE49-F238E27FC236}">
                <a16:creationId xmlns:a16="http://schemas.microsoft.com/office/drawing/2014/main" id="{2630526E-72AF-4A60-8B07-D3387BA7D39D}"/>
              </a:ext>
            </a:extLst>
          </p:cNvPr>
          <p:cNvSpPr/>
          <p:nvPr/>
        </p:nvSpPr>
        <p:spPr>
          <a:xfrm>
            <a:off x="314114" y="482931"/>
            <a:ext cx="3568052" cy="3189599"/>
          </a:xfrm>
          <a:prstGeom prst="wedgeEllipseCallout">
            <a:avLst>
              <a:gd name="adj1" fmla="val -14392"/>
              <a:gd name="adj2" fmla="val 59712"/>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5" name="TextBox 24">
            <a:extLst>
              <a:ext uri="{FF2B5EF4-FFF2-40B4-BE49-F238E27FC236}">
                <a16:creationId xmlns:a16="http://schemas.microsoft.com/office/drawing/2014/main" id="{1039276C-A873-4549-A290-059D2B86922B}"/>
              </a:ext>
            </a:extLst>
          </p:cNvPr>
          <p:cNvSpPr txBox="1"/>
          <p:nvPr/>
        </p:nvSpPr>
        <p:spPr>
          <a:xfrm>
            <a:off x="876821" y="923731"/>
            <a:ext cx="2635273" cy="2585323"/>
          </a:xfrm>
          <a:prstGeom prst="rect">
            <a:avLst/>
          </a:prstGeom>
          <a:noFill/>
        </p:spPr>
        <p:txBody>
          <a:bodyPr wrap="square" rtlCol="0">
            <a:spAutoFit/>
          </a:bodyPr>
          <a:lstStyle/>
          <a:p>
            <a:r>
              <a:rPr lang="en-GB" sz="1800" dirty="0">
                <a:latin typeface="Times New Roman" panose="02020603050405020304" pitchFamily="18" charset="0"/>
                <a:cs typeface="Times New Roman" panose="02020603050405020304" pitchFamily="18" charset="0"/>
              </a:rPr>
              <a:t>After each exercise make a note of how many stars you achieved so you can add them up at the end and let your teacher know how you got on. After each exercise you can have a 30 second break</a:t>
            </a:r>
          </a:p>
          <a:p>
            <a:endParaRPr lang="en-GB" dirty="0"/>
          </a:p>
        </p:txBody>
      </p:sp>
    </p:spTree>
    <p:extLst>
      <p:ext uri="{BB962C8B-B14F-4D97-AF65-F5344CB8AC3E}">
        <p14:creationId xmlns:p14="http://schemas.microsoft.com/office/powerpoint/2010/main" val="339082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E0662F-9815-410A-B80D-146C1EEE6319}"/>
              </a:ext>
            </a:extLst>
          </p:cNvPr>
          <p:cNvSpPr>
            <a:spLocks noGrp="1"/>
          </p:cNvSpPr>
          <p:nvPr>
            <p:ph type="title"/>
          </p:nvPr>
        </p:nvSpPr>
        <p:spPr>
          <a:xfrm>
            <a:off x="3513550" y="350010"/>
            <a:ext cx="5085568" cy="123820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normAutofit/>
          </a:bodyPr>
          <a:lstStyle/>
          <a:p>
            <a:r>
              <a:rPr lang="en-GB" dirty="0"/>
              <a:t>  Warm up-5 minutes</a:t>
            </a:r>
          </a:p>
        </p:txBody>
      </p:sp>
      <p:sp>
        <p:nvSpPr>
          <p:cNvPr id="19" name="Rectangle: Rounded Corners 18">
            <a:extLst>
              <a:ext uri="{FF2B5EF4-FFF2-40B4-BE49-F238E27FC236}">
                <a16:creationId xmlns:a16="http://schemas.microsoft.com/office/drawing/2014/main" id="{8D2E75CB-5164-408B-A9A4-D3D3BD6E44FC}"/>
              </a:ext>
            </a:extLst>
          </p:cNvPr>
          <p:cNvSpPr/>
          <p:nvPr/>
        </p:nvSpPr>
        <p:spPr>
          <a:xfrm>
            <a:off x="1077238" y="2004164"/>
            <a:ext cx="9958192" cy="310645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
        <p:nvSpPr>
          <p:cNvPr id="20" name="TextBox 19">
            <a:extLst>
              <a:ext uri="{FF2B5EF4-FFF2-40B4-BE49-F238E27FC236}">
                <a16:creationId xmlns:a16="http://schemas.microsoft.com/office/drawing/2014/main" id="{24272DF0-B35F-4B54-B7CC-61B5A906DC14}"/>
              </a:ext>
            </a:extLst>
          </p:cNvPr>
          <p:cNvSpPr txBox="1"/>
          <p:nvPr/>
        </p:nvSpPr>
        <p:spPr>
          <a:xfrm>
            <a:off x="1352811" y="2392471"/>
            <a:ext cx="9219156" cy="2246769"/>
          </a:xfrm>
          <a:prstGeom prst="rect">
            <a:avLst/>
          </a:prstGeom>
          <a:noFill/>
        </p:spPr>
        <p:txBody>
          <a:bodyPr wrap="square" rtlCol="0">
            <a:spAutoFit/>
          </a:bodyPr>
          <a:lstStyle/>
          <a:p>
            <a:pPr marL="285750" indent="-285750">
              <a:buFont typeface="Arial" panose="020B0604020202020204" pitchFamily="34" charset="0"/>
              <a:buChar char="•"/>
            </a:pPr>
            <a:r>
              <a:rPr lang="en-GB" sz="2800" dirty="0">
                <a:latin typeface="Times New Roman" panose="02020603050405020304" pitchFamily="18" charset="0"/>
                <a:cs typeface="Times New Roman" panose="02020603050405020304" pitchFamily="18" charset="0"/>
              </a:rPr>
              <a:t>Do some of your own static stretches, make sure you are warming up various body parts and not just your arms.</a:t>
            </a:r>
          </a:p>
          <a:p>
            <a:pPr marL="285750" indent="-285750">
              <a:buFont typeface="Arial" panose="020B0604020202020204" pitchFamily="34" charset="0"/>
              <a:buChar char="•"/>
            </a:pPr>
            <a:r>
              <a:rPr lang="en-GB" sz="2800" dirty="0">
                <a:latin typeface="Times New Roman" panose="02020603050405020304" pitchFamily="18" charset="0"/>
                <a:cs typeface="Times New Roman" panose="02020603050405020304" pitchFamily="18" charset="0"/>
              </a:rPr>
              <a:t>As well as static stretches can you include some dynamic stretching, this is when you stretch your muscles whilst moving such as lunge walk whilst twisting your upper body. </a:t>
            </a:r>
          </a:p>
        </p:txBody>
      </p:sp>
    </p:spTree>
    <p:extLst>
      <p:ext uri="{BB962C8B-B14F-4D97-AF65-F5344CB8AC3E}">
        <p14:creationId xmlns:p14="http://schemas.microsoft.com/office/powerpoint/2010/main" val="3349162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4082199-8271-4D1D-AED9-A958C305E03F}"/>
              </a:ext>
            </a:extLst>
          </p:cNvPr>
          <p:cNvSpPr/>
          <p:nvPr/>
        </p:nvSpPr>
        <p:spPr>
          <a:xfrm>
            <a:off x="4523983" y="282075"/>
            <a:ext cx="3144033" cy="79742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
        <p:nvSpPr>
          <p:cNvPr id="2" name="Title 1">
            <a:extLst>
              <a:ext uri="{FF2B5EF4-FFF2-40B4-BE49-F238E27FC236}">
                <a16:creationId xmlns:a16="http://schemas.microsoft.com/office/drawing/2014/main" id="{0D83823F-8DEB-4A35-A5E4-88A0F3797F88}"/>
              </a:ext>
            </a:extLst>
          </p:cNvPr>
          <p:cNvSpPr>
            <a:spLocks noGrp="1"/>
          </p:cNvSpPr>
          <p:nvPr>
            <p:ph type="title"/>
          </p:nvPr>
        </p:nvSpPr>
        <p:spPr>
          <a:xfrm>
            <a:off x="4485883" y="178181"/>
            <a:ext cx="10515600" cy="1052188"/>
          </a:xfrm>
        </p:spPr>
        <p:txBody>
          <a:bodyPr/>
          <a:lstStyle/>
          <a:p>
            <a:r>
              <a:rPr lang="en-GB" dirty="0">
                <a:latin typeface="Times New Roman" panose="02020603050405020304" pitchFamily="18" charset="0"/>
                <a:cs typeface="Times New Roman" panose="02020603050405020304" pitchFamily="18" charset="0"/>
              </a:rPr>
              <a:t>The exercises </a:t>
            </a:r>
          </a:p>
        </p:txBody>
      </p:sp>
      <p:graphicFrame>
        <p:nvGraphicFramePr>
          <p:cNvPr id="10" name="Table 9">
            <a:extLst>
              <a:ext uri="{FF2B5EF4-FFF2-40B4-BE49-F238E27FC236}">
                <a16:creationId xmlns:a16="http://schemas.microsoft.com/office/drawing/2014/main" id="{13305804-4B55-4366-AF62-C32B1C3C6E1B}"/>
              </a:ext>
            </a:extLst>
          </p:cNvPr>
          <p:cNvGraphicFramePr>
            <a:graphicFrameLocks noGrp="1"/>
          </p:cNvGraphicFramePr>
          <p:nvPr>
            <p:extLst>
              <p:ext uri="{D42A27DB-BD31-4B8C-83A1-F6EECF244321}">
                <p14:modId xmlns:p14="http://schemas.microsoft.com/office/powerpoint/2010/main" val="1237655180"/>
              </p:ext>
            </p:extLst>
          </p:nvPr>
        </p:nvGraphicFramePr>
        <p:xfrm>
          <a:off x="457199" y="1183395"/>
          <a:ext cx="11277600" cy="5574990"/>
        </p:xfrm>
        <a:graphic>
          <a:graphicData uri="http://schemas.openxmlformats.org/drawingml/2006/table">
            <a:tbl>
              <a:tblPr firstRow="1" firstCol="1" bandRow="1">
                <a:tableStyleId>{5C22544A-7EE6-4342-B048-85BDC9FD1C3A}</a:tableStyleId>
              </a:tblPr>
              <a:tblGrid>
                <a:gridCol w="5638800">
                  <a:extLst>
                    <a:ext uri="{9D8B030D-6E8A-4147-A177-3AD203B41FA5}">
                      <a16:colId xmlns:a16="http://schemas.microsoft.com/office/drawing/2014/main" val="1511819517"/>
                    </a:ext>
                  </a:extLst>
                </a:gridCol>
                <a:gridCol w="5638800">
                  <a:extLst>
                    <a:ext uri="{9D8B030D-6E8A-4147-A177-3AD203B41FA5}">
                      <a16:colId xmlns:a16="http://schemas.microsoft.com/office/drawing/2014/main" val="1704387842"/>
                    </a:ext>
                  </a:extLst>
                </a:gridCol>
              </a:tblGrid>
              <a:tr h="312468">
                <a:tc>
                  <a:txBody>
                    <a:bodyPr/>
                    <a:lstStyle/>
                    <a:p>
                      <a:pPr>
                        <a:lnSpc>
                          <a:spcPct val="107000"/>
                        </a:lnSpc>
                        <a:spcAft>
                          <a:spcPts val="800"/>
                        </a:spcAft>
                      </a:pPr>
                      <a:r>
                        <a:rPr lang="en-GB" sz="1800" dirty="0">
                          <a:effectLst/>
                        </a:rPr>
                        <a:t>Exercises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661" marR="53661" marT="0" marB="0"/>
                </a:tc>
                <a:tc>
                  <a:txBody>
                    <a:bodyPr/>
                    <a:lstStyle/>
                    <a:p>
                      <a:pPr>
                        <a:lnSpc>
                          <a:spcPct val="107000"/>
                        </a:lnSpc>
                        <a:spcAft>
                          <a:spcPts val="800"/>
                        </a:spcAft>
                      </a:pPr>
                      <a:r>
                        <a:rPr lang="en-GB" sz="1800" dirty="0">
                          <a:effectLst/>
                        </a:rPr>
                        <a:t>Amount of stars achieved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661" marR="53661" marT="0" marB="0"/>
                </a:tc>
                <a:extLst>
                  <a:ext uri="{0D108BD9-81ED-4DB2-BD59-A6C34878D82A}">
                    <a16:rowId xmlns:a16="http://schemas.microsoft.com/office/drawing/2014/main" val="912393020"/>
                  </a:ext>
                </a:extLst>
              </a:tr>
              <a:tr h="352931">
                <a:tc>
                  <a:txBody>
                    <a:bodyPr/>
                    <a:lstStyle/>
                    <a:p>
                      <a:pPr>
                        <a:lnSpc>
                          <a:spcPct val="107000"/>
                        </a:lnSpc>
                        <a:spcAft>
                          <a:spcPts val="800"/>
                        </a:spcAft>
                      </a:pPr>
                      <a:r>
                        <a:rPr lang="en-GB" sz="1600" dirty="0">
                          <a:effectLst/>
                        </a:rPr>
                        <a:t>LEECH LUNGES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661" marR="53661" marT="0" marB="0"/>
                </a:tc>
                <a:tc>
                  <a:txBody>
                    <a:bodyPr/>
                    <a:lstStyle/>
                    <a:p>
                      <a:pPr>
                        <a:lnSpc>
                          <a:spcPct val="107000"/>
                        </a:lnSpc>
                        <a:spcAft>
                          <a:spcPts val="800"/>
                        </a:spcAft>
                      </a:pPr>
                      <a:r>
                        <a:rPr lang="en-GB" sz="900">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661" marR="53661" marT="0" marB="0"/>
                </a:tc>
                <a:extLst>
                  <a:ext uri="{0D108BD9-81ED-4DB2-BD59-A6C34878D82A}">
                    <a16:rowId xmlns:a16="http://schemas.microsoft.com/office/drawing/2014/main" val="1312788403"/>
                  </a:ext>
                </a:extLst>
              </a:tr>
              <a:tr h="349159">
                <a:tc>
                  <a:txBody>
                    <a:bodyPr/>
                    <a:lstStyle/>
                    <a:p>
                      <a:pPr>
                        <a:lnSpc>
                          <a:spcPct val="107000"/>
                        </a:lnSpc>
                        <a:spcAft>
                          <a:spcPts val="800"/>
                        </a:spcAft>
                      </a:pPr>
                      <a:r>
                        <a:rPr lang="en-GB" sz="1600" dirty="0">
                          <a:effectLst/>
                        </a:rPr>
                        <a:t>SNAKEY SQUATS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661" marR="53661" marT="0" marB="0"/>
                </a:tc>
                <a:tc>
                  <a:txBody>
                    <a:bodyPr/>
                    <a:lstStyle/>
                    <a:p>
                      <a:pPr>
                        <a:lnSpc>
                          <a:spcPct val="107000"/>
                        </a:lnSpc>
                        <a:spcAft>
                          <a:spcPts val="800"/>
                        </a:spcAft>
                      </a:pPr>
                      <a:r>
                        <a:rPr lang="en-GB" sz="900">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661" marR="53661" marT="0" marB="0"/>
                </a:tc>
                <a:extLst>
                  <a:ext uri="{0D108BD9-81ED-4DB2-BD59-A6C34878D82A}">
                    <a16:rowId xmlns:a16="http://schemas.microsoft.com/office/drawing/2014/main" val="839616367"/>
                  </a:ext>
                </a:extLst>
              </a:tr>
              <a:tr h="354191">
                <a:tc>
                  <a:txBody>
                    <a:bodyPr/>
                    <a:lstStyle/>
                    <a:p>
                      <a:pPr>
                        <a:lnSpc>
                          <a:spcPct val="107000"/>
                        </a:lnSpc>
                        <a:spcAft>
                          <a:spcPts val="800"/>
                        </a:spcAft>
                      </a:pPr>
                      <a:r>
                        <a:rPr lang="en-GB" sz="1600" dirty="0">
                          <a:effectLst/>
                        </a:rPr>
                        <a:t>SCREAMING SIT UPS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661" marR="53661" marT="0" marB="0"/>
                </a:tc>
                <a:tc>
                  <a:txBody>
                    <a:bodyPr/>
                    <a:lstStyle/>
                    <a:p>
                      <a:pPr>
                        <a:lnSpc>
                          <a:spcPct val="107000"/>
                        </a:lnSpc>
                        <a:spcAft>
                          <a:spcPts val="800"/>
                        </a:spcAft>
                      </a:pPr>
                      <a:r>
                        <a:rPr lang="en-GB" sz="900">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661" marR="53661" marT="0" marB="0"/>
                </a:tc>
                <a:extLst>
                  <a:ext uri="{0D108BD9-81ED-4DB2-BD59-A6C34878D82A}">
                    <a16:rowId xmlns:a16="http://schemas.microsoft.com/office/drawing/2014/main" val="14555991"/>
                  </a:ext>
                </a:extLst>
              </a:tr>
              <a:tr h="340977">
                <a:tc>
                  <a:txBody>
                    <a:bodyPr/>
                    <a:lstStyle/>
                    <a:p>
                      <a:pPr>
                        <a:lnSpc>
                          <a:spcPct val="107000"/>
                        </a:lnSpc>
                        <a:spcAft>
                          <a:spcPts val="800"/>
                        </a:spcAft>
                      </a:pPr>
                      <a:r>
                        <a:rPr lang="en-GB" sz="1600" dirty="0">
                          <a:effectLst/>
                        </a:rPr>
                        <a:t>PERILOUS PRESS UPS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661" marR="53661" marT="0" marB="0"/>
                </a:tc>
                <a:tc>
                  <a:txBody>
                    <a:bodyPr/>
                    <a:lstStyle/>
                    <a:p>
                      <a:pPr>
                        <a:lnSpc>
                          <a:spcPct val="107000"/>
                        </a:lnSpc>
                        <a:spcAft>
                          <a:spcPts val="800"/>
                        </a:spcAft>
                      </a:pPr>
                      <a:r>
                        <a:rPr lang="en-GB" sz="900">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661" marR="53661" marT="0" marB="0"/>
                </a:tc>
                <a:extLst>
                  <a:ext uri="{0D108BD9-81ED-4DB2-BD59-A6C34878D82A}">
                    <a16:rowId xmlns:a16="http://schemas.microsoft.com/office/drawing/2014/main" val="184046955"/>
                  </a:ext>
                </a:extLst>
              </a:tr>
              <a:tr h="363627">
                <a:tc>
                  <a:txBody>
                    <a:bodyPr/>
                    <a:lstStyle/>
                    <a:p>
                      <a:pPr>
                        <a:lnSpc>
                          <a:spcPct val="107000"/>
                        </a:lnSpc>
                        <a:spcAft>
                          <a:spcPts val="800"/>
                        </a:spcAft>
                      </a:pPr>
                      <a:r>
                        <a:rPr lang="en-GB" sz="1600" dirty="0">
                          <a:effectLst/>
                        </a:rPr>
                        <a:t>OUTBACK MOUNTAIN CLIMBERS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661" marR="53661" marT="0" marB="0"/>
                </a:tc>
                <a:tc>
                  <a:txBody>
                    <a:bodyPr/>
                    <a:lstStyle/>
                    <a:p>
                      <a:pPr>
                        <a:lnSpc>
                          <a:spcPct val="107000"/>
                        </a:lnSpc>
                        <a:spcAft>
                          <a:spcPts val="800"/>
                        </a:spcAft>
                      </a:pPr>
                      <a:r>
                        <a:rPr lang="en-GB" sz="900">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661" marR="53661" marT="0" marB="0"/>
                </a:tc>
                <a:extLst>
                  <a:ext uri="{0D108BD9-81ED-4DB2-BD59-A6C34878D82A}">
                    <a16:rowId xmlns:a16="http://schemas.microsoft.com/office/drawing/2014/main" val="3663139407"/>
                  </a:ext>
                </a:extLst>
              </a:tr>
              <a:tr h="342238">
                <a:tc>
                  <a:txBody>
                    <a:bodyPr/>
                    <a:lstStyle/>
                    <a:p>
                      <a:pPr>
                        <a:lnSpc>
                          <a:spcPct val="107000"/>
                        </a:lnSpc>
                        <a:spcAft>
                          <a:spcPts val="800"/>
                        </a:spcAft>
                      </a:pPr>
                      <a:r>
                        <a:rPr lang="en-GB" sz="1600" dirty="0">
                          <a:effectLst/>
                        </a:rPr>
                        <a:t>ROTTEN RUSSIAN TWISTS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661" marR="53661" marT="0" marB="0"/>
                </a:tc>
                <a:tc>
                  <a:txBody>
                    <a:bodyPr/>
                    <a:lstStyle/>
                    <a:p>
                      <a:pPr>
                        <a:lnSpc>
                          <a:spcPct val="107000"/>
                        </a:lnSpc>
                        <a:spcAft>
                          <a:spcPts val="800"/>
                        </a:spcAft>
                      </a:pPr>
                      <a:r>
                        <a:rPr lang="en-GB" sz="900">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661" marR="53661" marT="0" marB="0"/>
                </a:tc>
                <a:extLst>
                  <a:ext uri="{0D108BD9-81ED-4DB2-BD59-A6C34878D82A}">
                    <a16:rowId xmlns:a16="http://schemas.microsoft.com/office/drawing/2014/main" val="1385846832"/>
                  </a:ext>
                </a:extLst>
              </a:tr>
              <a:tr h="356079">
                <a:tc>
                  <a:txBody>
                    <a:bodyPr/>
                    <a:lstStyle/>
                    <a:p>
                      <a:pPr>
                        <a:lnSpc>
                          <a:spcPct val="107000"/>
                        </a:lnSpc>
                        <a:spcAft>
                          <a:spcPts val="800"/>
                        </a:spcAft>
                      </a:pPr>
                      <a:r>
                        <a:rPr lang="en-GB" sz="1600" dirty="0">
                          <a:effectLst/>
                        </a:rPr>
                        <a:t>BUSHTUCKER BURPEES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661" marR="53661" marT="0" marB="0"/>
                </a:tc>
                <a:tc>
                  <a:txBody>
                    <a:bodyPr/>
                    <a:lstStyle/>
                    <a:p>
                      <a:pPr>
                        <a:lnSpc>
                          <a:spcPct val="107000"/>
                        </a:lnSpc>
                        <a:spcAft>
                          <a:spcPts val="800"/>
                        </a:spcAft>
                      </a:pPr>
                      <a:r>
                        <a:rPr lang="en-GB" sz="900">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661" marR="53661" marT="0" marB="0"/>
                </a:tc>
                <a:extLst>
                  <a:ext uri="{0D108BD9-81ED-4DB2-BD59-A6C34878D82A}">
                    <a16:rowId xmlns:a16="http://schemas.microsoft.com/office/drawing/2014/main" val="3214811126"/>
                  </a:ext>
                </a:extLst>
              </a:tr>
              <a:tr h="343496">
                <a:tc>
                  <a:txBody>
                    <a:bodyPr/>
                    <a:lstStyle/>
                    <a:p>
                      <a:pPr>
                        <a:lnSpc>
                          <a:spcPct val="107000"/>
                        </a:lnSpc>
                        <a:spcAft>
                          <a:spcPts val="800"/>
                        </a:spcAft>
                      </a:pPr>
                      <a:r>
                        <a:rPr lang="en-GB" sz="1600" dirty="0">
                          <a:effectLst/>
                        </a:rPr>
                        <a:t>WALLABY WALL SITS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661" marR="53661" marT="0" marB="0"/>
                </a:tc>
                <a:tc>
                  <a:txBody>
                    <a:bodyPr/>
                    <a:lstStyle/>
                    <a:p>
                      <a:pPr>
                        <a:lnSpc>
                          <a:spcPct val="107000"/>
                        </a:lnSpc>
                        <a:spcAft>
                          <a:spcPts val="800"/>
                        </a:spcAft>
                      </a:pPr>
                      <a:r>
                        <a:rPr lang="en-GB" sz="900">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661" marR="53661" marT="0" marB="0"/>
                </a:tc>
                <a:extLst>
                  <a:ext uri="{0D108BD9-81ED-4DB2-BD59-A6C34878D82A}">
                    <a16:rowId xmlns:a16="http://schemas.microsoft.com/office/drawing/2014/main" val="1377633173"/>
                  </a:ext>
                </a:extLst>
              </a:tr>
              <a:tr h="343496">
                <a:tc>
                  <a:txBody>
                    <a:bodyPr/>
                    <a:lstStyle/>
                    <a:p>
                      <a:pPr>
                        <a:lnSpc>
                          <a:spcPct val="107000"/>
                        </a:lnSpc>
                        <a:spcAft>
                          <a:spcPts val="800"/>
                        </a:spcAft>
                      </a:pPr>
                      <a:r>
                        <a:rPr lang="en-GB" sz="1600" dirty="0">
                          <a:effectLst/>
                        </a:rPr>
                        <a:t>TRICEP DIPS OF DOOM</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661" marR="53661" marT="0" marB="0"/>
                </a:tc>
                <a:tc>
                  <a:txBody>
                    <a:bodyPr/>
                    <a:lstStyle/>
                    <a:p>
                      <a:pPr>
                        <a:lnSpc>
                          <a:spcPct val="107000"/>
                        </a:lnSpc>
                        <a:spcAft>
                          <a:spcPts val="800"/>
                        </a:spcAft>
                      </a:pPr>
                      <a:r>
                        <a:rPr lang="en-GB" sz="900">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661" marR="53661" marT="0" marB="0"/>
                </a:tc>
                <a:extLst>
                  <a:ext uri="{0D108BD9-81ED-4DB2-BD59-A6C34878D82A}">
                    <a16:rowId xmlns:a16="http://schemas.microsoft.com/office/drawing/2014/main" val="696397879"/>
                  </a:ext>
                </a:extLst>
              </a:tr>
              <a:tr h="357335">
                <a:tc>
                  <a:txBody>
                    <a:bodyPr/>
                    <a:lstStyle/>
                    <a:p>
                      <a:pPr>
                        <a:lnSpc>
                          <a:spcPct val="107000"/>
                        </a:lnSpc>
                        <a:spcAft>
                          <a:spcPts val="800"/>
                        </a:spcAft>
                      </a:pPr>
                      <a:r>
                        <a:rPr lang="en-GB" sz="1600" dirty="0">
                          <a:effectLst/>
                        </a:rPr>
                        <a:t>JOEY JOG ON THE SPOT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661" marR="53661" marT="0" marB="0"/>
                </a:tc>
                <a:tc>
                  <a:txBody>
                    <a:bodyPr/>
                    <a:lstStyle/>
                    <a:p>
                      <a:pPr>
                        <a:lnSpc>
                          <a:spcPct val="107000"/>
                        </a:lnSpc>
                        <a:spcAft>
                          <a:spcPts val="800"/>
                        </a:spcAft>
                      </a:pPr>
                      <a:r>
                        <a:rPr lang="en-GB" sz="900">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661" marR="53661" marT="0" marB="0"/>
                </a:tc>
                <a:extLst>
                  <a:ext uri="{0D108BD9-81ED-4DB2-BD59-A6C34878D82A}">
                    <a16:rowId xmlns:a16="http://schemas.microsoft.com/office/drawing/2014/main" val="1925033351"/>
                  </a:ext>
                </a:extLst>
              </a:tr>
              <a:tr h="353562">
                <a:tc>
                  <a:txBody>
                    <a:bodyPr/>
                    <a:lstStyle/>
                    <a:p>
                      <a:pPr>
                        <a:lnSpc>
                          <a:spcPct val="107000"/>
                        </a:lnSpc>
                        <a:spcAft>
                          <a:spcPts val="800"/>
                        </a:spcAft>
                      </a:pPr>
                      <a:r>
                        <a:rPr lang="en-GB" sz="1600" dirty="0">
                          <a:effectLst/>
                        </a:rPr>
                        <a:t>LIZARD LEG RAISES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661" marR="53661" marT="0" marB="0"/>
                </a:tc>
                <a:tc>
                  <a:txBody>
                    <a:bodyPr/>
                    <a:lstStyle/>
                    <a:p>
                      <a:pPr>
                        <a:lnSpc>
                          <a:spcPct val="107000"/>
                        </a:lnSpc>
                        <a:spcAft>
                          <a:spcPts val="800"/>
                        </a:spcAft>
                      </a:pPr>
                      <a:r>
                        <a:rPr lang="en-GB" sz="900">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661" marR="53661" marT="0" marB="0"/>
                </a:tc>
                <a:extLst>
                  <a:ext uri="{0D108BD9-81ED-4DB2-BD59-A6C34878D82A}">
                    <a16:rowId xmlns:a16="http://schemas.microsoft.com/office/drawing/2014/main" val="98209926"/>
                  </a:ext>
                </a:extLst>
              </a:tr>
              <a:tr h="340977">
                <a:tc>
                  <a:txBody>
                    <a:bodyPr/>
                    <a:lstStyle/>
                    <a:p>
                      <a:pPr>
                        <a:lnSpc>
                          <a:spcPct val="107000"/>
                        </a:lnSpc>
                        <a:spcAft>
                          <a:spcPts val="800"/>
                        </a:spcAft>
                      </a:pPr>
                      <a:r>
                        <a:rPr lang="en-GB" sz="1600" dirty="0" smtClean="0">
                          <a:effectLst/>
                        </a:rPr>
                        <a:t>HIGH </a:t>
                      </a:r>
                      <a:r>
                        <a:rPr lang="en-GB" sz="1600" dirty="0">
                          <a:effectLst/>
                        </a:rPr>
                        <a:t>KNEES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661" marR="53661" marT="0" marB="0"/>
                </a:tc>
                <a:tc>
                  <a:txBody>
                    <a:bodyPr/>
                    <a:lstStyle/>
                    <a:p>
                      <a:pPr>
                        <a:lnSpc>
                          <a:spcPct val="107000"/>
                        </a:lnSpc>
                        <a:spcAft>
                          <a:spcPts val="800"/>
                        </a:spcAft>
                      </a:pPr>
                      <a:r>
                        <a:rPr lang="en-GB" sz="900">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661" marR="53661" marT="0" marB="0"/>
                </a:tc>
                <a:extLst>
                  <a:ext uri="{0D108BD9-81ED-4DB2-BD59-A6C34878D82A}">
                    <a16:rowId xmlns:a16="http://schemas.microsoft.com/office/drawing/2014/main" val="486189437"/>
                  </a:ext>
                </a:extLst>
              </a:tr>
              <a:tr h="354818">
                <a:tc>
                  <a:txBody>
                    <a:bodyPr/>
                    <a:lstStyle/>
                    <a:p>
                      <a:pPr>
                        <a:lnSpc>
                          <a:spcPct val="107000"/>
                        </a:lnSpc>
                        <a:spcAft>
                          <a:spcPts val="800"/>
                        </a:spcAft>
                      </a:pPr>
                      <a:r>
                        <a:rPr lang="en-GB" sz="1600" dirty="0">
                          <a:effectLst/>
                        </a:rPr>
                        <a:t>KANGAROO KICKS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661" marR="53661" marT="0" marB="0"/>
                </a:tc>
                <a:tc>
                  <a:txBody>
                    <a:bodyPr/>
                    <a:lstStyle/>
                    <a:p>
                      <a:pPr>
                        <a:lnSpc>
                          <a:spcPct val="107000"/>
                        </a:lnSpc>
                        <a:spcAft>
                          <a:spcPts val="800"/>
                        </a:spcAft>
                      </a:pPr>
                      <a:r>
                        <a:rPr lang="en-GB" sz="900">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661" marR="53661" marT="0" marB="0"/>
                </a:tc>
                <a:extLst>
                  <a:ext uri="{0D108BD9-81ED-4DB2-BD59-A6C34878D82A}">
                    <a16:rowId xmlns:a16="http://schemas.microsoft.com/office/drawing/2014/main" val="1960954340"/>
                  </a:ext>
                </a:extLst>
              </a:tr>
              <a:tr h="354818">
                <a:tc>
                  <a:txBody>
                    <a:bodyPr/>
                    <a:lstStyle/>
                    <a:p>
                      <a:pPr>
                        <a:lnSpc>
                          <a:spcPct val="107000"/>
                        </a:lnSpc>
                        <a:spcAft>
                          <a:spcPts val="800"/>
                        </a:spcAft>
                      </a:pPr>
                      <a:r>
                        <a:rPr lang="en-GB" sz="1600" dirty="0">
                          <a:effectLst/>
                        </a:rPr>
                        <a:t>CROCODILE CRUNCHES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661" marR="53661" marT="0" marB="0"/>
                </a:tc>
                <a:tc>
                  <a:txBody>
                    <a:bodyPr/>
                    <a:lstStyle/>
                    <a:p>
                      <a:pPr>
                        <a:lnSpc>
                          <a:spcPct val="107000"/>
                        </a:lnSpc>
                        <a:spcAft>
                          <a:spcPts val="800"/>
                        </a:spcAft>
                      </a:pPr>
                      <a:r>
                        <a:rPr lang="en-GB" sz="900">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661" marR="53661" marT="0" marB="0"/>
                </a:tc>
                <a:extLst>
                  <a:ext uri="{0D108BD9-81ED-4DB2-BD59-A6C34878D82A}">
                    <a16:rowId xmlns:a16="http://schemas.microsoft.com/office/drawing/2014/main" val="4105515947"/>
                  </a:ext>
                </a:extLst>
              </a:tr>
              <a:tr h="354818">
                <a:tc>
                  <a:txBody>
                    <a:bodyPr/>
                    <a:lstStyle/>
                    <a:p>
                      <a:pPr>
                        <a:lnSpc>
                          <a:spcPct val="107000"/>
                        </a:lnSpc>
                        <a:spcAft>
                          <a:spcPts val="800"/>
                        </a:spcAft>
                      </a:pPr>
                      <a:r>
                        <a:rPr lang="en-GB" sz="1600" dirty="0">
                          <a:effectLst/>
                        </a:rPr>
                        <a:t>PLANK OF PERSERVERENCE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661" marR="53661" marT="0" marB="0"/>
                </a:tc>
                <a:tc>
                  <a:txBody>
                    <a:bodyPr/>
                    <a:lstStyle/>
                    <a:p>
                      <a:pPr>
                        <a:lnSpc>
                          <a:spcPct val="107000"/>
                        </a:lnSpc>
                        <a:spcAft>
                          <a:spcPts val="800"/>
                        </a:spcAft>
                      </a:pPr>
                      <a:r>
                        <a:rPr lang="en-GB" sz="900" dirty="0">
                          <a:effectLst/>
                        </a:rPr>
                        <a:t>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661" marR="53661" marT="0" marB="0"/>
                </a:tc>
                <a:extLst>
                  <a:ext uri="{0D108BD9-81ED-4DB2-BD59-A6C34878D82A}">
                    <a16:rowId xmlns:a16="http://schemas.microsoft.com/office/drawing/2014/main" val="1276189943"/>
                  </a:ext>
                </a:extLst>
              </a:tr>
            </a:tbl>
          </a:graphicData>
        </a:graphic>
      </p:graphicFrame>
      <p:sp>
        <p:nvSpPr>
          <p:cNvPr id="11" name="Rectangle 1">
            <a:extLst>
              <a:ext uri="{FF2B5EF4-FFF2-40B4-BE49-F238E27FC236}">
                <a16:creationId xmlns:a16="http://schemas.microsoft.com/office/drawing/2014/main" id="{20E8FDD4-8542-4631-A0B0-3241D4C415EE}"/>
              </a:ext>
            </a:extLst>
          </p:cNvPr>
          <p:cNvSpPr>
            <a:spLocks noChangeArrowheads="1"/>
          </p:cNvSpPr>
          <p:nvPr/>
        </p:nvSpPr>
        <p:spPr bwMode="auto">
          <a:xfrm>
            <a:off x="-5601871" y="1771303"/>
            <a:ext cx="30623917" cy="5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61182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659B88-A7E3-4F3C-9BF0-845840FF7947}"/>
              </a:ext>
            </a:extLst>
          </p:cNvPr>
          <p:cNvSpPr>
            <a:spLocks noGrp="1"/>
          </p:cNvSpPr>
          <p:nvPr>
            <p:ph type="title"/>
          </p:nvPr>
        </p:nvSpPr>
        <p:spPr>
          <a:xfrm>
            <a:off x="4409161" y="252392"/>
            <a:ext cx="3373677" cy="116305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normAutofit fontScale="90000"/>
          </a:bodyPr>
          <a:lstStyle/>
          <a:p>
            <a:r>
              <a:rPr lang="en-GB" dirty="0"/>
              <a:t>LEECH LUNGES</a:t>
            </a:r>
          </a:p>
        </p:txBody>
      </p:sp>
      <p:pic>
        <p:nvPicPr>
          <p:cNvPr id="19458" name="Picture 2" descr="See the source image">
            <a:extLst>
              <a:ext uri="{FF2B5EF4-FFF2-40B4-BE49-F238E27FC236}">
                <a16:creationId xmlns:a16="http://schemas.microsoft.com/office/drawing/2014/main" id="{EAB432A9-4405-46A7-B6F9-6E8A699DE09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91177" y="1711172"/>
            <a:ext cx="5739196" cy="393806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D73F1E9D-7157-478B-BE84-2A1898C562E9}"/>
              </a:ext>
            </a:extLst>
          </p:cNvPr>
          <p:cNvGrpSpPr/>
          <p:nvPr/>
        </p:nvGrpSpPr>
        <p:grpSpPr>
          <a:xfrm>
            <a:off x="7452987" y="1866377"/>
            <a:ext cx="3732756" cy="3514052"/>
            <a:chOff x="7452987" y="1866377"/>
            <a:chExt cx="3732756" cy="3514052"/>
          </a:xfrm>
        </p:grpSpPr>
        <p:sp>
          <p:nvSpPr>
            <p:cNvPr id="5" name="TextBox 4">
              <a:extLst>
                <a:ext uri="{FF2B5EF4-FFF2-40B4-BE49-F238E27FC236}">
                  <a16:creationId xmlns:a16="http://schemas.microsoft.com/office/drawing/2014/main" id="{D010ECAB-D04D-49E4-82CF-1B6DCA25E1AB}"/>
                </a:ext>
              </a:extLst>
            </p:cNvPr>
            <p:cNvSpPr txBox="1"/>
            <p:nvPr/>
          </p:nvSpPr>
          <p:spPr>
            <a:xfrm>
              <a:off x="7452987" y="1866377"/>
              <a:ext cx="3732756" cy="351405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en-GB" dirty="0"/>
            </a:p>
          </p:txBody>
        </p:sp>
        <p:sp>
          <p:nvSpPr>
            <p:cNvPr id="6" name="TextBox 5">
              <a:extLst>
                <a:ext uri="{FF2B5EF4-FFF2-40B4-BE49-F238E27FC236}">
                  <a16:creationId xmlns:a16="http://schemas.microsoft.com/office/drawing/2014/main" id="{97DFFD85-B56E-4605-AC88-54496054DC26}"/>
                </a:ext>
              </a:extLst>
            </p:cNvPr>
            <p:cNvSpPr txBox="1"/>
            <p:nvPr/>
          </p:nvSpPr>
          <p:spPr>
            <a:xfrm>
              <a:off x="7628351" y="2130686"/>
              <a:ext cx="3382027" cy="2985433"/>
            </a:xfrm>
            <a:prstGeom prst="rect">
              <a:avLst/>
            </a:prstGeom>
            <a:noFill/>
          </p:spPr>
          <p:txBody>
            <a:bodyPr wrap="square" rtlCol="0">
              <a:spAutoFit/>
            </a:bodyPr>
            <a:lstStyle/>
            <a:p>
              <a:r>
                <a:rPr lang="en-GB" sz="2000" b="1" dirty="0">
                  <a:latin typeface="Times New Roman" panose="02020603050405020304" pitchFamily="18" charset="0"/>
                  <a:cs typeface="Times New Roman" panose="02020603050405020304" pitchFamily="18" charset="0"/>
                </a:rPr>
                <a:t>KEY POINTS:</a:t>
              </a:r>
            </a:p>
            <a:p>
              <a:pPr marL="285750" indent="-285750">
                <a:buFont typeface="Arial" panose="020B0604020202020204" pitchFamily="34" charset="0"/>
                <a:buChar char="•"/>
              </a:pPr>
              <a:r>
                <a:rPr lang="en-GB" sz="2100" dirty="0">
                  <a:latin typeface="Times New Roman" panose="02020603050405020304" pitchFamily="18" charset="0"/>
                  <a:cs typeface="Times New Roman" panose="02020603050405020304" pitchFamily="18" charset="0"/>
                </a:rPr>
                <a:t>Stand shoulder width apart</a:t>
              </a:r>
            </a:p>
            <a:p>
              <a:pPr marL="285750" indent="-285750">
                <a:buFont typeface="Arial" panose="020B0604020202020204" pitchFamily="34" charset="0"/>
                <a:buChar char="•"/>
              </a:pPr>
              <a:r>
                <a:rPr lang="en-GB" sz="2100" dirty="0">
                  <a:latin typeface="Times New Roman" panose="02020603050405020304" pitchFamily="18" charset="0"/>
                  <a:cs typeface="Times New Roman" panose="02020603050405020304" pitchFamily="18" charset="0"/>
                </a:rPr>
                <a:t>Step forward with one leg </a:t>
              </a:r>
            </a:p>
            <a:p>
              <a:pPr marL="285750" indent="-285750">
                <a:buFont typeface="Arial" panose="020B0604020202020204" pitchFamily="34" charset="0"/>
                <a:buChar char="•"/>
              </a:pPr>
              <a:r>
                <a:rPr lang="en-GB" sz="2100" dirty="0">
                  <a:latin typeface="Times New Roman" panose="02020603050405020304" pitchFamily="18" charset="0"/>
                  <a:cs typeface="Times New Roman" panose="02020603050405020304" pitchFamily="18" charset="0"/>
                </a:rPr>
                <a:t>Bend your back leg 90 degrees</a:t>
              </a:r>
            </a:p>
            <a:p>
              <a:pPr marL="285750" indent="-285750">
                <a:buFont typeface="Arial" panose="020B0604020202020204" pitchFamily="34" charset="0"/>
                <a:buChar char="•"/>
              </a:pPr>
              <a:r>
                <a:rPr lang="en-GB" sz="2100" dirty="0">
                  <a:latin typeface="Times New Roman" panose="02020603050405020304" pitchFamily="18" charset="0"/>
                  <a:cs typeface="Times New Roman" panose="02020603050405020304" pitchFamily="18" charset="0"/>
                </a:rPr>
                <a:t>Keep your back straight</a:t>
              </a:r>
            </a:p>
            <a:p>
              <a:pPr marL="285750" indent="-285750">
                <a:buFont typeface="Arial" panose="020B0604020202020204" pitchFamily="34" charset="0"/>
                <a:buChar char="•"/>
              </a:pPr>
              <a:r>
                <a:rPr lang="en-GB" sz="2100" dirty="0">
                  <a:latin typeface="Times New Roman" panose="02020603050405020304" pitchFamily="18" charset="0"/>
                  <a:cs typeface="Times New Roman" panose="02020603050405020304" pitchFamily="18" charset="0"/>
                </a:rPr>
                <a:t>Keep your shoulders back</a:t>
              </a:r>
            </a:p>
            <a:p>
              <a:pPr marL="285750" indent="-285750">
                <a:buFont typeface="Arial" panose="020B0604020202020204" pitchFamily="34" charset="0"/>
                <a:buChar char="•"/>
              </a:pPr>
              <a:r>
                <a:rPr lang="en-GB" sz="2100" dirty="0">
                  <a:latin typeface="Times New Roman" panose="02020603050405020304" pitchFamily="18" charset="0"/>
                  <a:cs typeface="Times New Roman" panose="02020603050405020304" pitchFamily="18" charset="0"/>
                </a:rPr>
                <a:t>Keep your head facing forwards</a:t>
              </a:r>
            </a:p>
          </p:txBody>
        </p:sp>
      </p:grpSp>
      <p:grpSp>
        <p:nvGrpSpPr>
          <p:cNvPr id="8" name="Group 7">
            <a:extLst>
              <a:ext uri="{FF2B5EF4-FFF2-40B4-BE49-F238E27FC236}">
                <a16:creationId xmlns:a16="http://schemas.microsoft.com/office/drawing/2014/main" id="{61E4D5CD-7519-442D-B18F-95B07E0C69A8}"/>
              </a:ext>
            </a:extLst>
          </p:cNvPr>
          <p:cNvGrpSpPr/>
          <p:nvPr/>
        </p:nvGrpSpPr>
        <p:grpSpPr>
          <a:xfrm>
            <a:off x="9004903" y="81524"/>
            <a:ext cx="3187097" cy="1540701"/>
            <a:chOff x="744635" y="0"/>
            <a:chExt cx="3187097" cy="1540701"/>
          </a:xfrm>
        </p:grpSpPr>
        <p:grpSp>
          <p:nvGrpSpPr>
            <p:cNvPr id="9" name="Group 8">
              <a:extLst>
                <a:ext uri="{FF2B5EF4-FFF2-40B4-BE49-F238E27FC236}">
                  <a16:creationId xmlns:a16="http://schemas.microsoft.com/office/drawing/2014/main" id="{A4C116F8-AE29-4DCB-8140-2DD26E0F22D9}"/>
                </a:ext>
              </a:extLst>
            </p:cNvPr>
            <p:cNvGrpSpPr/>
            <p:nvPr/>
          </p:nvGrpSpPr>
          <p:grpSpPr>
            <a:xfrm>
              <a:off x="744635" y="0"/>
              <a:ext cx="2837809" cy="1540701"/>
              <a:chOff x="1460634" y="1089765"/>
              <a:chExt cx="3012201" cy="1816274"/>
            </a:xfrm>
          </p:grpSpPr>
          <p:sp>
            <p:nvSpPr>
              <p:cNvPr id="10" name="Rectangle: Rounded Corners 9">
                <a:extLst>
                  <a:ext uri="{FF2B5EF4-FFF2-40B4-BE49-F238E27FC236}">
                    <a16:creationId xmlns:a16="http://schemas.microsoft.com/office/drawing/2014/main" id="{B8961329-9675-438C-8E3A-7D934E60254B}"/>
                  </a:ext>
                </a:extLst>
              </p:cNvPr>
              <p:cNvSpPr/>
              <p:nvPr/>
            </p:nvSpPr>
            <p:spPr>
              <a:xfrm>
                <a:off x="1465545" y="1089765"/>
                <a:ext cx="3007290" cy="181627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pic>
            <p:nvPicPr>
              <p:cNvPr id="11" name="Picture 10" descr="Shape&#10;&#10;Description automatically generated">
                <a:extLst>
                  <a:ext uri="{FF2B5EF4-FFF2-40B4-BE49-F238E27FC236}">
                    <a16:creationId xmlns:a16="http://schemas.microsoft.com/office/drawing/2014/main" id="{239ED3C0-8D4D-4480-AC5C-6BECB32BB61D}"/>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585878" y="1208756"/>
                <a:ext cx="452533" cy="419301"/>
              </a:xfrm>
              <a:prstGeom prst="rect">
                <a:avLst/>
              </a:prstGeom>
            </p:spPr>
          </p:pic>
          <p:pic>
            <p:nvPicPr>
              <p:cNvPr id="12" name="Picture 11" descr="Shape&#10;&#10;Description automatically generated">
                <a:extLst>
                  <a:ext uri="{FF2B5EF4-FFF2-40B4-BE49-F238E27FC236}">
                    <a16:creationId xmlns:a16="http://schemas.microsoft.com/office/drawing/2014/main" id="{63784C22-4801-482D-85FC-1D2C454B06B0}"/>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460634" y="1697270"/>
                <a:ext cx="452533" cy="419301"/>
              </a:xfrm>
              <a:prstGeom prst="rect">
                <a:avLst/>
              </a:prstGeom>
            </p:spPr>
          </p:pic>
          <p:pic>
            <p:nvPicPr>
              <p:cNvPr id="13" name="Picture 12" descr="Shape&#10;&#10;Description automatically generated">
                <a:extLst>
                  <a:ext uri="{FF2B5EF4-FFF2-40B4-BE49-F238E27FC236}">
                    <a16:creationId xmlns:a16="http://schemas.microsoft.com/office/drawing/2014/main" id="{D4902D22-8D26-4EBC-BE44-796D95066DDF}"/>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913167" y="1697270"/>
                <a:ext cx="452533" cy="419301"/>
              </a:xfrm>
              <a:prstGeom prst="rect">
                <a:avLst/>
              </a:prstGeom>
            </p:spPr>
          </p:pic>
          <p:pic>
            <p:nvPicPr>
              <p:cNvPr id="14" name="Picture 13" descr="Shape&#10;&#10;Description automatically generated">
                <a:extLst>
                  <a:ext uri="{FF2B5EF4-FFF2-40B4-BE49-F238E27FC236}">
                    <a16:creationId xmlns:a16="http://schemas.microsoft.com/office/drawing/2014/main" id="{73D54D4A-A1B2-45AC-8508-7AE7722E15CA}"/>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2365885" y="2212806"/>
                <a:ext cx="452533" cy="419301"/>
              </a:xfrm>
              <a:prstGeom prst="rect">
                <a:avLst/>
              </a:prstGeom>
            </p:spPr>
          </p:pic>
          <p:pic>
            <p:nvPicPr>
              <p:cNvPr id="15" name="Picture 14" descr="Shape&#10;&#10;Description automatically generated">
                <a:extLst>
                  <a:ext uri="{FF2B5EF4-FFF2-40B4-BE49-F238E27FC236}">
                    <a16:creationId xmlns:a16="http://schemas.microsoft.com/office/drawing/2014/main" id="{C29C9AAD-877F-4C5D-B795-BF93E2C8FB8D}"/>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913166" y="2202766"/>
                <a:ext cx="452533" cy="419301"/>
              </a:xfrm>
              <a:prstGeom prst="rect">
                <a:avLst/>
              </a:prstGeom>
            </p:spPr>
          </p:pic>
          <p:pic>
            <p:nvPicPr>
              <p:cNvPr id="16" name="Picture 15" descr="Shape&#10;&#10;Description automatically generated">
                <a:extLst>
                  <a:ext uri="{FF2B5EF4-FFF2-40B4-BE49-F238E27FC236}">
                    <a16:creationId xmlns:a16="http://schemas.microsoft.com/office/drawing/2014/main" id="{A687C31B-1F5D-48DC-AABA-DF7A053740EE}"/>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465454" y="2192726"/>
                <a:ext cx="452533" cy="419301"/>
              </a:xfrm>
              <a:prstGeom prst="rect">
                <a:avLst/>
              </a:prstGeom>
            </p:spPr>
          </p:pic>
          <p:sp>
            <p:nvSpPr>
              <p:cNvPr id="17" name="TextBox 16">
                <a:extLst>
                  <a:ext uri="{FF2B5EF4-FFF2-40B4-BE49-F238E27FC236}">
                    <a16:creationId xmlns:a16="http://schemas.microsoft.com/office/drawing/2014/main" id="{8AF3903A-3ED4-4E92-B341-E55C8514136B}"/>
                  </a:ext>
                </a:extLst>
              </p:cNvPr>
              <p:cNvSpPr txBox="1"/>
              <p:nvPr/>
            </p:nvSpPr>
            <p:spPr>
              <a:xfrm>
                <a:off x="2139432" y="1208756"/>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20 seconds</a:t>
                </a:r>
              </a:p>
            </p:txBody>
          </p:sp>
          <p:sp>
            <p:nvSpPr>
              <p:cNvPr id="18" name="TextBox 17">
                <a:extLst>
                  <a:ext uri="{FF2B5EF4-FFF2-40B4-BE49-F238E27FC236}">
                    <a16:creationId xmlns:a16="http://schemas.microsoft.com/office/drawing/2014/main" id="{621AD886-07D1-42C2-8238-FF60BF581615}"/>
                  </a:ext>
                </a:extLst>
              </p:cNvPr>
              <p:cNvSpPr txBox="1"/>
              <p:nvPr/>
            </p:nvSpPr>
            <p:spPr>
              <a:xfrm>
                <a:off x="2328766" y="1675489"/>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40 seconds</a:t>
                </a:r>
              </a:p>
            </p:txBody>
          </p:sp>
        </p:grpSp>
        <p:sp>
          <p:nvSpPr>
            <p:cNvPr id="19" name="TextBox 18">
              <a:extLst>
                <a:ext uri="{FF2B5EF4-FFF2-40B4-BE49-F238E27FC236}">
                  <a16:creationId xmlns:a16="http://schemas.microsoft.com/office/drawing/2014/main" id="{66996823-B421-4661-A75B-AD4077C501A7}"/>
                </a:ext>
              </a:extLst>
            </p:cNvPr>
            <p:cNvSpPr txBox="1"/>
            <p:nvPr/>
          </p:nvSpPr>
          <p:spPr>
            <a:xfrm>
              <a:off x="1912523" y="888474"/>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60 seconds</a:t>
              </a:r>
            </a:p>
          </p:txBody>
        </p:sp>
      </p:grpSp>
    </p:spTree>
    <p:extLst>
      <p:ext uri="{BB962C8B-B14F-4D97-AF65-F5344CB8AC3E}">
        <p14:creationId xmlns:p14="http://schemas.microsoft.com/office/powerpoint/2010/main" val="120463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C1DF1C-7725-4F3E-8AAC-14604FC85BE3}"/>
              </a:ext>
            </a:extLst>
          </p:cNvPr>
          <p:cNvSpPr>
            <a:spLocks noGrp="1"/>
          </p:cNvSpPr>
          <p:nvPr>
            <p:ph type="title"/>
          </p:nvPr>
        </p:nvSpPr>
        <p:spPr>
          <a:xfrm>
            <a:off x="3909686" y="227338"/>
            <a:ext cx="4372627" cy="132556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GB" dirty="0"/>
              <a:t>  SNAKEY SQUATS</a:t>
            </a:r>
          </a:p>
        </p:txBody>
      </p:sp>
      <p:pic>
        <p:nvPicPr>
          <p:cNvPr id="18434" name="Picture 2" descr="See the source image">
            <a:extLst>
              <a:ext uri="{FF2B5EF4-FFF2-40B4-BE49-F238E27FC236}">
                <a16:creationId xmlns:a16="http://schemas.microsoft.com/office/drawing/2014/main" id="{2B570C8B-232A-4A9E-B390-97E868C78B1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10934" y="1808434"/>
            <a:ext cx="5263150" cy="482222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D5AE4A68-DBBF-43D2-B321-77E584979C1A}"/>
              </a:ext>
            </a:extLst>
          </p:cNvPr>
          <p:cNvGrpSpPr/>
          <p:nvPr/>
        </p:nvGrpSpPr>
        <p:grpSpPr>
          <a:xfrm>
            <a:off x="7452987" y="1830655"/>
            <a:ext cx="3732756" cy="3954929"/>
            <a:chOff x="7452987" y="1830655"/>
            <a:chExt cx="3732756" cy="3954929"/>
          </a:xfrm>
        </p:grpSpPr>
        <p:sp>
          <p:nvSpPr>
            <p:cNvPr id="7" name="TextBox 6">
              <a:extLst>
                <a:ext uri="{FF2B5EF4-FFF2-40B4-BE49-F238E27FC236}">
                  <a16:creationId xmlns:a16="http://schemas.microsoft.com/office/drawing/2014/main" id="{23C9502F-9963-4849-8A6E-9B137A215995}"/>
                </a:ext>
              </a:extLst>
            </p:cNvPr>
            <p:cNvSpPr txBox="1"/>
            <p:nvPr/>
          </p:nvSpPr>
          <p:spPr>
            <a:xfrm>
              <a:off x="7452987" y="1866377"/>
              <a:ext cx="3732756" cy="351405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en-GB" dirty="0"/>
            </a:p>
          </p:txBody>
        </p:sp>
        <p:sp>
          <p:nvSpPr>
            <p:cNvPr id="8" name="TextBox 7">
              <a:extLst>
                <a:ext uri="{FF2B5EF4-FFF2-40B4-BE49-F238E27FC236}">
                  <a16:creationId xmlns:a16="http://schemas.microsoft.com/office/drawing/2014/main" id="{99720595-BE92-429D-B513-4B003C61962B}"/>
                </a:ext>
              </a:extLst>
            </p:cNvPr>
            <p:cNvSpPr txBox="1"/>
            <p:nvPr/>
          </p:nvSpPr>
          <p:spPr>
            <a:xfrm>
              <a:off x="7628351" y="1830655"/>
              <a:ext cx="3382027" cy="3954929"/>
            </a:xfrm>
            <a:prstGeom prst="rect">
              <a:avLst/>
            </a:prstGeom>
            <a:noFill/>
          </p:spPr>
          <p:txBody>
            <a:bodyPr wrap="square" rtlCol="0">
              <a:spAutoFit/>
            </a:bodyPr>
            <a:lstStyle/>
            <a:p>
              <a:r>
                <a:rPr lang="en-GB" sz="2000" b="1" dirty="0">
                  <a:latin typeface="Times New Roman" panose="02020603050405020304" pitchFamily="18" charset="0"/>
                  <a:cs typeface="Times New Roman" panose="02020603050405020304" pitchFamily="18" charset="0"/>
                </a:rPr>
                <a:t>KEY POINTS:</a:t>
              </a:r>
            </a:p>
            <a:p>
              <a:pPr marL="285750" indent="-285750">
                <a:buFont typeface="Arial" panose="020B0604020202020204" pitchFamily="34" charset="0"/>
                <a:buChar char="•"/>
              </a:pPr>
              <a:r>
                <a:rPr lang="en-GB" sz="2100" dirty="0">
                  <a:latin typeface="Times New Roman" panose="02020603050405020304" pitchFamily="18" charset="0"/>
                  <a:cs typeface="Times New Roman" panose="02020603050405020304" pitchFamily="18" charset="0"/>
                </a:rPr>
                <a:t>Stand shoulder width apart</a:t>
              </a:r>
            </a:p>
            <a:p>
              <a:pPr marL="285750" indent="-285750">
                <a:buFont typeface="Arial" panose="020B0604020202020204" pitchFamily="34" charset="0"/>
                <a:buChar char="•"/>
              </a:pPr>
              <a:r>
                <a:rPr lang="en-GB" sz="2100" dirty="0">
                  <a:latin typeface="Times New Roman" panose="02020603050405020304" pitchFamily="18" charset="0"/>
                  <a:cs typeface="Times New Roman" panose="02020603050405020304" pitchFamily="18" charset="0"/>
                </a:rPr>
                <a:t>Push your hips back</a:t>
              </a:r>
            </a:p>
            <a:p>
              <a:pPr marL="285750" indent="-285750">
                <a:buFont typeface="Arial" panose="020B0604020202020204" pitchFamily="34" charset="0"/>
                <a:buChar char="•"/>
              </a:pPr>
              <a:r>
                <a:rPr lang="en-GB" sz="2100" dirty="0">
                  <a:latin typeface="Times New Roman" panose="02020603050405020304" pitchFamily="18" charset="0"/>
                  <a:cs typeface="Times New Roman" panose="02020603050405020304" pitchFamily="18" charset="0"/>
                </a:rPr>
                <a:t>Start to lower yourself as though you are sitting on a chair</a:t>
              </a:r>
            </a:p>
            <a:p>
              <a:pPr marL="285750" indent="-285750">
                <a:buFont typeface="Arial" panose="020B0604020202020204" pitchFamily="34" charset="0"/>
                <a:buChar char="•"/>
              </a:pPr>
              <a:r>
                <a:rPr lang="en-GB" sz="2100" dirty="0">
                  <a:latin typeface="Times New Roman" panose="02020603050405020304" pitchFamily="18" charset="0"/>
                  <a:cs typeface="Times New Roman" panose="02020603050405020304" pitchFamily="18" charset="0"/>
                </a:rPr>
                <a:t>Keep your head facing forward and stay upright</a:t>
              </a:r>
            </a:p>
            <a:p>
              <a:pPr marL="285750" indent="-285750">
                <a:buFont typeface="Arial" panose="020B0604020202020204" pitchFamily="34" charset="0"/>
                <a:buChar char="•"/>
              </a:pPr>
              <a:r>
                <a:rPr lang="en-GB" sz="2100" dirty="0">
                  <a:latin typeface="Times New Roman" panose="02020603050405020304" pitchFamily="18" charset="0"/>
                  <a:cs typeface="Times New Roman" panose="02020603050405020304" pitchFamily="18" charset="0"/>
                </a:rPr>
                <a:t>Drive through your heels and stand back up and repeat</a:t>
              </a:r>
            </a:p>
            <a:p>
              <a:pPr marL="285750" indent="-285750">
                <a:buFont typeface="Arial" panose="020B0604020202020204" pitchFamily="34" charset="0"/>
                <a:buChar char="•"/>
              </a:pPr>
              <a:endParaRPr lang="en-GB" sz="2100" dirty="0">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45E73D9B-33C2-4782-8E43-893849AA7C5C}"/>
              </a:ext>
            </a:extLst>
          </p:cNvPr>
          <p:cNvGrpSpPr/>
          <p:nvPr/>
        </p:nvGrpSpPr>
        <p:grpSpPr>
          <a:xfrm>
            <a:off x="9004903" y="119768"/>
            <a:ext cx="3187097" cy="1540701"/>
            <a:chOff x="744635" y="0"/>
            <a:chExt cx="3187097" cy="1540701"/>
          </a:xfrm>
        </p:grpSpPr>
        <p:grpSp>
          <p:nvGrpSpPr>
            <p:cNvPr id="10" name="Group 9">
              <a:extLst>
                <a:ext uri="{FF2B5EF4-FFF2-40B4-BE49-F238E27FC236}">
                  <a16:creationId xmlns:a16="http://schemas.microsoft.com/office/drawing/2014/main" id="{25677E43-2390-4569-A7F4-6A743800790C}"/>
                </a:ext>
              </a:extLst>
            </p:cNvPr>
            <p:cNvGrpSpPr/>
            <p:nvPr/>
          </p:nvGrpSpPr>
          <p:grpSpPr>
            <a:xfrm>
              <a:off x="744635" y="0"/>
              <a:ext cx="2837809" cy="1540701"/>
              <a:chOff x="1460634" y="1089765"/>
              <a:chExt cx="3012201" cy="1816274"/>
            </a:xfrm>
          </p:grpSpPr>
          <p:sp>
            <p:nvSpPr>
              <p:cNvPr id="12" name="Rectangle: Rounded Corners 11">
                <a:extLst>
                  <a:ext uri="{FF2B5EF4-FFF2-40B4-BE49-F238E27FC236}">
                    <a16:creationId xmlns:a16="http://schemas.microsoft.com/office/drawing/2014/main" id="{5601560D-0175-4683-995D-62D3D9B92350}"/>
                  </a:ext>
                </a:extLst>
              </p:cNvPr>
              <p:cNvSpPr/>
              <p:nvPr/>
            </p:nvSpPr>
            <p:spPr>
              <a:xfrm>
                <a:off x="1465545" y="1089765"/>
                <a:ext cx="3007290" cy="181627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pic>
            <p:nvPicPr>
              <p:cNvPr id="13" name="Picture 12" descr="Shape&#10;&#10;Description automatically generated">
                <a:extLst>
                  <a:ext uri="{FF2B5EF4-FFF2-40B4-BE49-F238E27FC236}">
                    <a16:creationId xmlns:a16="http://schemas.microsoft.com/office/drawing/2014/main" id="{2F60DEDB-A951-40DD-81D3-40189FE56E84}"/>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585878" y="1208756"/>
                <a:ext cx="452533" cy="419301"/>
              </a:xfrm>
              <a:prstGeom prst="rect">
                <a:avLst/>
              </a:prstGeom>
            </p:spPr>
          </p:pic>
          <p:pic>
            <p:nvPicPr>
              <p:cNvPr id="14" name="Picture 13" descr="Shape&#10;&#10;Description automatically generated">
                <a:extLst>
                  <a:ext uri="{FF2B5EF4-FFF2-40B4-BE49-F238E27FC236}">
                    <a16:creationId xmlns:a16="http://schemas.microsoft.com/office/drawing/2014/main" id="{9623C6CA-056A-411D-B91D-8AD6D7483989}"/>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460634" y="1697270"/>
                <a:ext cx="452533" cy="419301"/>
              </a:xfrm>
              <a:prstGeom prst="rect">
                <a:avLst/>
              </a:prstGeom>
            </p:spPr>
          </p:pic>
          <p:pic>
            <p:nvPicPr>
              <p:cNvPr id="15" name="Picture 14" descr="Shape&#10;&#10;Description automatically generated">
                <a:extLst>
                  <a:ext uri="{FF2B5EF4-FFF2-40B4-BE49-F238E27FC236}">
                    <a16:creationId xmlns:a16="http://schemas.microsoft.com/office/drawing/2014/main" id="{87A56E15-B6CB-4BF7-89A9-885AA9B685EF}"/>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913167" y="1697270"/>
                <a:ext cx="452533" cy="419301"/>
              </a:xfrm>
              <a:prstGeom prst="rect">
                <a:avLst/>
              </a:prstGeom>
            </p:spPr>
          </p:pic>
          <p:pic>
            <p:nvPicPr>
              <p:cNvPr id="16" name="Picture 15" descr="Shape&#10;&#10;Description automatically generated">
                <a:extLst>
                  <a:ext uri="{FF2B5EF4-FFF2-40B4-BE49-F238E27FC236}">
                    <a16:creationId xmlns:a16="http://schemas.microsoft.com/office/drawing/2014/main" id="{889E2A3E-1519-482A-BF6C-6D525815910B}"/>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2365885" y="2212806"/>
                <a:ext cx="452533" cy="419301"/>
              </a:xfrm>
              <a:prstGeom prst="rect">
                <a:avLst/>
              </a:prstGeom>
            </p:spPr>
          </p:pic>
          <p:pic>
            <p:nvPicPr>
              <p:cNvPr id="17" name="Picture 16" descr="Shape&#10;&#10;Description automatically generated">
                <a:extLst>
                  <a:ext uri="{FF2B5EF4-FFF2-40B4-BE49-F238E27FC236}">
                    <a16:creationId xmlns:a16="http://schemas.microsoft.com/office/drawing/2014/main" id="{42236081-080A-465E-AB1C-C4C263DDBFE7}"/>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913166" y="2202766"/>
                <a:ext cx="452533" cy="419301"/>
              </a:xfrm>
              <a:prstGeom prst="rect">
                <a:avLst/>
              </a:prstGeom>
            </p:spPr>
          </p:pic>
          <p:pic>
            <p:nvPicPr>
              <p:cNvPr id="18" name="Picture 17" descr="Shape&#10;&#10;Description automatically generated">
                <a:extLst>
                  <a:ext uri="{FF2B5EF4-FFF2-40B4-BE49-F238E27FC236}">
                    <a16:creationId xmlns:a16="http://schemas.microsoft.com/office/drawing/2014/main" id="{9C0C57D3-8175-40F6-A921-19B563ECAFE7}"/>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465454" y="2192726"/>
                <a:ext cx="452533" cy="419301"/>
              </a:xfrm>
              <a:prstGeom prst="rect">
                <a:avLst/>
              </a:prstGeom>
            </p:spPr>
          </p:pic>
          <p:sp>
            <p:nvSpPr>
              <p:cNvPr id="19" name="TextBox 18">
                <a:extLst>
                  <a:ext uri="{FF2B5EF4-FFF2-40B4-BE49-F238E27FC236}">
                    <a16:creationId xmlns:a16="http://schemas.microsoft.com/office/drawing/2014/main" id="{86426A7A-5E53-4205-98F1-86436D44333C}"/>
                  </a:ext>
                </a:extLst>
              </p:cNvPr>
              <p:cNvSpPr txBox="1"/>
              <p:nvPr/>
            </p:nvSpPr>
            <p:spPr>
              <a:xfrm>
                <a:off x="2139432" y="1208756"/>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20 seconds</a:t>
                </a:r>
              </a:p>
            </p:txBody>
          </p:sp>
          <p:sp>
            <p:nvSpPr>
              <p:cNvPr id="20" name="TextBox 19">
                <a:extLst>
                  <a:ext uri="{FF2B5EF4-FFF2-40B4-BE49-F238E27FC236}">
                    <a16:creationId xmlns:a16="http://schemas.microsoft.com/office/drawing/2014/main" id="{EE52D1A5-478E-4E45-8712-286F6A76CED5}"/>
                  </a:ext>
                </a:extLst>
              </p:cNvPr>
              <p:cNvSpPr txBox="1"/>
              <p:nvPr/>
            </p:nvSpPr>
            <p:spPr>
              <a:xfrm>
                <a:off x="2328766" y="1675489"/>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40 seconds</a:t>
                </a:r>
              </a:p>
            </p:txBody>
          </p:sp>
        </p:grpSp>
        <p:sp>
          <p:nvSpPr>
            <p:cNvPr id="11" name="TextBox 10">
              <a:extLst>
                <a:ext uri="{FF2B5EF4-FFF2-40B4-BE49-F238E27FC236}">
                  <a16:creationId xmlns:a16="http://schemas.microsoft.com/office/drawing/2014/main" id="{B32ED2CF-517B-4EEA-9963-C49F28394BC7}"/>
                </a:ext>
              </a:extLst>
            </p:cNvPr>
            <p:cNvSpPr txBox="1"/>
            <p:nvPr/>
          </p:nvSpPr>
          <p:spPr>
            <a:xfrm>
              <a:off x="1912523" y="888474"/>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60 seconds</a:t>
              </a:r>
            </a:p>
          </p:txBody>
        </p:sp>
      </p:grpSp>
    </p:spTree>
    <p:extLst>
      <p:ext uri="{BB962C8B-B14F-4D97-AF65-F5344CB8AC3E}">
        <p14:creationId xmlns:p14="http://schemas.microsoft.com/office/powerpoint/2010/main" val="1703539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22DB97-5ADF-4A35-B00A-951E36B9F7C9}"/>
              </a:ext>
            </a:extLst>
          </p:cNvPr>
          <p:cNvSpPr>
            <a:spLocks noGrp="1"/>
          </p:cNvSpPr>
          <p:nvPr>
            <p:ph type="title"/>
          </p:nvPr>
        </p:nvSpPr>
        <p:spPr>
          <a:xfrm>
            <a:off x="3621587" y="327547"/>
            <a:ext cx="4948825" cy="132556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GB" dirty="0"/>
              <a:t>SCREAMING SIT UPS</a:t>
            </a:r>
          </a:p>
        </p:txBody>
      </p:sp>
      <p:pic>
        <p:nvPicPr>
          <p:cNvPr id="17410" name="Picture 2" descr="See the source image">
            <a:extLst>
              <a:ext uri="{FF2B5EF4-FFF2-40B4-BE49-F238E27FC236}">
                <a16:creationId xmlns:a16="http://schemas.microsoft.com/office/drawing/2014/main" id="{16533877-7DD6-49C2-A34F-F357F264893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5154" y="2149193"/>
            <a:ext cx="5879584" cy="390087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55356F2F-2365-4191-B239-79F0FBEFCB75}"/>
              </a:ext>
            </a:extLst>
          </p:cNvPr>
          <p:cNvGrpSpPr/>
          <p:nvPr/>
        </p:nvGrpSpPr>
        <p:grpSpPr>
          <a:xfrm>
            <a:off x="7452987" y="1866377"/>
            <a:ext cx="3732756" cy="3542580"/>
            <a:chOff x="7452987" y="1866377"/>
            <a:chExt cx="3732756" cy="3542580"/>
          </a:xfrm>
        </p:grpSpPr>
        <p:sp>
          <p:nvSpPr>
            <p:cNvPr id="7" name="TextBox 6">
              <a:extLst>
                <a:ext uri="{FF2B5EF4-FFF2-40B4-BE49-F238E27FC236}">
                  <a16:creationId xmlns:a16="http://schemas.microsoft.com/office/drawing/2014/main" id="{07C1EEB5-CA99-40B9-9B46-AD80A68CA24A}"/>
                </a:ext>
              </a:extLst>
            </p:cNvPr>
            <p:cNvSpPr txBox="1"/>
            <p:nvPr/>
          </p:nvSpPr>
          <p:spPr>
            <a:xfrm>
              <a:off x="7452987" y="1866377"/>
              <a:ext cx="3732756" cy="351405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en-GB" dirty="0"/>
            </a:p>
          </p:txBody>
        </p:sp>
        <p:sp>
          <p:nvSpPr>
            <p:cNvPr id="8" name="TextBox 7">
              <a:extLst>
                <a:ext uri="{FF2B5EF4-FFF2-40B4-BE49-F238E27FC236}">
                  <a16:creationId xmlns:a16="http://schemas.microsoft.com/office/drawing/2014/main" id="{2EDFE92D-69A1-4F5B-B918-C2A095A0FAEA}"/>
                </a:ext>
              </a:extLst>
            </p:cNvPr>
            <p:cNvSpPr txBox="1"/>
            <p:nvPr/>
          </p:nvSpPr>
          <p:spPr>
            <a:xfrm>
              <a:off x="7628351" y="1931082"/>
              <a:ext cx="3382027" cy="3477875"/>
            </a:xfrm>
            <a:prstGeom prst="rect">
              <a:avLst/>
            </a:prstGeom>
            <a:noFill/>
          </p:spPr>
          <p:txBody>
            <a:bodyPr wrap="square" rtlCol="0">
              <a:spAutoFit/>
            </a:bodyPr>
            <a:lstStyle/>
            <a:p>
              <a:r>
                <a:rPr lang="en-GB" sz="2000" b="1" dirty="0">
                  <a:latin typeface="Times New Roman" panose="02020603050405020304" pitchFamily="18" charset="0"/>
                  <a:cs typeface="Times New Roman" panose="02020603050405020304" pitchFamily="18" charset="0"/>
                </a:rPr>
                <a:t>KEY POINTS:</a:t>
              </a:r>
            </a:p>
            <a:p>
              <a:pPr marL="342900" indent="-34290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Lie flat on your back with your knees bent at 90 degrees and feet flat on the floor</a:t>
              </a:r>
            </a:p>
            <a:p>
              <a:pPr marL="342900" indent="-34290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Place your hands by your head like the video shows</a:t>
              </a:r>
            </a:p>
            <a:p>
              <a:pPr marL="342900" indent="-34290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Engage your core and lift your upper body towards your knees and return to the starting position.</a:t>
              </a:r>
            </a:p>
          </p:txBody>
        </p:sp>
      </p:grpSp>
      <p:grpSp>
        <p:nvGrpSpPr>
          <p:cNvPr id="10" name="Group 9">
            <a:extLst>
              <a:ext uri="{FF2B5EF4-FFF2-40B4-BE49-F238E27FC236}">
                <a16:creationId xmlns:a16="http://schemas.microsoft.com/office/drawing/2014/main" id="{D431F2D9-53EC-4FEC-9A82-846DAD484152}"/>
              </a:ext>
            </a:extLst>
          </p:cNvPr>
          <p:cNvGrpSpPr/>
          <p:nvPr/>
        </p:nvGrpSpPr>
        <p:grpSpPr>
          <a:xfrm>
            <a:off x="9004903" y="119768"/>
            <a:ext cx="3187097" cy="1540701"/>
            <a:chOff x="744635" y="0"/>
            <a:chExt cx="3187097" cy="1540701"/>
          </a:xfrm>
        </p:grpSpPr>
        <p:grpSp>
          <p:nvGrpSpPr>
            <p:cNvPr id="11" name="Group 10">
              <a:extLst>
                <a:ext uri="{FF2B5EF4-FFF2-40B4-BE49-F238E27FC236}">
                  <a16:creationId xmlns:a16="http://schemas.microsoft.com/office/drawing/2014/main" id="{135C57AB-9DD5-4C29-82BC-DE5348DD4311}"/>
                </a:ext>
              </a:extLst>
            </p:cNvPr>
            <p:cNvGrpSpPr/>
            <p:nvPr/>
          </p:nvGrpSpPr>
          <p:grpSpPr>
            <a:xfrm>
              <a:off x="744635" y="0"/>
              <a:ext cx="2837809" cy="1540701"/>
              <a:chOff x="1460634" y="1089765"/>
              <a:chExt cx="3012201" cy="1816274"/>
            </a:xfrm>
          </p:grpSpPr>
          <p:sp>
            <p:nvSpPr>
              <p:cNvPr id="13" name="Rectangle: Rounded Corners 12">
                <a:extLst>
                  <a:ext uri="{FF2B5EF4-FFF2-40B4-BE49-F238E27FC236}">
                    <a16:creationId xmlns:a16="http://schemas.microsoft.com/office/drawing/2014/main" id="{0AB3782A-87D4-478A-87C1-59ABF8BA3544}"/>
                  </a:ext>
                </a:extLst>
              </p:cNvPr>
              <p:cNvSpPr/>
              <p:nvPr/>
            </p:nvSpPr>
            <p:spPr>
              <a:xfrm>
                <a:off x="1465545" y="1089765"/>
                <a:ext cx="3007290" cy="181627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pic>
            <p:nvPicPr>
              <p:cNvPr id="14" name="Picture 13" descr="Shape&#10;&#10;Description automatically generated">
                <a:extLst>
                  <a:ext uri="{FF2B5EF4-FFF2-40B4-BE49-F238E27FC236}">
                    <a16:creationId xmlns:a16="http://schemas.microsoft.com/office/drawing/2014/main" id="{2E988D6E-C17D-4F47-9382-493DA52D7376}"/>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585878" y="1208756"/>
                <a:ext cx="452533" cy="419301"/>
              </a:xfrm>
              <a:prstGeom prst="rect">
                <a:avLst/>
              </a:prstGeom>
            </p:spPr>
          </p:pic>
          <p:pic>
            <p:nvPicPr>
              <p:cNvPr id="15" name="Picture 14" descr="Shape&#10;&#10;Description automatically generated">
                <a:extLst>
                  <a:ext uri="{FF2B5EF4-FFF2-40B4-BE49-F238E27FC236}">
                    <a16:creationId xmlns:a16="http://schemas.microsoft.com/office/drawing/2014/main" id="{13599A80-FFB8-4169-9B08-4B166DBCD603}"/>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460634" y="1697270"/>
                <a:ext cx="452533" cy="419301"/>
              </a:xfrm>
              <a:prstGeom prst="rect">
                <a:avLst/>
              </a:prstGeom>
            </p:spPr>
          </p:pic>
          <p:pic>
            <p:nvPicPr>
              <p:cNvPr id="16" name="Picture 15" descr="Shape&#10;&#10;Description automatically generated">
                <a:extLst>
                  <a:ext uri="{FF2B5EF4-FFF2-40B4-BE49-F238E27FC236}">
                    <a16:creationId xmlns:a16="http://schemas.microsoft.com/office/drawing/2014/main" id="{8DB303D0-B666-4EF8-BFE1-E61CC40DF423}"/>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913167" y="1697270"/>
                <a:ext cx="452533" cy="419301"/>
              </a:xfrm>
              <a:prstGeom prst="rect">
                <a:avLst/>
              </a:prstGeom>
            </p:spPr>
          </p:pic>
          <p:pic>
            <p:nvPicPr>
              <p:cNvPr id="17" name="Picture 16" descr="Shape&#10;&#10;Description automatically generated">
                <a:extLst>
                  <a:ext uri="{FF2B5EF4-FFF2-40B4-BE49-F238E27FC236}">
                    <a16:creationId xmlns:a16="http://schemas.microsoft.com/office/drawing/2014/main" id="{15371962-059F-4CD8-ACC3-50192EA84A9B}"/>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2365885" y="2212806"/>
                <a:ext cx="452533" cy="419301"/>
              </a:xfrm>
              <a:prstGeom prst="rect">
                <a:avLst/>
              </a:prstGeom>
            </p:spPr>
          </p:pic>
          <p:pic>
            <p:nvPicPr>
              <p:cNvPr id="18" name="Picture 17" descr="Shape&#10;&#10;Description automatically generated">
                <a:extLst>
                  <a:ext uri="{FF2B5EF4-FFF2-40B4-BE49-F238E27FC236}">
                    <a16:creationId xmlns:a16="http://schemas.microsoft.com/office/drawing/2014/main" id="{B38F09D9-8F08-47B8-9662-10199CCC7B9E}"/>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913166" y="2202766"/>
                <a:ext cx="452533" cy="419301"/>
              </a:xfrm>
              <a:prstGeom prst="rect">
                <a:avLst/>
              </a:prstGeom>
            </p:spPr>
          </p:pic>
          <p:pic>
            <p:nvPicPr>
              <p:cNvPr id="19" name="Picture 18" descr="Shape&#10;&#10;Description automatically generated">
                <a:extLst>
                  <a:ext uri="{FF2B5EF4-FFF2-40B4-BE49-F238E27FC236}">
                    <a16:creationId xmlns:a16="http://schemas.microsoft.com/office/drawing/2014/main" id="{9449BC4B-6BA3-4FF8-A588-8814BB189C39}"/>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465454" y="2192726"/>
                <a:ext cx="452533" cy="419301"/>
              </a:xfrm>
              <a:prstGeom prst="rect">
                <a:avLst/>
              </a:prstGeom>
            </p:spPr>
          </p:pic>
          <p:sp>
            <p:nvSpPr>
              <p:cNvPr id="20" name="TextBox 19">
                <a:extLst>
                  <a:ext uri="{FF2B5EF4-FFF2-40B4-BE49-F238E27FC236}">
                    <a16:creationId xmlns:a16="http://schemas.microsoft.com/office/drawing/2014/main" id="{2AEDBDAE-37D5-4E75-A990-0F186E01409B}"/>
                  </a:ext>
                </a:extLst>
              </p:cNvPr>
              <p:cNvSpPr txBox="1"/>
              <p:nvPr/>
            </p:nvSpPr>
            <p:spPr>
              <a:xfrm>
                <a:off x="2139432" y="1208756"/>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20 seconds</a:t>
                </a:r>
              </a:p>
            </p:txBody>
          </p:sp>
          <p:sp>
            <p:nvSpPr>
              <p:cNvPr id="21" name="TextBox 20">
                <a:extLst>
                  <a:ext uri="{FF2B5EF4-FFF2-40B4-BE49-F238E27FC236}">
                    <a16:creationId xmlns:a16="http://schemas.microsoft.com/office/drawing/2014/main" id="{E608FDE2-4F29-4DB3-8021-F7BA3FD35932}"/>
                  </a:ext>
                </a:extLst>
              </p:cNvPr>
              <p:cNvSpPr txBox="1"/>
              <p:nvPr/>
            </p:nvSpPr>
            <p:spPr>
              <a:xfrm>
                <a:off x="2328766" y="1675489"/>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40 seconds</a:t>
                </a:r>
              </a:p>
            </p:txBody>
          </p:sp>
        </p:grpSp>
        <p:sp>
          <p:nvSpPr>
            <p:cNvPr id="12" name="TextBox 11">
              <a:extLst>
                <a:ext uri="{FF2B5EF4-FFF2-40B4-BE49-F238E27FC236}">
                  <a16:creationId xmlns:a16="http://schemas.microsoft.com/office/drawing/2014/main" id="{CF1B36DF-985B-4D69-AF57-F5B0075E547B}"/>
                </a:ext>
              </a:extLst>
            </p:cNvPr>
            <p:cNvSpPr txBox="1"/>
            <p:nvPr/>
          </p:nvSpPr>
          <p:spPr>
            <a:xfrm>
              <a:off x="1912523" y="888474"/>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60 seconds</a:t>
              </a:r>
            </a:p>
          </p:txBody>
        </p:sp>
      </p:grpSp>
    </p:spTree>
    <p:extLst>
      <p:ext uri="{BB962C8B-B14F-4D97-AF65-F5344CB8AC3E}">
        <p14:creationId xmlns:p14="http://schemas.microsoft.com/office/powerpoint/2010/main" val="837945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88E3AB-F160-4D5B-972B-FAB7233055EA}"/>
              </a:ext>
            </a:extLst>
          </p:cNvPr>
          <p:cNvSpPr>
            <a:spLocks noGrp="1"/>
          </p:cNvSpPr>
          <p:nvPr>
            <p:ph type="title"/>
          </p:nvPr>
        </p:nvSpPr>
        <p:spPr>
          <a:xfrm>
            <a:off x="3467100" y="277442"/>
            <a:ext cx="5257800" cy="132556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GB" dirty="0"/>
              <a:t> PERILOUS PRESS UPS</a:t>
            </a:r>
          </a:p>
        </p:txBody>
      </p:sp>
      <p:pic>
        <p:nvPicPr>
          <p:cNvPr id="16386" name="Picture 2" descr="See the source image">
            <a:extLst>
              <a:ext uri="{FF2B5EF4-FFF2-40B4-BE49-F238E27FC236}">
                <a16:creationId xmlns:a16="http://schemas.microsoft.com/office/drawing/2014/main" id="{470261B6-B3A5-45C2-9113-60D4048204A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67332" y="1735160"/>
            <a:ext cx="4952152" cy="3303813"/>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See the source image">
            <a:extLst>
              <a:ext uri="{FF2B5EF4-FFF2-40B4-BE49-F238E27FC236}">
                <a16:creationId xmlns:a16="http://schemas.microsoft.com/office/drawing/2014/main" id="{86CFDD38-B28F-4552-ABA6-AB0D9622227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06224" y="1726575"/>
            <a:ext cx="4952152" cy="330381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4F59D542-92DE-40D9-8AF0-F9216C73E68B}"/>
              </a:ext>
            </a:extLst>
          </p:cNvPr>
          <p:cNvGrpSpPr/>
          <p:nvPr/>
        </p:nvGrpSpPr>
        <p:grpSpPr>
          <a:xfrm>
            <a:off x="2541955" y="5096495"/>
            <a:ext cx="7108090" cy="2082014"/>
            <a:chOff x="7452987" y="1866377"/>
            <a:chExt cx="3732756" cy="4153372"/>
          </a:xfrm>
        </p:grpSpPr>
        <p:sp>
          <p:nvSpPr>
            <p:cNvPr id="8" name="TextBox 7">
              <a:extLst>
                <a:ext uri="{FF2B5EF4-FFF2-40B4-BE49-F238E27FC236}">
                  <a16:creationId xmlns:a16="http://schemas.microsoft.com/office/drawing/2014/main" id="{3D111691-F620-49A9-BB17-9512EB7E5A53}"/>
                </a:ext>
              </a:extLst>
            </p:cNvPr>
            <p:cNvSpPr txBox="1"/>
            <p:nvPr/>
          </p:nvSpPr>
          <p:spPr>
            <a:xfrm>
              <a:off x="7452987" y="1866377"/>
              <a:ext cx="3732756" cy="351405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en-GB" dirty="0"/>
            </a:p>
          </p:txBody>
        </p:sp>
        <p:sp>
          <p:nvSpPr>
            <p:cNvPr id="9" name="TextBox 8">
              <a:extLst>
                <a:ext uri="{FF2B5EF4-FFF2-40B4-BE49-F238E27FC236}">
                  <a16:creationId xmlns:a16="http://schemas.microsoft.com/office/drawing/2014/main" id="{70AABB6D-912F-451A-973F-E4E8ECA1E6E7}"/>
                </a:ext>
              </a:extLst>
            </p:cNvPr>
            <p:cNvSpPr txBox="1"/>
            <p:nvPr/>
          </p:nvSpPr>
          <p:spPr>
            <a:xfrm>
              <a:off x="7628351" y="1998195"/>
              <a:ext cx="3482033" cy="4021554"/>
            </a:xfrm>
            <a:prstGeom prst="rect">
              <a:avLst/>
            </a:prstGeom>
            <a:noFill/>
          </p:spPr>
          <p:txBody>
            <a:bodyPr wrap="square" rtlCol="0">
              <a:spAutoFit/>
            </a:bodyPr>
            <a:lstStyle/>
            <a:p>
              <a:r>
                <a:rPr lang="en-GB" sz="2000" b="1" dirty="0">
                  <a:latin typeface="Times New Roman" panose="02020603050405020304" pitchFamily="18" charset="0"/>
                  <a:cs typeface="Times New Roman" panose="02020603050405020304" pitchFamily="18" charset="0"/>
                </a:rPr>
                <a:t>KEY POINTS:</a:t>
              </a:r>
            </a:p>
            <a:p>
              <a:pPr marL="285750" indent="-285750">
                <a:buFont typeface="Arial" panose="020B0604020202020204" pitchFamily="34" charset="0"/>
                <a:buChar char="•"/>
              </a:pPr>
              <a:r>
                <a:rPr lang="en-GB" sz="2100" dirty="0">
                  <a:latin typeface="Times New Roman" panose="02020603050405020304" pitchFamily="18" charset="0"/>
                  <a:cs typeface="Times New Roman" panose="02020603050405020304" pitchFamily="18" charset="0"/>
                </a:rPr>
                <a:t>Keep your head facing forwards</a:t>
              </a:r>
            </a:p>
            <a:p>
              <a:pPr marL="285750" indent="-285750">
                <a:buFont typeface="Arial" panose="020B0604020202020204" pitchFamily="34" charset="0"/>
                <a:buChar char="•"/>
              </a:pPr>
              <a:r>
                <a:rPr lang="en-GB" sz="2100" dirty="0">
                  <a:latin typeface="Times New Roman" panose="02020603050405020304" pitchFamily="18" charset="0"/>
                  <a:cs typeface="Times New Roman" panose="02020603050405020304" pitchFamily="18" charset="0"/>
                </a:rPr>
                <a:t>Keep a straight back</a:t>
              </a:r>
            </a:p>
            <a:p>
              <a:pPr marL="285750" indent="-285750">
                <a:buFont typeface="Arial" panose="020B0604020202020204" pitchFamily="34" charset="0"/>
                <a:buChar char="•"/>
              </a:pPr>
              <a:r>
                <a:rPr lang="en-GB" sz="2100" dirty="0">
                  <a:latin typeface="Times New Roman" panose="02020603050405020304" pitchFamily="18" charset="0"/>
                  <a:cs typeface="Times New Roman" panose="02020603050405020304" pitchFamily="18" charset="0"/>
                </a:rPr>
                <a:t>Bend your elbows and lower chest towards the floor</a:t>
              </a:r>
            </a:p>
            <a:p>
              <a:pPr marL="285750" indent="-285750">
                <a:buFont typeface="Arial" panose="020B0604020202020204" pitchFamily="34" charset="0"/>
                <a:buChar char="•"/>
              </a:pPr>
              <a:r>
                <a:rPr lang="en-GB" sz="2100" dirty="0">
                  <a:latin typeface="Times New Roman" panose="02020603050405020304" pitchFamily="18" charset="0"/>
                  <a:cs typeface="Times New Roman" panose="02020603050405020304" pitchFamily="18" charset="0"/>
                </a:rPr>
                <a:t>Push back up to the starting position</a:t>
              </a:r>
            </a:p>
          </p:txBody>
        </p:sp>
      </p:grpSp>
      <p:grpSp>
        <p:nvGrpSpPr>
          <p:cNvPr id="10" name="Group 9">
            <a:extLst>
              <a:ext uri="{FF2B5EF4-FFF2-40B4-BE49-F238E27FC236}">
                <a16:creationId xmlns:a16="http://schemas.microsoft.com/office/drawing/2014/main" id="{A2A2F20B-3358-4A2B-9431-BBE542F70E23}"/>
              </a:ext>
            </a:extLst>
          </p:cNvPr>
          <p:cNvGrpSpPr/>
          <p:nvPr/>
        </p:nvGrpSpPr>
        <p:grpSpPr>
          <a:xfrm>
            <a:off x="9004903" y="119768"/>
            <a:ext cx="3187097" cy="1540701"/>
            <a:chOff x="744635" y="0"/>
            <a:chExt cx="3187097" cy="1540701"/>
          </a:xfrm>
        </p:grpSpPr>
        <p:grpSp>
          <p:nvGrpSpPr>
            <p:cNvPr id="11" name="Group 10">
              <a:extLst>
                <a:ext uri="{FF2B5EF4-FFF2-40B4-BE49-F238E27FC236}">
                  <a16:creationId xmlns:a16="http://schemas.microsoft.com/office/drawing/2014/main" id="{A8021CDC-D0AA-4928-A381-A069A4AFE4A4}"/>
                </a:ext>
              </a:extLst>
            </p:cNvPr>
            <p:cNvGrpSpPr/>
            <p:nvPr/>
          </p:nvGrpSpPr>
          <p:grpSpPr>
            <a:xfrm>
              <a:off x="744635" y="0"/>
              <a:ext cx="2837809" cy="1540701"/>
              <a:chOff x="1460634" y="1089765"/>
              <a:chExt cx="3012201" cy="1816274"/>
            </a:xfrm>
          </p:grpSpPr>
          <p:sp>
            <p:nvSpPr>
              <p:cNvPr id="13" name="Rectangle: Rounded Corners 12">
                <a:extLst>
                  <a:ext uri="{FF2B5EF4-FFF2-40B4-BE49-F238E27FC236}">
                    <a16:creationId xmlns:a16="http://schemas.microsoft.com/office/drawing/2014/main" id="{31809F38-6C45-42A8-A2D3-9120C2486C89}"/>
                  </a:ext>
                </a:extLst>
              </p:cNvPr>
              <p:cNvSpPr/>
              <p:nvPr/>
            </p:nvSpPr>
            <p:spPr>
              <a:xfrm>
                <a:off x="1465545" y="1089765"/>
                <a:ext cx="3007290" cy="181627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pic>
            <p:nvPicPr>
              <p:cNvPr id="14" name="Picture 13" descr="Shape&#10;&#10;Description automatically generated">
                <a:extLst>
                  <a:ext uri="{FF2B5EF4-FFF2-40B4-BE49-F238E27FC236}">
                    <a16:creationId xmlns:a16="http://schemas.microsoft.com/office/drawing/2014/main" id="{3F1F1E7A-3156-4E82-8B32-3931C1BA74B3}"/>
                  </a:ext>
                </a:extLst>
              </p:cNvPr>
              <p:cNvPicPr>
                <a:picLocks noChangeAspect="1"/>
              </p:cNvPicPr>
              <p:nvPr/>
            </p:nvPicPr>
            <p:blipFill>
              <a:blip r:embed="rId4" cstate="hq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1585878" y="1208756"/>
                <a:ext cx="452533" cy="419301"/>
              </a:xfrm>
              <a:prstGeom prst="rect">
                <a:avLst/>
              </a:prstGeom>
            </p:spPr>
          </p:pic>
          <p:pic>
            <p:nvPicPr>
              <p:cNvPr id="15" name="Picture 14" descr="Shape&#10;&#10;Description automatically generated">
                <a:extLst>
                  <a:ext uri="{FF2B5EF4-FFF2-40B4-BE49-F238E27FC236}">
                    <a16:creationId xmlns:a16="http://schemas.microsoft.com/office/drawing/2014/main" id="{B7338ED6-C9B2-46E5-821F-95979E050701}"/>
                  </a:ext>
                </a:extLst>
              </p:cNvPr>
              <p:cNvPicPr>
                <a:picLocks noChangeAspect="1"/>
              </p:cNvPicPr>
              <p:nvPr/>
            </p:nvPicPr>
            <p:blipFill>
              <a:blip r:embed="rId4" cstate="hq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1460634" y="1697270"/>
                <a:ext cx="452533" cy="419301"/>
              </a:xfrm>
              <a:prstGeom prst="rect">
                <a:avLst/>
              </a:prstGeom>
            </p:spPr>
          </p:pic>
          <p:pic>
            <p:nvPicPr>
              <p:cNvPr id="16" name="Picture 15" descr="Shape&#10;&#10;Description automatically generated">
                <a:extLst>
                  <a:ext uri="{FF2B5EF4-FFF2-40B4-BE49-F238E27FC236}">
                    <a16:creationId xmlns:a16="http://schemas.microsoft.com/office/drawing/2014/main" id="{4D8FC58E-B240-4E52-945A-369F15CD488F}"/>
                  </a:ext>
                </a:extLst>
              </p:cNvPr>
              <p:cNvPicPr>
                <a:picLocks noChangeAspect="1"/>
              </p:cNvPicPr>
              <p:nvPr/>
            </p:nvPicPr>
            <p:blipFill>
              <a:blip r:embed="rId4" cstate="hq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1913167" y="1697270"/>
                <a:ext cx="452533" cy="419301"/>
              </a:xfrm>
              <a:prstGeom prst="rect">
                <a:avLst/>
              </a:prstGeom>
            </p:spPr>
          </p:pic>
          <p:pic>
            <p:nvPicPr>
              <p:cNvPr id="17" name="Picture 16" descr="Shape&#10;&#10;Description automatically generated">
                <a:extLst>
                  <a:ext uri="{FF2B5EF4-FFF2-40B4-BE49-F238E27FC236}">
                    <a16:creationId xmlns:a16="http://schemas.microsoft.com/office/drawing/2014/main" id="{AA2C9BEF-62BA-4472-BCDF-F6FB87324DFD}"/>
                  </a:ext>
                </a:extLst>
              </p:cNvPr>
              <p:cNvPicPr>
                <a:picLocks noChangeAspect="1"/>
              </p:cNvPicPr>
              <p:nvPr/>
            </p:nvPicPr>
            <p:blipFill>
              <a:blip r:embed="rId4" cstate="hq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2365885" y="2212806"/>
                <a:ext cx="452533" cy="419301"/>
              </a:xfrm>
              <a:prstGeom prst="rect">
                <a:avLst/>
              </a:prstGeom>
            </p:spPr>
          </p:pic>
          <p:pic>
            <p:nvPicPr>
              <p:cNvPr id="18" name="Picture 17" descr="Shape&#10;&#10;Description automatically generated">
                <a:extLst>
                  <a:ext uri="{FF2B5EF4-FFF2-40B4-BE49-F238E27FC236}">
                    <a16:creationId xmlns:a16="http://schemas.microsoft.com/office/drawing/2014/main" id="{1C273AF0-76FB-4346-BA0F-1D6E6CCBECB4}"/>
                  </a:ext>
                </a:extLst>
              </p:cNvPr>
              <p:cNvPicPr>
                <a:picLocks noChangeAspect="1"/>
              </p:cNvPicPr>
              <p:nvPr/>
            </p:nvPicPr>
            <p:blipFill>
              <a:blip r:embed="rId4" cstate="hq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1913166" y="2202766"/>
                <a:ext cx="452533" cy="419301"/>
              </a:xfrm>
              <a:prstGeom prst="rect">
                <a:avLst/>
              </a:prstGeom>
            </p:spPr>
          </p:pic>
          <p:pic>
            <p:nvPicPr>
              <p:cNvPr id="19" name="Picture 18" descr="Shape&#10;&#10;Description automatically generated">
                <a:extLst>
                  <a:ext uri="{FF2B5EF4-FFF2-40B4-BE49-F238E27FC236}">
                    <a16:creationId xmlns:a16="http://schemas.microsoft.com/office/drawing/2014/main" id="{254593BE-21AE-4402-860C-E820D570E18B}"/>
                  </a:ext>
                </a:extLst>
              </p:cNvPr>
              <p:cNvPicPr>
                <a:picLocks noChangeAspect="1"/>
              </p:cNvPicPr>
              <p:nvPr/>
            </p:nvPicPr>
            <p:blipFill>
              <a:blip r:embed="rId4" cstate="hq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1465454" y="2192726"/>
                <a:ext cx="452533" cy="419301"/>
              </a:xfrm>
              <a:prstGeom prst="rect">
                <a:avLst/>
              </a:prstGeom>
            </p:spPr>
          </p:pic>
          <p:sp>
            <p:nvSpPr>
              <p:cNvPr id="20" name="TextBox 19">
                <a:extLst>
                  <a:ext uri="{FF2B5EF4-FFF2-40B4-BE49-F238E27FC236}">
                    <a16:creationId xmlns:a16="http://schemas.microsoft.com/office/drawing/2014/main" id="{4754430E-29C3-476C-8075-85EDEF670D76}"/>
                  </a:ext>
                </a:extLst>
              </p:cNvPr>
              <p:cNvSpPr txBox="1"/>
              <p:nvPr/>
            </p:nvSpPr>
            <p:spPr>
              <a:xfrm>
                <a:off x="2139432" y="1208756"/>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20 seconds</a:t>
                </a:r>
              </a:p>
            </p:txBody>
          </p:sp>
          <p:sp>
            <p:nvSpPr>
              <p:cNvPr id="21" name="TextBox 20">
                <a:extLst>
                  <a:ext uri="{FF2B5EF4-FFF2-40B4-BE49-F238E27FC236}">
                    <a16:creationId xmlns:a16="http://schemas.microsoft.com/office/drawing/2014/main" id="{5EA22762-7387-4969-B51A-A0765C299481}"/>
                  </a:ext>
                </a:extLst>
              </p:cNvPr>
              <p:cNvSpPr txBox="1"/>
              <p:nvPr/>
            </p:nvSpPr>
            <p:spPr>
              <a:xfrm>
                <a:off x="2328766" y="1675489"/>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40 seconds</a:t>
                </a:r>
              </a:p>
            </p:txBody>
          </p:sp>
        </p:grpSp>
        <p:sp>
          <p:nvSpPr>
            <p:cNvPr id="12" name="TextBox 11">
              <a:extLst>
                <a:ext uri="{FF2B5EF4-FFF2-40B4-BE49-F238E27FC236}">
                  <a16:creationId xmlns:a16="http://schemas.microsoft.com/office/drawing/2014/main" id="{04DF23AB-14C7-4E68-A97A-54090FC02A05}"/>
                </a:ext>
              </a:extLst>
            </p:cNvPr>
            <p:cNvSpPr txBox="1"/>
            <p:nvPr/>
          </p:nvSpPr>
          <p:spPr>
            <a:xfrm>
              <a:off x="1912523" y="888474"/>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60 seconds</a:t>
              </a:r>
            </a:p>
          </p:txBody>
        </p:sp>
      </p:grpSp>
    </p:spTree>
    <p:extLst>
      <p:ext uri="{BB962C8B-B14F-4D97-AF65-F5344CB8AC3E}">
        <p14:creationId xmlns:p14="http://schemas.microsoft.com/office/powerpoint/2010/main" val="1633729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CB43A2-0A09-4195-B72B-F3CAA6949AB0}"/>
              </a:ext>
            </a:extLst>
          </p:cNvPr>
          <p:cNvSpPr>
            <a:spLocks noGrp="1"/>
          </p:cNvSpPr>
          <p:nvPr>
            <p:ph type="title"/>
          </p:nvPr>
        </p:nvSpPr>
        <p:spPr>
          <a:xfrm>
            <a:off x="1937905" y="208830"/>
            <a:ext cx="8017701" cy="132556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GB" dirty="0"/>
              <a:t>  OUTBACK MOUNTAIN CLIMBERS</a:t>
            </a:r>
          </a:p>
        </p:txBody>
      </p:sp>
      <p:pic>
        <p:nvPicPr>
          <p:cNvPr id="15362" name="Picture 2" descr="See the source image">
            <a:extLst>
              <a:ext uri="{FF2B5EF4-FFF2-40B4-BE49-F238E27FC236}">
                <a16:creationId xmlns:a16="http://schemas.microsoft.com/office/drawing/2014/main" id="{896819CF-DDE7-4382-A1AC-3FC51817961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3600" y="1974220"/>
            <a:ext cx="5593156" cy="383785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3B83A8F2-6515-4D52-AE1F-7281024078E7}"/>
              </a:ext>
            </a:extLst>
          </p:cNvPr>
          <p:cNvGrpSpPr/>
          <p:nvPr/>
        </p:nvGrpSpPr>
        <p:grpSpPr>
          <a:xfrm>
            <a:off x="7452987" y="1866377"/>
            <a:ext cx="3732756" cy="3228016"/>
            <a:chOff x="7452987" y="1866377"/>
            <a:chExt cx="3732756" cy="3517128"/>
          </a:xfrm>
        </p:grpSpPr>
        <p:sp>
          <p:nvSpPr>
            <p:cNvPr id="7" name="TextBox 6">
              <a:extLst>
                <a:ext uri="{FF2B5EF4-FFF2-40B4-BE49-F238E27FC236}">
                  <a16:creationId xmlns:a16="http://schemas.microsoft.com/office/drawing/2014/main" id="{6D49D88E-5A90-439F-90C6-ABA5F7071782}"/>
                </a:ext>
              </a:extLst>
            </p:cNvPr>
            <p:cNvSpPr txBox="1"/>
            <p:nvPr/>
          </p:nvSpPr>
          <p:spPr>
            <a:xfrm>
              <a:off x="7452987" y="1866377"/>
              <a:ext cx="3732756" cy="351405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en-GB" dirty="0"/>
            </a:p>
          </p:txBody>
        </p:sp>
        <p:sp>
          <p:nvSpPr>
            <p:cNvPr id="8" name="TextBox 7">
              <a:extLst>
                <a:ext uri="{FF2B5EF4-FFF2-40B4-BE49-F238E27FC236}">
                  <a16:creationId xmlns:a16="http://schemas.microsoft.com/office/drawing/2014/main" id="{068775CC-DE45-4133-B4DC-A9CD2FA98B60}"/>
                </a:ext>
              </a:extLst>
            </p:cNvPr>
            <p:cNvSpPr txBox="1"/>
            <p:nvPr/>
          </p:nvSpPr>
          <p:spPr>
            <a:xfrm>
              <a:off x="7628351" y="2130687"/>
              <a:ext cx="3382027" cy="3252818"/>
            </a:xfrm>
            <a:prstGeom prst="rect">
              <a:avLst/>
            </a:prstGeom>
            <a:noFill/>
          </p:spPr>
          <p:txBody>
            <a:bodyPr wrap="square" rtlCol="0">
              <a:spAutoFit/>
            </a:bodyPr>
            <a:lstStyle/>
            <a:p>
              <a:r>
                <a:rPr lang="en-GB" sz="2000" b="1" dirty="0">
                  <a:latin typeface="Times New Roman" panose="02020603050405020304" pitchFamily="18" charset="0"/>
                  <a:cs typeface="Times New Roman" panose="02020603050405020304" pitchFamily="18" charset="0"/>
                </a:rPr>
                <a:t>KEY POINTS:</a:t>
              </a:r>
            </a:p>
            <a:p>
              <a:pPr marL="342900" indent="-342900">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Begin in a press up position keeping a straight back at all times</a:t>
              </a:r>
            </a:p>
            <a:p>
              <a:pPr marL="342900" indent="-342900">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Drive your knee to your chest (one leg at a time)</a:t>
              </a:r>
            </a:p>
          </p:txBody>
        </p:sp>
      </p:grpSp>
      <p:grpSp>
        <p:nvGrpSpPr>
          <p:cNvPr id="9" name="Group 8">
            <a:extLst>
              <a:ext uri="{FF2B5EF4-FFF2-40B4-BE49-F238E27FC236}">
                <a16:creationId xmlns:a16="http://schemas.microsoft.com/office/drawing/2014/main" id="{1A132C09-3C3B-4CE6-99CC-CD33F7BE35DC}"/>
              </a:ext>
            </a:extLst>
          </p:cNvPr>
          <p:cNvGrpSpPr/>
          <p:nvPr/>
        </p:nvGrpSpPr>
        <p:grpSpPr>
          <a:xfrm>
            <a:off x="9059218" y="5185776"/>
            <a:ext cx="3382027" cy="1619470"/>
            <a:chOff x="744635" y="0"/>
            <a:chExt cx="3187097" cy="1540701"/>
          </a:xfrm>
        </p:grpSpPr>
        <p:grpSp>
          <p:nvGrpSpPr>
            <p:cNvPr id="10" name="Group 9">
              <a:extLst>
                <a:ext uri="{FF2B5EF4-FFF2-40B4-BE49-F238E27FC236}">
                  <a16:creationId xmlns:a16="http://schemas.microsoft.com/office/drawing/2014/main" id="{1F5BB37D-1273-48FC-A963-A5CBD344A9AF}"/>
                </a:ext>
              </a:extLst>
            </p:cNvPr>
            <p:cNvGrpSpPr/>
            <p:nvPr/>
          </p:nvGrpSpPr>
          <p:grpSpPr>
            <a:xfrm>
              <a:off x="744635" y="0"/>
              <a:ext cx="2837809" cy="1540701"/>
              <a:chOff x="1460634" y="1089765"/>
              <a:chExt cx="3012201" cy="1816274"/>
            </a:xfrm>
          </p:grpSpPr>
          <p:sp>
            <p:nvSpPr>
              <p:cNvPr id="12" name="Rectangle: Rounded Corners 11">
                <a:extLst>
                  <a:ext uri="{FF2B5EF4-FFF2-40B4-BE49-F238E27FC236}">
                    <a16:creationId xmlns:a16="http://schemas.microsoft.com/office/drawing/2014/main" id="{4DB3A215-F1A9-4D07-B728-4A88B4F1CC94}"/>
                  </a:ext>
                </a:extLst>
              </p:cNvPr>
              <p:cNvSpPr/>
              <p:nvPr/>
            </p:nvSpPr>
            <p:spPr>
              <a:xfrm>
                <a:off x="1465545" y="1089765"/>
                <a:ext cx="3007290" cy="181627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pic>
            <p:nvPicPr>
              <p:cNvPr id="13" name="Picture 12" descr="Shape&#10;&#10;Description automatically generated">
                <a:extLst>
                  <a:ext uri="{FF2B5EF4-FFF2-40B4-BE49-F238E27FC236}">
                    <a16:creationId xmlns:a16="http://schemas.microsoft.com/office/drawing/2014/main" id="{3A979FF8-DA5C-45ED-9B75-5F4A0DCE06EC}"/>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585878" y="1208756"/>
                <a:ext cx="452533" cy="419301"/>
              </a:xfrm>
              <a:prstGeom prst="rect">
                <a:avLst/>
              </a:prstGeom>
            </p:spPr>
          </p:pic>
          <p:pic>
            <p:nvPicPr>
              <p:cNvPr id="14" name="Picture 13" descr="Shape&#10;&#10;Description automatically generated">
                <a:extLst>
                  <a:ext uri="{FF2B5EF4-FFF2-40B4-BE49-F238E27FC236}">
                    <a16:creationId xmlns:a16="http://schemas.microsoft.com/office/drawing/2014/main" id="{52E920E8-51B5-4A19-A073-7FE643388D1F}"/>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460634" y="1697270"/>
                <a:ext cx="452533" cy="419301"/>
              </a:xfrm>
              <a:prstGeom prst="rect">
                <a:avLst/>
              </a:prstGeom>
            </p:spPr>
          </p:pic>
          <p:pic>
            <p:nvPicPr>
              <p:cNvPr id="15" name="Picture 14" descr="Shape&#10;&#10;Description automatically generated">
                <a:extLst>
                  <a:ext uri="{FF2B5EF4-FFF2-40B4-BE49-F238E27FC236}">
                    <a16:creationId xmlns:a16="http://schemas.microsoft.com/office/drawing/2014/main" id="{9FE5EFAE-ADC9-4484-99DF-74127AE65FE0}"/>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913167" y="1697270"/>
                <a:ext cx="452533" cy="419301"/>
              </a:xfrm>
              <a:prstGeom prst="rect">
                <a:avLst/>
              </a:prstGeom>
            </p:spPr>
          </p:pic>
          <p:pic>
            <p:nvPicPr>
              <p:cNvPr id="16" name="Picture 15" descr="Shape&#10;&#10;Description automatically generated">
                <a:extLst>
                  <a:ext uri="{FF2B5EF4-FFF2-40B4-BE49-F238E27FC236}">
                    <a16:creationId xmlns:a16="http://schemas.microsoft.com/office/drawing/2014/main" id="{BC6C629D-F337-4102-BD99-57FCDF51955A}"/>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2365885" y="2212806"/>
                <a:ext cx="452533" cy="419301"/>
              </a:xfrm>
              <a:prstGeom prst="rect">
                <a:avLst/>
              </a:prstGeom>
            </p:spPr>
          </p:pic>
          <p:pic>
            <p:nvPicPr>
              <p:cNvPr id="17" name="Picture 16" descr="Shape&#10;&#10;Description automatically generated">
                <a:extLst>
                  <a:ext uri="{FF2B5EF4-FFF2-40B4-BE49-F238E27FC236}">
                    <a16:creationId xmlns:a16="http://schemas.microsoft.com/office/drawing/2014/main" id="{361B4665-1E14-42C7-A476-8854B5BD1957}"/>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913166" y="2202766"/>
                <a:ext cx="452533" cy="419301"/>
              </a:xfrm>
              <a:prstGeom prst="rect">
                <a:avLst/>
              </a:prstGeom>
            </p:spPr>
          </p:pic>
          <p:pic>
            <p:nvPicPr>
              <p:cNvPr id="18" name="Picture 17" descr="Shape&#10;&#10;Description automatically generated">
                <a:extLst>
                  <a:ext uri="{FF2B5EF4-FFF2-40B4-BE49-F238E27FC236}">
                    <a16:creationId xmlns:a16="http://schemas.microsoft.com/office/drawing/2014/main" id="{45F65310-D369-4FB8-941E-EDE95F247DFD}"/>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465454" y="2192726"/>
                <a:ext cx="452533" cy="419301"/>
              </a:xfrm>
              <a:prstGeom prst="rect">
                <a:avLst/>
              </a:prstGeom>
            </p:spPr>
          </p:pic>
          <p:sp>
            <p:nvSpPr>
              <p:cNvPr id="19" name="TextBox 18">
                <a:extLst>
                  <a:ext uri="{FF2B5EF4-FFF2-40B4-BE49-F238E27FC236}">
                    <a16:creationId xmlns:a16="http://schemas.microsoft.com/office/drawing/2014/main" id="{D3898962-800D-4F1A-912C-9BB166C12F21}"/>
                  </a:ext>
                </a:extLst>
              </p:cNvPr>
              <p:cNvSpPr txBox="1"/>
              <p:nvPr/>
            </p:nvSpPr>
            <p:spPr>
              <a:xfrm>
                <a:off x="2139432" y="1208756"/>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20 seconds</a:t>
                </a:r>
              </a:p>
            </p:txBody>
          </p:sp>
          <p:sp>
            <p:nvSpPr>
              <p:cNvPr id="20" name="TextBox 19">
                <a:extLst>
                  <a:ext uri="{FF2B5EF4-FFF2-40B4-BE49-F238E27FC236}">
                    <a16:creationId xmlns:a16="http://schemas.microsoft.com/office/drawing/2014/main" id="{1BD2674E-620C-4B3D-A666-D696585AB6EF}"/>
                  </a:ext>
                </a:extLst>
              </p:cNvPr>
              <p:cNvSpPr txBox="1"/>
              <p:nvPr/>
            </p:nvSpPr>
            <p:spPr>
              <a:xfrm>
                <a:off x="2328766" y="1675489"/>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40 seconds</a:t>
                </a:r>
              </a:p>
            </p:txBody>
          </p:sp>
        </p:grpSp>
        <p:sp>
          <p:nvSpPr>
            <p:cNvPr id="11" name="TextBox 10">
              <a:extLst>
                <a:ext uri="{FF2B5EF4-FFF2-40B4-BE49-F238E27FC236}">
                  <a16:creationId xmlns:a16="http://schemas.microsoft.com/office/drawing/2014/main" id="{103EF42B-F1FE-4BE6-97A1-DB8BC56623F1}"/>
                </a:ext>
              </a:extLst>
            </p:cNvPr>
            <p:cNvSpPr txBox="1"/>
            <p:nvPr/>
          </p:nvSpPr>
          <p:spPr>
            <a:xfrm>
              <a:off x="1912523" y="888474"/>
              <a:ext cx="2019209"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 60 seconds</a:t>
              </a:r>
            </a:p>
          </p:txBody>
        </p:sp>
      </p:grpSp>
    </p:spTree>
    <p:extLst>
      <p:ext uri="{BB962C8B-B14F-4D97-AF65-F5344CB8AC3E}">
        <p14:creationId xmlns:p14="http://schemas.microsoft.com/office/powerpoint/2010/main" val="19689646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1308</TotalTime>
  <Words>962</Words>
  <Application>Microsoft Office PowerPoint</Application>
  <PresentationFormat>Widescreen</PresentationFormat>
  <Paragraphs>170</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Times New Roman</vt:lpstr>
      <vt:lpstr>Office Theme</vt:lpstr>
      <vt:lpstr>I'm a celeb get me out of here fitness camp</vt:lpstr>
      <vt:lpstr>Rules</vt:lpstr>
      <vt:lpstr>  Warm up-5 minutes</vt:lpstr>
      <vt:lpstr>The exercises </vt:lpstr>
      <vt:lpstr>LEECH LUNGES</vt:lpstr>
      <vt:lpstr>  SNAKEY SQUATS</vt:lpstr>
      <vt:lpstr>SCREAMING SIT UPS</vt:lpstr>
      <vt:lpstr> PERILOUS PRESS UPS</vt:lpstr>
      <vt:lpstr>  OUTBACK MOUNTAIN CLIMBERS</vt:lpstr>
      <vt:lpstr>  ROTTEN RUSSIAN TWISTS</vt:lpstr>
      <vt:lpstr>  BUSHTUCKER BURPEES</vt:lpstr>
      <vt:lpstr> WALLABY WALL SITS</vt:lpstr>
      <vt:lpstr>  TRICEP DIPS OF DOOM</vt:lpstr>
      <vt:lpstr>JOEY JOG ON THE SPOT</vt:lpstr>
      <vt:lpstr>  LIZARD LEG RAISES</vt:lpstr>
      <vt:lpstr>HIGH KNEES</vt:lpstr>
      <vt:lpstr>KANGEROO KICKS</vt:lpstr>
      <vt:lpstr>CROCODILE CRUNCHES</vt:lpstr>
      <vt:lpstr>PLANK OF PERSERVERENCE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 a celeb get me out of here fitness camp</dc:title>
  <dc:creator>Emz Hardy</dc:creator>
  <cp:lastModifiedBy>Caldwell, Sophie</cp:lastModifiedBy>
  <cp:revision>14</cp:revision>
  <dcterms:created xsi:type="dcterms:W3CDTF">2021-01-04T23:55:27Z</dcterms:created>
  <dcterms:modified xsi:type="dcterms:W3CDTF">2021-01-12T13:22:55Z</dcterms:modified>
</cp:coreProperties>
</file>