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65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91073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62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94614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33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0507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68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3012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9858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0792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700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117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9790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0900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399161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915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235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301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882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39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5302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5259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458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chart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178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table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087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206668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550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9117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messyjofu.blogspot.com/2016/04/to-seesaw-or-not-to-seesaw.html" TargetMode="External"/><Relationship Id="rId2" Type="http://schemas.openxmlformats.org/officeDocument/2006/relationships/hyperlink" Target="mailto:Emma.Pollock@south-ayrshire.gov.uk" TargetMode="Externa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png"/><Relationship Id="rId5" Type="http://schemas.openxmlformats.org/officeDocument/2006/relationships/hyperlink" Target="https://commons.wikimedia.org/wiki/File:Microsoft_Office_Teams_(2018%E2%80%93present)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Erin Caldwell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ecc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paper25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259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hqb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sa14caldwelle</a:t>
            </a:r>
            <a:r>
              <a:rPr lang="en-GB" sz="16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7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noProof="0" dirty="0" smtClean="0">
                <a:solidFill>
                  <a:srgbClr val="000000"/>
                </a:solidFill>
                <a:latin typeface="Twinkl" pitchFamily="2" charset="0"/>
              </a:rPr>
              <a:t>Lexi Graham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lga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shirt53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tzl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sa14grahaml2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107307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Jay Harvey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jhb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sugar83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ocv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sa14harveyj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80953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Jack Henderson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jha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truck30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hye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sa14hendersonj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4012096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Sophie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Jamieson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sja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stick93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qgy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sa14jamiesons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400418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Kayden </a:t>
            </a:r>
            <a:r>
              <a:rPr lang="en-GB" sz="2400" dirty="0" err="1" smtClean="0">
                <a:solidFill>
                  <a:srgbClr val="000000"/>
                </a:solidFill>
                <a:latin typeface="Twinkl" pitchFamily="2" charset="0"/>
              </a:rPr>
              <a:t>Madgewick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kmd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shirt94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rft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sa14madgewickk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3615920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Aimee McDermott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amb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shark91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eqf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sa14mcdermotta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60953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Iona McMillan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ima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jelly52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zwd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sa14mcmillani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1391001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Cameron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McQuater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cma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swing53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pfq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sa14mcquaterc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1392160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Andrew Mitchell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amc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tiger94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dog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sa14mitchella2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823371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Alana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Percy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apb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heart78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nbw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sa14percya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err="1" smtClean="0">
                <a:solidFill>
                  <a:srgbClr val="000000"/>
                </a:solidFill>
                <a:latin typeface="Twinkl" pitchFamily="2" charset="0"/>
              </a:rPr>
              <a:t>Emme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 Campbell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ecb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glove97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cbs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sa14campbelle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3715339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Ava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Percy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apa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apple21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epd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sa14percya2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29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Katie Ross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kra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short47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279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opl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sa14rossk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73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Jay Russell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jra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grass11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280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sks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sa14russellj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55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Jamie Wallace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jwa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house15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281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yfn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sa14wallacej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53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Leon Wyllie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lwa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sugar14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282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bns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sa14wylliel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05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Sami </a:t>
            </a:r>
            <a:r>
              <a:rPr lang="en-GB" sz="2400" dirty="0" err="1" smtClean="0">
                <a:solidFill>
                  <a:srgbClr val="000000"/>
                </a:solidFill>
                <a:latin typeface="Twinkl" pitchFamily="2" charset="0"/>
              </a:rPr>
              <a:t>Yahmi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sya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goose22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283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slp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sa19yahmis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79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Tammy-Leigh Young</a:t>
            </a:r>
            <a:endParaRPr kumimoji="0" lang="en-GB" sz="2400" b="0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tya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goose79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284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cvk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sa19youngt2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4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noProof="0" dirty="0" smtClean="0">
                <a:solidFill>
                  <a:srgbClr val="000000"/>
                </a:solidFill>
                <a:latin typeface="Twinkl" pitchFamily="2" charset="0"/>
              </a:rPr>
              <a:t>Ryan Campbell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rca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plant37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ocn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sa14camp</a:t>
            </a:r>
            <a:r>
              <a:rPr lang="en-GB" sz="1400" dirty="0" smtClean="0">
                <a:solidFill>
                  <a:srgbClr val="000000"/>
                </a:solidFill>
                <a:latin typeface="Twinkl" pitchFamily="2" charset="0"/>
              </a:rPr>
              <a:t>bellr2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5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Andrew Cuthbert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acb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grass28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csn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sa14cuthberta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271141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noProof="0" dirty="0" smtClean="0">
                <a:solidFill>
                  <a:srgbClr val="000000"/>
                </a:solidFill>
                <a:latin typeface="Twinkl" pitchFamily="2" charset="0"/>
              </a:rPr>
              <a:t>Jacob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 Cuthbert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jca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train69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ijw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sa14cuthbertj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239499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Campbell Davidson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cda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apple33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kzw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sa14davidsonc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1803122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noProof="0" dirty="0" smtClean="0">
                <a:solidFill>
                  <a:srgbClr val="000000"/>
                </a:solidFill>
                <a:latin typeface="Twinkl" pitchFamily="2" charset="0"/>
              </a:rPr>
              <a:t>Lili Docherty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ldb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goose76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nfk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sa14dochertyl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119055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Kaitlyn Donald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kda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smtClean="0">
                <a:solidFill>
                  <a:srgbClr val="000000"/>
                </a:solidFill>
                <a:latin typeface="Twinkl" pitchFamily="2" charset="0"/>
              </a:rPr>
              <a:t>north28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266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noProof="0" dirty="0" err="1" smtClean="0">
                <a:solidFill>
                  <a:srgbClr val="000000"/>
                </a:solidFill>
                <a:latin typeface="Twinkl" pitchFamily="2" charset="0"/>
              </a:rPr>
              <a:t>dmv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sa14donaldk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190795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70E36B-B197-4057-A9B7-A3B4D5734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" pitchFamily="2" charset="0"/>
              </a:rPr>
              <a:t>My Home Learning Log in Details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58CAA9-FAF1-4A3D-B393-E77B49F9704A}"/>
              </a:ext>
            </a:extLst>
          </p:cNvPr>
          <p:cNvSpPr/>
          <p:nvPr/>
        </p:nvSpPr>
        <p:spPr>
          <a:xfrm>
            <a:off x="7096268" y="575936"/>
            <a:ext cx="4424856" cy="122669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Name: </a:t>
            </a:r>
            <a:r>
              <a:rPr lang="en-GB" sz="2400" dirty="0" smtClean="0">
                <a:solidFill>
                  <a:srgbClr val="000000"/>
                </a:solidFill>
                <a:latin typeface="Twinkl" pitchFamily="2" charset="0"/>
              </a:rPr>
              <a:t>Kelsi Ferrol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Class: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8ED117-4DFA-45F5-85F6-D68AFAE83A26}"/>
              </a:ext>
            </a:extLst>
          </p:cNvPr>
          <p:cNvSpPr/>
          <p:nvPr/>
        </p:nvSpPr>
        <p:spPr>
          <a:xfrm>
            <a:off x="2265576" y="4082818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Sumdog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kfb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tiger91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School code: gardenrose3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89E375-550E-413A-82C9-3D1B986A071A}"/>
              </a:ext>
            </a:extLst>
          </p:cNvPr>
          <p:cNvSpPr/>
          <p:nvPr/>
        </p:nvSpPr>
        <p:spPr>
          <a:xfrm>
            <a:off x="5445553" y="4060254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Website: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MyMaths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Username: 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267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Password: </a:t>
            </a:r>
            <a:r>
              <a:rPr lang="en-GB" dirty="0" err="1" smtClean="0">
                <a:solidFill>
                  <a:srgbClr val="000000"/>
                </a:solidFill>
                <a:latin typeface="Twinkl" pitchFamily="2" charset="0"/>
              </a:rPr>
              <a:t>ktg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85C57C-A2C5-485F-9665-1CD21790E4E7}"/>
              </a:ext>
            </a:extLst>
          </p:cNvPr>
          <p:cNvSpPr txBox="1"/>
          <p:nvPr/>
        </p:nvSpPr>
        <p:spPr>
          <a:xfrm>
            <a:off x="609818" y="2293234"/>
            <a:ext cx="746917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Contact Details: </a:t>
            </a:r>
          </a:p>
          <a:p>
            <a:r>
              <a:rPr lang="en-GB" dirty="0" smtClean="0">
                <a:solidFill>
                  <a:srgbClr val="000000"/>
                </a:solidFill>
                <a:latin typeface="Twinkl" pitchFamily="2" charset="0"/>
                <a:hlinkClick r:id="rId2"/>
              </a:rPr>
              <a:t>Sophie.Caldwell@south-ayrshire.gov.uk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You can also direct message on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 or post to </a:t>
            </a:r>
            <a:r>
              <a:rPr lang="en-GB" dirty="0" smtClean="0">
                <a:solidFill>
                  <a:srgbClr val="000000"/>
                </a:solidFill>
                <a:latin typeface="Twinkl" pitchFamily="2" charset="0"/>
              </a:rPr>
              <a:t>P7 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Microsoft Teams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  <a:sym typeface="Wingdings" panose="05000000000000000000" pitchFamily="2" charset="2"/>
              </a:rPr>
              <a:t> </a:t>
            </a:r>
            <a:endParaRPr lang="en-GB" dirty="0">
              <a:solidFill>
                <a:srgbClr val="000000"/>
              </a:solidFill>
              <a:latin typeface="Twinkl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F9C7F2-789B-4088-B284-BB5FEE21095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 flipH="1">
            <a:off x="10369287" y="5231750"/>
            <a:ext cx="1530588" cy="14234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1D66A23-88AC-40E2-A04B-D15E7351F7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tretch>
            <a:fillRect/>
          </a:stretch>
        </p:blipFill>
        <p:spPr>
          <a:xfrm>
            <a:off x="8390310" y="5482698"/>
            <a:ext cx="1900117" cy="106609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1A091B3-E9C3-4BA5-8E29-E5C762CB2C01}"/>
              </a:ext>
            </a:extLst>
          </p:cNvPr>
          <p:cNvSpPr txBox="1"/>
          <p:nvPr/>
        </p:nvSpPr>
        <p:spPr>
          <a:xfrm>
            <a:off x="8762495" y="4084201"/>
            <a:ext cx="3213584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Tasks, updates and activities will be posted on Teams and </a:t>
            </a:r>
            <a:r>
              <a:rPr lang="en-GB" dirty="0" err="1">
                <a:solidFill>
                  <a:srgbClr val="000000"/>
                </a:solidFill>
                <a:latin typeface="Twinkl" pitchFamily="2" charset="0"/>
              </a:rPr>
              <a:t>SeeSaw</a:t>
            </a:r>
            <a:r>
              <a:rPr lang="en-GB" dirty="0">
                <a:solidFill>
                  <a:srgbClr val="000000"/>
                </a:solidFill>
                <a:latin typeface="Twinkl" pitchFamily="2" charset="0"/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4C33E7-5461-4A2D-8192-30EB6D2893EA}"/>
              </a:ext>
            </a:extLst>
          </p:cNvPr>
          <p:cNvSpPr/>
          <p:nvPr/>
        </p:nvSpPr>
        <p:spPr>
          <a:xfrm>
            <a:off x="8617669" y="2292082"/>
            <a:ext cx="2903456" cy="142344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F77B8F-0B65-40F6-B684-2FC00179B647}"/>
              </a:ext>
            </a:extLst>
          </p:cNvPr>
          <p:cNvSpPr txBox="1"/>
          <p:nvPr/>
        </p:nvSpPr>
        <p:spPr>
          <a:xfrm>
            <a:off x="8733933" y="2440314"/>
            <a:ext cx="27871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000000"/>
                </a:solidFill>
                <a:latin typeface="Twinkl" pitchFamily="2" charset="0"/>
              </a:rPr>
              <a:t>Website: Glow (Teams)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  <a:ea typeface="+mn-ea"/>
                <a:cs typeface="+mn-cs"/>
              </a:rPr>
              <a:t> </a:t>
            </a:r>
          </a:p>
          <a:p>
            <a:pPr lvl="0"/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Username: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sa14ferrolk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Twinkl" pitchFamily="2" charset="0"/>
              </a:rPr>
              <a:t>@glow.sch.uk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inkl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inkl" pitchFamily="2" charset="0"/>
              </a:rPr>
              <a:t>Password: </a:t>
            </a:r>
          </a:p>
        </p:txBody>
      </p:sp>
    </p:spTree>
    <p:extLst>
      <p:ext uri="{BB962C8B-B14F-4D97-AF65-F5344CB8AC3E}">
        <p14:creationId xmlns:p14="http://schemas.microsoft.com/office/powerpoint/2010/main" val="36161223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2028</Words>
  <Application>Microsoft Office PowerPoint</Application>
  <PresentationFormat>Widescreen</PresentationFormat>
  <Paragraphs>442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Comic Sans MS</vt:lpstr>
      <vt:lpstr>Franklin Gothic Book</vt:lpstr>
      <vt:lpstr>Twinkl</vt:lpstr>
      <vt:lpstr>Twinkl SemiBold</vt:lpstr>
      <vt:lpstr>Wingdings</vt:lpstr>
      <vt:lpstr>1_Office Theme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  <vt:lpstr>My Home Learning Log in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 Learning Log in Details</dc:title>
  <dc:creator>McNeillie, Tammy</dc:creator>
  <cp:lastModifiedBy>Caldwell, Sophie</cp:lastModifiedBy>
  <cp:revision>26</cp:revision>
  <dcterms:created xsi:type="dcterms:W3CDTF">2020-12-20T17:47:59Z</dcterms:created>
  <dcterms:modified xsi:type="dcterms:W3CDTF">2020-12-21T11:10:51Z</dcterms:modified>
</cp:coreProperties>
</file>