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80" r:id="rId4"/>
    <p:sldId id="268" r:id="rId5"/>
    <p:sldId id="281" r:id="rId6"/>
    <p:sldId id="267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>
        <p:scale>
          <a:sx n="119" d="100"/>
          <a:sy n="119" d="100"/>
        </p:scale>
        <p:origin x="31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4:52.5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1 837 24575,'75'0'0,"-6"0"0,-13 0 0,2 0 0,33 0 0,-38 0 0,-1 0 0,24 0 0,10 0 0,-23 0 0,8 0 0,-13 0 0,2 0 0,-17 0 0,-7 0 0,-3 0 0,-15 0 0,9 0 0,-4 0 0,-1 0 0,10 0 0,-3 0 0,11 0 0,1 0 0,0 0 0,-1 0 0,7 0 0,-10 0 0,9 0 0,-12 0 0,1 0 0,4 0 0,-9 0 0,3 0 0,-5-4 0,1 3 0,4-3 0,-3 4 0,9 0 0,-4-4 0,0 2 0,4-7 0,-4 8 0,1-7 0,-3 2 0,-5 1 0,1 1 0,-1 0 0,-5 3 0,-1-3 0,0 4 0,-4-4 0,4 3 0,-5-7 0,0 7 0,0-2 0,5-2 0,-4 4 0,9-3 0,-9 4 0,9-4 0,-4-1 0,23-5 0,-1-6 0,16-6 0,-27 9 0,3-2 0,-18 15 0,15 0 0,-5 0 0,5 0 0,-7 0 0,2 0 0,-1 0 0,0 0 0,0 0 0,0 0 0,0 0 0,0 0 0,-5 0 0,4 0 0,-9 0 0,9 0 0,-9 0 0,4 0 0,-5 0 0,0 0 0,0 0 0,1 0 0,-6 0 0,4 0 0,-7 0 0,7 0 0,-7-3 0,7 2 0,-3-2 0,0 3 0,3 0 0,-3 0 0,4 0 0,0-4 0,0 3 0,0-3 0,0 0 0,0 3 0,0-6 0,0 6 0,5-7 0,-4 3 0,9 0 0,-4-3 0,0 7 0,4-3 0,-3 0 0,4 3 0,0-4 0,0 1 0,0 3 0,5-3 0,-3 4 0,-2 0 0,-1 0 0,-4 0 0,6 0 0,-1 0 0,0 0 0,0 0 0,0 0 0,0 0 0,-5 0 0,10 0 0,-9 0 0,5 0 0,-2 0 0,-4 0 0,0 0 0,4 0 0,-9 4 0,9-3 0,-8 6 0,7-6 0,-7 7 0,8-7 0,-4 2 0,5-3 0,5 0 0,-3 0 0,9 0 0,-10 0 0,10 0 0,-9 0 0,3 0 0,-5 0 0,0 0 0,0 0 0,0 0 0,1 0 0,-1 0 0,-5 0 0,3 0 0,-3 0 0,0 0 0,-1 0 0,0 0 0,-4 0 0,4 0 0,0 0 0,-3 0 0,8 0 0,-4 0 0,0 0 0,-1 0 0,0 0 0,-4-3 0,4 2 0,-5-3 0,5 0 0,-3 3 0,2-3 0,-3 4 0,-1-4 0,0 3 0,0-3 0,0 4 0,0 0 0,-4 0 0,3 0 0,-8 0 0,8 0 0,-3 0 0,4 0 0,-4 0 0,3 0 0,-3 0 0,4 0 0,0 0 0,0 0 0,0 0 0,0 0 0,0 0 0,5 0 0,-3 0 0,7 0 0,-7 0 0,7 4 0,-2-3 0,4 3 0,0-4 0,0 5 0,0-4 0,0 3 0,0-4 0,-5 0 0,-1 4 0,0-4 0,-4 4 0,4-4 0,-5 0 0,0 0 0,5 0 0,1 0 0,0 0 0,4 0 0,-9 0 0,4 0 0,-9 0 0,3 0 0,-7 0 0,3 0 0,-4 0 0,4 0 0,-4 0 0,8 0 0,-7 0 0,3 0 0,-4 0 0,-1 0 0,1 0 0,-4 13 0,0 8 0,-4 8 0,0 11 0,0-11 0,0 5 0,4-6 0,1-5 0,4-1 0,-5-5 0,4-4 0,-7-1 0,5-5 0,-5 1 0,6 4 0,-6-3 0,3 7 0,-4-3 0,4 4 0,-3 0 0,7 0 0,-4 0 0,1 5 0,3-4 0,-4 4 0,4-9 0,-3 3 0,2-7 0,-6 7 0,2-7 0,1 7 0,-3-8 0,6 4 0,-6 0 0,6-3 0,-6 7 0,6-7 0,-3 7 0,1-8 0,6 16 0,-5-10 0,2 16 0,0-12 0,-3 9 0,-1-4 0,5 11 0,-8-5 0,8 11 0,-8 1 0,9 2 0,-9 10 0,8-11 0,-8 12 0,8-12 0,-8 5 0,9 1 0,-9-6 0,8-1 0,-8-1 0,7-11 0,-7 5 0,3-6 0,0-5 0,-3 4 0,7-9 0,-7 9 0,2-4 0,-3 0 0,0 4 0,0-4 0,0 0 0,5 4 0,-4-9 0,3 4 0,-4-9 0,0 3 0,3-7 0,-2 7 0,3-7 0,-4 7 0,3-3 0,-2 4 0,3 4 0,-4-2 0,0 2 0,0 1 0,0-3 0,0 7 0,0-7 0,0 6 0,0-7 0,0-2 0,0-4 0,0-4 0,3-4 0,-2-16 0,2-4 0,-7-21 0,-6 7 0,-6-15 0,1 8 0,-5-9 0,9-1 0,-4 5 0,4-6 0,1 8 0,0-1 0,0 6 0,4 1 0,-2 11 0,7-4 0,-6 9 0,6-9 0,-3 9 0,0-9 0,3 9 0,-3-4 0,4 0 0,0 4 0,-4-4 0,3 5 0,-3 0 0,4 0 0,0-1 0,0 1 0,0 0 0,0-5 0,0-1 0,0-5 0,0 0 0,0-5 0,0-3 0,5 1 0,0-4 0,5 9 0,-1 2 0,0 6 0,-1 9 0,-3-3 0,2 3 0,-6-4 0,3 0 0,-4 0 0,0-5 0,0 3 0,0-8 0,0 4 0,0-5 0,0 5 0,0-4 0,0-2 0,0 0 0,4-5 0,1 1 0,5-3 0,0-4 0,0 4 0,0 3 0,-1 5 0,-4 0 0,0 0 0,-5 0 0,0 0 0,0 0 0,0-6 0,0 4 0,0-3 0,0-1 0,-9-1 0,2-6 0,-14-13 0,3-4 0,1 1 0,-7-28 0,12 31 0,-7-25 0,4 24 0,3 7 0,-3 6 0,5 9 0,1 14 0,4 2 0,-1 9 0,2 4 0,-1 0 0,2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4:55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2380 24575,'0'-24'0,"0"-1"0,0-15 0,0 3 0,0-10 0,0 6 0,0 0 0,0 1 0,0 5 0,0 1 0,0 11 0,0-4 0,0 4 0,0 0 0,0-4 0,0 4 0,0-5 0,0 0 0,0 0 0,0 5 0,0 1 0,0 5 0,0 4 0,0 1 0,0 4 0,0 0 0,0 1 0,0-5 0,0 3 0,4-7 0,-3-2 0,7-5 0,-7-5 0,7 0 0,-3 0 0,5 0 0,-1 0 0,0 0 0,-3 0 0,2 0 0,-3 0 0,0 0 0,4 0 0,-4 0 0,0 0 0,3 5 0,-7 1 0,3 9 0,0-3 0,-3 7 0,2-3 0,-3 0 0,0 3 0,0-2 0,0-1 0,4 3 0,-3-7 0,2 3 0,-3-4 0,4 0 0,-3 0 0,3 0 0,-4 0 0,0 4 0,0-3 0,0 7 0,0-7 0,0 7 0,0-2 0,0 3 0,0-4 0,0 3 0,0-7 0,0 3 0,0-4 0,0 0 0,0-5 0,0 4 0,0-9 0,0 9 0,0-9 0,0 4 0,0-5 0,0 5 0,0-4 0,0 8 0,0-3 0,0 5 0,0 0 0,0 0 0,0 0 0,0 0 0,0 4 0,0-3 0,0 7 0,0-2 0,0 3 0,0 0 0,0 1 0,0-1 0,0 1 0,0-1 0,0 1 0,0-5 0,0 4 0,0-8 0,0 3 0,0-4 0,0-5 0,-4 3 0,3-8 0,-3-1 0,0-2 0,3-9 0,-3 9 0,-1-3 0,4 9 0,-3 2 0,1 9 0,-1 5 0,-4 5 0,1 3 0,-1 3 0,4 1 0,-3 8 0,6 1 0,-6 0 0,6 3 0,-6-7 0,6 3 0,-6-1 0,6 2 0,-3 4 0,4-7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4:59.5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424 1 24575,'0'32'0,"0"2"0,0-11 0,0 11 0,0-5 0,0 5 0,0-11 0,0-1 0,0-5 0,0-4 0,0 3 0,0-7 0,0 7 0,0-8 0,0 9 0,0-5 0,0 6 0,0-1 0,0 0 0,0-4 0,0-2 0,0-3 0,0-1 0,0 4 0,0 1 0,0 4 0,0 6 0,0 7 0,5 12 0,1 2 0,0 10 0,-1-16 0,-1 8 0,-3-20 0,4 7 0,-5-13 0,3-2 0,-2-5 0,2 0 0,-3 1 0,0 4 0,0 0 0,0 5 0,0-4 0,0 4 0,0-5 0,0-4 0,0 3 0,0-7 0,0 3 0,0-4 0,0-1 0,0 1 0,0-1 0,0 1 0,0 4 0,0 0 0,0 6 0,0 3 0,0-2 0,0 8 0,0-9 0,0 9 0,0-13 0,0 7 0,0-8 0,0 4 0,0 5 0,0 7 0,0 6 0,0 27 0,0-16 0,0 10 0,0-10 0,0-10 0,0 11 0,0-6 0,0-6 0,0 4 0,0-9 0,0 9 0,0-3 0,0 11 0,0 1 0,0 1 0,0-2 0,0 0 0,0-5 0,0 5 0,0-11 0,0-3 0,0-5 0,0 0 0,0-4 0,0-2 0,0-5 0,0 0 0,0 0 0,0 0 0,0 5 0,0 1 0,0 5 0,0 0 0,0-5 0,0 4 0,0-9 0,0 4 0,0-9 0,0-1 0,0 0 0,0-4 0,0 4 0,0 0 0,0-3 0,0 7 0,0-7 0,0 7 0,0-8 0,0 8 0,0-3 0,0 4 0,0 0 0,-3 0 0,2 5 0,-3-3 0,4 10 0,-4-14 0,4 8 0,-4-14 0,4 3 0,0-4 0,0-1 0,0 1 0,0 0 0,0-1 0,0 1 0,0 0 0,0 0 0,0-1 0,0 1 0,0 9 0,0-3 0,0 13 0,0-9 0,0 9 0,0-9 0,0 8 0,0-7 0,0 3 0,0-5 0,0-4 0,0 3 0,0-4 0,0 1 0,0 3 0,0-3 0,0 0 0,0 3 0,0-7 0,0 7 0,0-8 0,0 8 0,4-7 0,-4 3 0,4-5 0,-4 1 0,0 0 0,0-1 0,0 1 0,0 0 0,0-1 0,0 0 0,3-3 0,1-1 0,4 1 0,-1 0 0,-3 3 0,3 5 0,-2 1 0,4 4 0,-5 5 0,4 1 0,-2 11 0,-1 1 0,4 6 0,-8 6 0,4-5 0,-5 6 0,0-8 0,0-9 0,0 1 0,0-13 0,0-2 0,0-5 0,0-4 0,0 0 0,0-1 0,0 0 0,0 1 0,0-1 0,0 1 0,0 4 0,0 1 0,0 4 0,0 0 0,-4 5 0,-1 1 0,-5 5 0,1 6 0,-1 1 0,-1 12 0,-4 2 0,3 0 0,1-8 0,2-7 0,8-16 0,-26 30 0,-1-3 0,-11 29 0,0-8 0,15-4 0,-2-14 0,5-6 0,6-9 0,-4 7 0,8-9 0,-4 10 0,6-18 0,4-5 0,-2-7 0,6-3 0,-2 0 0,3 0 0,0-1 0,0 1 0,0 0 0,0-1 0,0 1 0,0 0 0,0 4 0,0-4 0,0 4 0,0-4 0,0 0 0,-4 3 0,3 7 0,-7 5 0,7 5 0,-7 0 0,2 6 0,1-10 0,-4 9 0,8-15 0,-7 4 0,7-5 0,-3-4 0,4-1 0,0 0 0,0-4 0,0 8 0,0-7 0,0 7 0,0-3 0,0 0 0,0 3 0,0-4 0,0 1 0,0 8 0,0-7 0,0 8 0,0-5 0,0 0 0,0 0 0,0 0 0,0-4 0,0 3 0,0-7 0,0 6 0,0-6 0,0 7 0,0-3 0,0 0 0,0 3 0,0-3 0,0 4 0,0 0 0,0 5 0,0-4 0,0 9 0,0-4 0,0 5 0,0-5 0,0 4 0,0-4 0,0 0 0,0 4 0,0-4 0,-4 5 0,3 6 0,-7-5 0,2 10 0,1-4 0,-4 6 0,8-6 0,-8-2 0,8-9 0,-7-2 0,7-5 0,-2 0 0,3-4 0,0-2 0,0-3 0,0 0 0,0-1 0,0 1 0,0 0 0,0-1 0,0 5 0,0 1 0,0 4 0,0 0 0,0-4 0,0 3 0,-4-7 0,3 2 0,-2 1 0,3-3 0,0 7 0,0-7 0,-4 7 0,3 2 0,-7 0 0,8 4 0,-4-5 0,0 0 0,3-4 0,-3 3 0,4-7 0,-3-1 0,2-4 0,-2-4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5:03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5:08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3298 24575,'0'31'0,"0"-3"0,0-15 0,0-1 0,0-1 0,0-2 0,0 2 0,0-4 0,0 1 0,0-1 0,0 1 0,0-1 0,0 1 0,0-1 0,0 1 0,0-1 0,0 1 0,4-1 0,-4 0 0,4-26 0,-4-1 0,0-20 0,0-6 0,0 3 0,0-12 0,0 0 0,0 6 0,0 2 0,0 13 0,0 0 0,0 11 0,0 1 0,0 9 0,0-3 0,0 7 0,0-3 0,0 1 0,0 2 0,0-3 0,0 4 0,0 1 0,0-1 0,0 0 0,0 1 0,0-5 0,0 3 0,0-3 0,0 5 0,0-1 0,0 1 0,0-1 0,0 1 0,0-1 0,0 1 0,0 0 0,0 0 0,0-1 0,0-3 0,0 2 0,-5-12 0,4 7 0,-3-13 0,4-2 0,0-6 0,0-26 0,0-6 0,0-21-653,0-10 653,9 44 0,1 1 0,-6-21 0,15-10 0,-19 26 0,0 6 0,0-17 0,0 14 0,0-2 653,0-5-653,0 1 0,0 10 0,0-8 0,0 10 0,0 1 0,0 1 0,0 13 0,4 0 0,-3 11 0,7 1 0,-7 9 0,3 1 0,-4 0 0,0 4 0,0-8 0,0 7 0,0-7 0,0-2 0,0 0 0,0-15 0,0 9 0,0 0 0,0-2 0,0 7 0,0-14 0,0-8 0,0-31 0,0 17 0,0-29 0,0 33 0,0-17 0,0 17 0,0 3 0,0 14 0,-4 6 0,3 5 0,-4 1 0,5 6 0,0-1 0,0-1 0,0-3 0,0 2 0,0-3 0,0 5 0,0-5 0,0 4 0,0-4 0,0 5 0,0 0 0,0 0 0,0 4 0,0-3 0,0 8 0,0-4 0,0 4 0,0-4 0,0 4 0,0-4 0,0 4 0,0 1 0,0-1 0,0 0 0,0 1 0,0-1 0,0 0 0,0 0 0,0 1 0,0-1 0,0 1 0,0-1 0,0 26 0,0-3 0,0 29 0,0-3 0,5 2 0,1 9 0,5 4 0,0 0 0,1 14 0,-1-6 0,8 24 0,-6-27 0,0 31 0,-4-39 0,-8 24 0,9-21 0,-9 6 0,4-14 0,-5 6 0,0-13 0,0 13 0,0-6 0,0 7 0,0-6 0,0 4 0,0 19 0,0-23 0,0 20 0,0-28 0,0 2 0,0-2 0,0 12 0,0-1 0,0 12 0,0 5 0,0-12 0,0 11 0,0-11 0,0 12 0,0-5 0,0-1 0,0 6 0,0-5 0,0 8 0,0-8 0,0 5 0,0-12 0,0-1 0,0-9 0,0-7 0,0-9 0,0 1 0,0-14 0,0 4 0,0-5 0,0 0 0,0-5 0,0 4 0,0-3 0,0 0 0,0 3 0,0-3 0,0 4 0,0-5 0,0 0 0,0-4 0,0 0 0,0-1 0,0 1 0,0 0 0,0-1 0,0 0 0,0 1 0,0-1 0,0 1 0,0-1 0,0 1 0,0 0 0,0 9 0,0-3 0,0 13 0,0-4 0,0 10 0,0-8 0,0 7 0,0-8 0,0-1 0,0-1 0,0-10 0,0 4 0,0-7 0,0 3 0,0 0 0,0-3 0,0 7 0,0-8 0,0 8 0,0-3 0,0 4 0,0-4 0,0 3 0,0-7 0,0 7 0,0-3 0,0 4 0,0 0 0,0 0 0,0 4 0,0 8 0,0 0 0,0 5 0,0-6 0,0 0 0,0 0 0,0 0 0,0-5 0,0-1 0,0-5 0,0 0 0,0 0 0,0-4 0,0 3 0,0 4 0,0-1 0,0 6 0,0-3 0,0-4 0,0 9 0,0-4 0,0 10 0,0-3 0,0 9 0,0-10 0,0 10 0,0-9 0,0 3 0,0-5 0,0-4 0,0 2 0,0-7 0,0-2 0,0-5 0,0-4 0,0 4 0,0-3 0,0 12 0,0-7 0,0 8 0,0-6 0,0 1 0,0 0 0,0 0 0,0-4 0,0-1 0,0-4 0,0-4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5:16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1 541 24575,'9'16'0,"-2"4"0,-7 6 0,0-6 0,0 3 0,0-10 0,0 0 0,-4 3 0,3-3 0,-3 4 0,4 0 0,-3-4 0,2 3 0,-3-7 0,4 7 0,0-7 0,0 3 0,0-11 0,0-17 0,0-9 0,0-11 0,0-3 0,0 10 0,0-5 0,0 1 0,0 3 0,0-4 0,0 7 0,0 3 0,0 3 0,0 4 0,0 0 0,0 4 0,0 1 0,0 0 0,0 3 0,0-7 0,0 8 0,0-8 0,0 3 0,0 0 0,0-3 0,0 7 0,0-3 0,0 0 0,0 4 0,0-4 0,0 0 0,0 3 0,0-7 0,4 7 0,-3-2 0,2 3 0,-3 0 0,0-4 0,0 4 0,0-4 0,0 4 0,0 1 0,0-1 0,0 0 0,0 1 0,0-1 0,0 0 0,0 1 0,0 0 0,0-1 0,0 1 0,0-1 0,0 1 0,0 0 0,0-1 0,0 1 0,0 0 0,0-1 0,0 4 0,0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8478-7C8D-8743-81F9-00668FFFE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BD5E2-9B1C-6E45-BF04-27BCA889D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C4977-C63F-F843-B627-CA5B72E8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F38C3-D4F8-854C-9AD5-D0BA48B6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3DD59-EB7A-D244-BC2D-011B5E52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1461-96CA-6D4F-88F0-112B0CF5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93C46-1375-3D41-AB9F-A7B0E7756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0BE85-3706-6F44-8C5E-449EEE17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8283A-BF43-0C4E-89BA-05075F8F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1A5D9-29E0-5A48-8E09-A6268D31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3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86293-28CF-1E4B-9C71-099ECCEBD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6117D-4123-7943-AD37-66B18D1F4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E6876-A766-3040-9D8F-299AEAB0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9D6BD-CDF8-CA4E-96A1-07D80C04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87B97-DCC2-B14A-8F46-77F9BDAC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6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9593-D0CB-D141-9CCB-D85BF1ED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1D61-696D-AA47-8EC8-B495EE2B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EF4AF-C153-214F-9E4D-5DACEF4A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2C1F-4E18-814B-A304-C4016FAD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CF08-D260-674A-9A15-74495D38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5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36DF-5F54-874F-8B40-B785911D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BFC8B-DAFE-7343-BBB9-5C76FDDA4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5EBFD-99BA-1242-BD73-123D6115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E160C-1B10-3E4C-8328-04D489A6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41575-B65A-584B-AB4D-130D020B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9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8C5A-F89F-D346-ACC3-C987B707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8221-AE7E-8140-94A0-99441F959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AD993-E022-8546-96B4-872BEDCF5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FF2E3-16B0-2844-A9AE-C91A0ABC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AAE96-4F75-7D49-81B8-49BD3C95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45F33-9743-6B4C-8A47-85D18A40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9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9EB5-A496-1647-BB73-AD5570CB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C88-C57F-2C44-84D7-BCB3228F2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EAFED-0F21-054B-B33B-60194C8FE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479E5-C322-AC4C-B276-0ECA0F283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B9F2F-A6B7-824F-A4D6-7F3EA08F9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64C5E-C0CF-8B4F-B547-B6C03BB3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97D96-4A59-B64F-960E-1FBA7EBE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52A46-A38A-244A-A60E-968DA817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0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C187-83AD-ED45-BB80-E6A43454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A3F47-501C-C942-85ED-6EC79E59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99EEF-7922-A943-A64F-8ED8A47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F4DC5-B21F-3C4D-AD2A-80A5D078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48B8A-9C82-DA45-9EC1-A9A35EF8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2EE62-A625-AC41-A209-642EC1F0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1DA9B-ED4D-4449-B91C-016B3C33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5129-9F59-9242-A4F0-F0251654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8E6F9-743A-1B42-90B4-5A44425BA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1DB1C-5E16-A54B-9E12-2E323A4D6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93D54-13A4-E642-9D66-ECEA1D78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526CE-20D9-2D41-A58F-96428BD6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D31DE-ABFE-9149-A1AC-71F06B64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04D0-A965-0543-BF51-D8C4C219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496A8-933E-1C43-AF82-FDAFF65CE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8BF0-D9D6-9E4B-BB61-CDAFE9219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33732-19B8-3A4C-B9FD-ED284935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6EB05-2CCB-1B41-BF14-C45B50C6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85155-B8ED-7346-B5DC-44F969E4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FE9F0-ECA0-4240-9860-AF947F92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A63E7-927D-C147-8E0C-1B35AE46E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8A2DF-7887-A145-B943-92124AD1B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AD66D-D85A-0446-A6B5-F452F33BF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8E761-B902-6742-B5F5-34820986A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5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hyperlink" Target="https://www.bbc.co.uk/newsround/50434875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UNgsVGFo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9wvi9e3jvy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A522DCE-AA77-074A-8511-56BF75A19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5F3099-A965-B647-BA18-B308FA530131}"/>
              </a:ext>
            </a:extLst>
          </p:cNvPr>
          <p:cNvSpPr txBox="1"/>
          <p:nvPr/>
        </p:nvSpPr>
        <p:spPr>
          <a:xfrm>
            <a:off x="2762180" y="1586614"/>
            <a:ext cx="666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winkl" pitchFamily="2" charset="77"/>
              </a:rPr>
              <a:t>Friday 15</a:t>
            </a:r>
            <a:r>
              <a:rPr lang="en-US" sz="3600" baseline="30000" dirty="0">
                <a:latin typeface="Twinkl" pitchFamily="2" charset="77"/>
              </a:rPr>
              <a:t>th</a:t>
            </a:r>
            <a:r>
              <a:rPr lang="en-US" sz="3600" dirty="0">
                <a:latin typeface="Twinkl" pitchFamily="2" charset="77"/>
              </a:rPr>
              <a:t> January </a:t>
            </a:r>
          </a:p>
          <a:p>
            <a:pPr algn="ctr"/>
            <a:r>
              <a:rPr lang="en-US" sz="3600" dirty="0">
                <a:latin typeface="Twinkl" pitchFamily="2" charset="77"/>
              </a:rPr>
              <a:t>15.01.21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972FE2-7E8F-A247-BE41-F438BB579C69}"/>
                  </a:ext>
                </a:extLst>
              </p14:cNvPr>
              <p14:cNvContentPartPr/>
              <p14:nvPr/>
            </p14:nvContentPartPr>
            <p14:xfrm>
              <a:off x="6700892" y="2736953"/>
              <a:ext cx="2376000" cy="973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972FE2-7E8F-A247-BE41-F438BB579C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5252" y="2700953"/>
                <a:ext cx="244764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8FD4DA-B8B7-7149-AAD0-79D297CAED36}"/>
                  </a:ext>
                </a:extLst>
              </p14:cNvPr>
              <p14:cNvContentPartPr/>
              <p14:nvPr/>
            </p14:nvContentPartPr>
            <p14:xfrm>
              <a:off x="8962052" y="2901473"/>
              <a:ext cx="49320" cy="856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8FD4DA-B8B7-7149-AAD0-79D297CAED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26052" y="2865833"/>
                <a:ext cx="12096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A98689-0C6C-3849-96CB-4EC7D716024B}"/>
                  </a:ext>
                </a:extLst>
              </p14:cNvPr>
              <p14:cNvContentPartPr/>
              <p14:nvPr/>
            </p14:nvContentPartPr>
            <p14:xfrm>
              <a:off x="8820212" y="2977793"/>
              <a:ext cx="194400" cy="2486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A98689-0C6C-3849-96CB-4EC7D71602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84572" y="2942153"/>
                <a:ext cx="266040" cy="25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962F50-CB4D-9045-9951-F1A3D983DB2C}"/>
                  </a:ext>
                </a:extLst>
              </p14:cNvPr>
              <p14:cNvContentPartPr/>
              <p14:nvPr/>
            </p14:nvContentPartPr>
            <p14:xfrm>
              <a:off x="8954852" y="4453793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962F50-CB4D-9045-9951-F1A3D983DB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18852" y="441779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88EDDD4-B206-2C4A-8693-DA2567ACB1BE}"/>
                  </a:ext>
                </a:extLst>
              </p14:cNvPr>
              <p14:cNvContentPartPr/>
              <p14:nvPr/>
            </p14:nvContentPartPr>
            <p14:xfrm>
              <a:off x="8954132" y="3266513"/>
              <a:ext cx="64080" cy="1704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8EDDD4-B206-2C4A-8693-DA2567ACB1B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18132" y="3230513"/>
                <a:ext cx="135720" cy="17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93CA212-D752-1846-9C34-2F045EAC427E}"/>
                  </a:ext>
                </a:extLst>
              </p14:cNvPr>
              <p14:cNvContentPartPr/>
              <p14:nvPr/>
            </p14:nvContentPartPr>
            <p14:xfrm>
              <a:off x="8970692" y="4824953"/>
              <a:ext cx="6120" cy="291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93CA212-D752-1846-9C34-2F045EAC42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34692" y="4789313"/>
                <a:ext cx="77760" cy="3636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 descr="Logo, company name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25B76449-C992-C447-A13E-627F8FB36B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8614" y="2291819"/>
            <a:ext cx="2066875" cy="2123814"/>
          </a:xfrm>
          <a:prstGeom prst="rect">
            <a:avLst/>
          </a:prstGeom>
        </p:spPr>
      </p:pic>
      <p:pic>
        <p:nvPicPr>
          <p:cNvPr id="1032" name="Picture 8" descr="Best Winnie The Pooh Quotes – Inspirational Quotes To Guide You Through Life">
            <a:extLst>
              <a:ext uri="{FF2B5EF4-FFF2-40B4-BE49-F238E27FC236}">
                <a16:creationId xmlns:a16="http://schemas.microsoft.com/office/drawing/2014/main" id="{FE972EFB-3996-7B40-AF04-C58FE95A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49" y="241388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0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0B607-EC15-D841-8FE8-1F97AC3F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EE86B-458E-C743-8A17-1C140131DF4A}"/>
              </a:ext>
            </a:extLst>
          </p:cNvPr>
          <p:cNvSpPr txBox="1"/>
          <p:nvPr/>
        </p:nvSpPr>
        <p:spPr>
          <a:xfrm>
            <a:off x="3687522" y="1577093"/>
            <a:ext cx="50321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latin typeface="Twinkl" pitchFamily="2" charset="77"/>
              </a:rPr>
              <a:t>Maths</a:t>
            </a:r>
            <a:endParaRPr lang="en-US" sz="2000" b="1" u="sng" dirty="0">
              <a:latin typeface="Twinkl" pitchFamily="2" charset="77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Daily 10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Roll that number board game </a:t>
            </a:r>
          </a:p>
          <a:p>
            <a:pPr algn="ctr"/>
            <a:endParaRPr lang="en-US" sz="2000" b="1" u="sng" dirty="0">
              <a:latin typeface="Twinkl" pitchFamily="2" charset="77"/>
            </a:endParaRPr>
          </a:p>
          <a:p>
            <a:pPr algn="ctr"/>
            <a:r>
              <a:rPr lang="en-US" sz="2000" b="1" u="sng" dirty="0">
                <a:latin typeface="Twinkl" pitchFamily="2" charset="77"/>
              </a:rPr>
              <a:t>Literacy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Reading books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Spelling words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latin typeface="Twinkl" pitchFamily="2" charset="77"/>
            </a:endParaRPr>
          </a:p>
          <a:p>
            <a:pPr algn="ctr"/>
            <a:r>
              <a:rPr lang="en-US" sz="2000" b="1" u="sng" dirty="0">
                <a:latin typeface="Twinkl" pitchFamily="2" charset="77"/>
              </a:rPr>
              <a:t>HWB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P.E with Miss Lee </a:t>
            </a:r>
          </a:p>
          <a:p>
            <a:pPr algn="ctr"/>
            <a:endParaRPr lang="en-US" sz="2000" dirty="0">
              <a:latin typeface="Twinkl" pitchFamily="2" charset="77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latin typeface="Twinkl" pitchFamily="2" charset="77"/>
            </a:endParaRP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7431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226845-AA8E-9E49-A2D7-47DD4E4C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83B4E0-A536-1C4B-B3D6-0959CD361B51}"/>
              </a:ext>
            </a:extLst>
          </p:cNvPr>
          <p:cNvSpPr txBox="1"/>
          <p:nvPr/>
        </p:nvSpPr>
        <p:spPr>
          <a:xfrm>
            <a:off x="2098359" y="1355016"/>
            <a:ext cx="7995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winkl" pitchFamily="2" charset="77"/>
              </a:rPr>
              <a:t>It’s always a good day to be active! Join Miss Lee’s P.E session on the school Facebook page. </a:t>
            </a:r>
          </a:p>
          <a:p>
            <a:pPr algn="ctr"/>
            <a:endParaRPr lang="en-US" sz="2800" dirty="0">
              <a:latin typeface="Twinkl" pitchFamily="2" charset="77"/>
            </a:endParaRPr>
          </a:p>
          <a:p>
            <a:pPr algn="ctr"/>
            <a:r>
              <a:rPr lang="en-US" sz="2800" dirty="0">
                <a:latin typeface="Twinkl" pitchFamily="2" charset="77"/>
              </a:rPr>
              <a:t>This will be live at 9.30, but you can access the video later too!</a:t>
            </a:r>
          </a:p>
        </p:txBody>
      </p:sp>
    </p:spTree>
    <p:extLst>
      <p:ext uri="{BB962C8B-B14F-4D97-AF65-F5344CB8AC3E}">
        <p14:creationId xmlns:p14="http://schemas.microsoft.com/office/powerpoint/2010/main" val="119102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4510FE3-B5E3-D940-AA5A-E21D03A8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47F72-2030-1C4A-881C-E96D276BD102}"/>
              </a:ext>
            </a:extLst>
          </p:cNvPr>
          <p:cNvSpPr txBox="1"/>
          <p:nvPr/>
        </p:nvSpPr>
        <p:spPr>
          <a:xfrm>
            <a:off x="2116905" y="1634714"/>
            <a:ext cx="78984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400" dirty="0">
                <a:latin typeface="Twinkl" pitchFamily="2" charset="77"/>
              </a:rPr>
              <a:t>It’s daily 10 time! Complete your daily 10 in your jotter.</a:t>
            </a:r>
          </a:p>
          <a:p>
            <a:pPr marL="457200" indent="-457200" algn="ctr">
              <a:buAutoNum type="arabicPeriod"/>
            </a:pPr>
            <a:endParaRPr lang="en-US" sz="2400" dirty="0">
              <a:latin typeface="Twinkl" pitchFamily="2" charset="77"/>
            </a:endParaRPr>
          </a:p>
          <a:p>
            <a:pPr marL="457200" indent="-457200" algn="ctr">
              <a:buAutoNum type="arabicPeriod"/>
            </a:pPr>
            <a:r>
              <a:rPr lang="en-US" sz="2400" dirty="0">
                <a:latin typeface="Twinkl" pitchFamily="2" charset="77"/>
              </a:rPr>
              <a:t>In your pack, there are 2 ‘roll that number’ board games and a dice. There are instructions included also in the pack; enjoy! </a:t>
            </a:r>
            <a:r>
              <a:rPr lang="en-US" sz="2400" dirty="0">
                <a:latin typeface="Twinkl" pitchFamily="2" charset="77"/>
                <a:sym typeface="Wingdings" pitchFamily="2" charset="2"/>
              </a:rPr>
              <a:t> </a:t>
            </a:r>
          </a:p>
          <a:p>
            <a:pPr marL="457200" indent="-457200" algn="ctr">
              <a:buAutoNum type="arabicPeriod"/>
            </a:pPr>
            <a:endParaRPr lang="en-US" sz="2400" dirty="0">
              <a:latin typeface="Twinkl" pitchFamily="2" charset="77"/>
              <a:sym typeface="Wingdings" pitchFamily="2" charset="2"/>
            </a:endParaRPr>
          </a:p>
          <a:p>
            <a:pPr algn="ctr"/>
            <a:r>
              <a:rPr lang="en-US" sz="2400" dirty="0">
                <a:latin typeface="Twinkl" pitchFamily="2" charset="77"/>
                <a:sym typeface="Wingdings" pitchFamily="2" charset="2"/>
              </a:rPr>
              <a:t>To show off your work, it can be sent to </a:t>
            </a:r>
            <a:r>
              <a:rPr lang="en-US" sz="2400" u="sng" dirty="0">
                <a:latin typeface="Twinkl" pitchFamily="2" charset="77"/>
                <a:sym typeface="Wingdings" pitchFamily="2" charset="2"/>
              </a:rPr>
              <a:t>Miss Morrison </a:t>
            </a:r>
            <a:r>
              <a:rPr lang="en-US" sz="2400" dirty="0">
                <a:latin typeface="Twinkl" pitchFamily="2" charset="77"/>
                <a:sym typeface="Wingdings" pitchFamily="2" charset="2"/>
              </a:rPr>
              <a:t>on Seesaw/Teams. </a:t>
            </a:r>
            <a:r>
              <a:rPr lang="en-US" sz="2400" dirty="0">
                <a:latin typeface="Twinkl" pitchFamily="2" charset="7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311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C0769B9-C94F-994D-B2E1-E8AE519F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32235" cy="682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26885-9A4B-834E-AE33-E496BC4337DC}"/>
              </a:ext>
            </a:extLst>
          </p:cNvPr>
          <p:cNvSpPr txBox="1"/>
          <p:nvPr/>
        </p:nvSpPr>
        <p:spPr>
          <a:xfrm>
            <a:off x="2023678" y="1537726"/>
            <a:ext cx="788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winkl" pitchFamily="2" charset="77"/>
              </a:rPr>
              <a:t>Celebrate – it’s Friday!</a:t>
            </a:r>
          </a:p>
          <a:p>
            <a:pPr algn="ctr"/>
            <a:endParaRPr lang="en-US" sz="2000" b="1" i="1" u="sng" dirty="0">
              <a:latin typeface="Twinkl" pitchFamily="2" charset="77"/>
            </a:endParaRPr>
          </a:p>
          <a:p>
            <a:pPr algn="ctr"/>
            <a:endParaRPr lang="en-US" dirty="0">
              <a:latin typeface="Twinkl" pitchFamily="2" charset="77"/>
            </a:endParaRPr>
          </a:p>
          <a:p>
            <a:pPr algn="ctr"/>
            <a:endParaRPr lang="en-US" sz="2800" dirty="0">
              <a:latin typeface="Twinkl" pitchFamily="2" charset="77"/>
            </a:endParaRPr>
          </a:p>
          <a:p>
            <a:pPr algn="ctr"/>
            <a:endParaRPr lang="en-US" sz="4000" dirty="0">
              <a:latin typeface="Twinkl" pitchFamily="2" charset="77"/>
            </a:endParaRPr>
          </a:p>
          <a:p>
            <a:pPr algn="ctr"/>
            <a:r>
              <a:rPr lang="en-US" sz="4000" dirty="0">
                <a:latin typeface="Twinkl" pitchFamily="2" charset="77"/>
              </a:rPr>
              <a:t> </a:t>
            </a:r>
          </a:p>
        </p:txBody>
      </p:sp>
      <p:pic>
        <p:nvPicPr>
          <p:cNvPr id="5" name="Picture 4" descr="Slide1.jpg">
            <a:hlinkClick r:id="rId3"/>
            <a:extLst>
              <a:ext uri="{FF2B5EF4-FFF2-40B4-BE49-F238E27FC236}">
                <a16:creationId xmlns:a16="http://schemas.microsoft.com/office/drawing/2014/main" id="{02B2F7BF-7DCC-A147-B9C7-FE424D410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47" y="3340381"/>
            <a:ext cx="3227505" cy="230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5DC65C-E210-9A40-86C4-50877B2DEDA4}"/>
              </a:ext>
            </a:extLst>
          </p:cNvPr>
          <p:cNvSpPr txBox="1"/>
          <p:nvPr/>
        </p:nvSpPr>
        <p:spPr>
          <a:xfrm>
            <a:off x="4696081" y="4679339"/>
            <a:ext cx="264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" pitchFamily="2" charset="77"/>
              </a:rPr>
              <a:t>Click for a shake break!</a:t>
            </a:r>
          </a:p>
        </p:txBody>
      </p:sp>
    </p:spTree>
    <p:extLst>
      <p:ext uri="{BB962C8B-B14F-4D97-AF65-F5344CB8AC3E}">
        <p14:creationId xmlns:p14="http://schemas.microsoft.com/office/powerpoint/2010/main" val="79658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8926D-599C-2148-98A5-56C9005A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443BE-99C4-374C-B187-D3D00745B145}"/>
              </a:ext>
            </a:extLst>
          </p:cNvPr>
          <p:cNvSpPr txBox="1"/>
          <p:nvPr/>
        </p:nvSpPr>
        <p:spPr>
          <a:xfrm>
            <a:off x="2033195" y="1430122"/>
            <a:ext cx="8068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inkl" pitchFamily="2" charset="77"/>
              </a:rPr>
              <a:t>Review this week’s library book – using your reading response booklet, tell me what you thought by completing the ‘book review’ page. </a:t>
            </a:r>
          </a:p>
          <a:p>
            <a:pPr algn="ctr"/>
            <a:endParaRPr lang="en-US" sz="2400" dirty="0">
              <a:latin typeface="Twinkl" pitchFamily="2" charset="77"/>
            </a:endParaRPr>
          </a:p>
          <a:p>
            <a:pPr algn="ctr"/>
            <a:r>
              <a:rPr lang="en-US" sz="2400" dirty="0">
                <a:latin typeface="Twinkl" pitchFamily="2" charset="77"/>
              </a:rPr>
              <a:t>To show off your work, it can be sent to </a:t>
            </a:r>
            <a:r>
              <a:rPr lang="en-US" sz="2400" u="sng" dirty="0">
                <a:latin typeface="Twinkl" pitchFamily="2" charset="77"/>
              </a:rPr>
              <a:t>Miss Morrison </a:t>
            </a:r>
            <a:r>
              <a:rPr lang="en-US" sz="2400" dirty="0">
                <a:latin typeface="Twinkl" pitchFamily="2" charset="77"/>
              </a:rPr>
              <a:t>on Seesaw/Teams. </a:t>
            </a:r>
          </a:p>
        </p:txBody>
      </p:sp>
    </p:spTree>
    <p:extLst>
      <p:ext uri="{BB962C8B-B14F-4D97-AF65-F5344CB8AC3E}">
        <p14:creationId xmlns:p14="http://schemas.microsoft.com/office/powerpoint/2010/main" val="67008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63463ED-3586-EA46-971F-8AB035CE4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37E05E-D587-E24B-99FD-06D73D56343F}"/>
              </a:ext>
            </a:extLst>
          </p:cNvPr>
          <p:cNvSpPr txBox="1"/>
          <p:nvPr/>
        </p:nvSpPr>
        <p:spPr>
          <a:xfrm>
            <a:off x="1942374" y="1387289"/>
            <a:ext cx="80407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winkl" pitchFamily="2" charset="77"/>
              </a:rPr>
              <a:t>We have worked on a lot of different sounds through the last 2 terms – using the link below, give me your best ‘ff’ word. </a:t>
            </a:r>
          </a:p>
          <a:p>
            <a:pPr algn="ctr"/>
            <a:endParaRPr lang="en-US" sz="2800" dirty="0">
              <a:latin typeface="Twinkl" pitchFamily="2" charset="77"/>
            </a:endParaRPr>
          </a:p>
          <a:p>
            <a:pPr algn="ctr"/>
            <a:r>
              <a:rPr lang="en-US" sz="2800" dirty="0">
                <a:latin typeface="Twinkl" pitchFamily="2" charset="77"/>
                <a:hlinkClick r:id="rId3"/>
              </a:rPr>
              <a:t>https://www.menti.com/9wvi9e3jvy</a:t>
            </a:r>
            <a:endParaRPr lang="en-US" sz="2800" dirty="0">
              <a:latin typeface="Twinkl" pitchFamily="2" charset="77"/>
            </a:endParaRPr>
          </a:p>
          <a:p>
            <a:pPr algn="ctr"/>
            <a:endParaRPr lang="en-US" sz="2800" dirty="0">
              <a:latin typeface="Twinkl" pitchFamily="2" charset="77"/>
            </a:endParaRPr>
          </a:p>
          <a:p>
            <a:pPr algn="ctr"/>
            <a:r>
              <a:rPr lang="en-US" sz="2800" dirty="0">
                <a:latin typeface="Twinkl" pitchFamily="2" charset="77"/>
              </a:rPr>
              <a:t>You can add as many words as you like. </a:t>
            </a:r>
          </a:p>
        </p:txBody>
      </p:sp>
    </p:spTree>
    <p:extLst>
      <p:ext uri="{BB962C8B-B14F-4D97-AF65-F5344CB8AC3E}">
        <p14:creationId xmlns:p14="http://schemas.microsoft.com/office/powerpoint/2010/main" val="300424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227</Words>
  <Application>Microsoft Macintosh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Morrison (A0017172)</dc:creator>
  <cp:lastModifiedBy>Andrea Morrison (A0017172)</cp:lastModifiedBy>
  <cp:revision>17</cp:revision>
  <dcterms:created xsi:type="dcterms:W3CDTF">2021-01-08T11:36:43Z</dcterms:created>
  <dcterms:modified xsi:type="dcterms:W3CDTF">2021-01-08T14:55:29Z</dcterms:modified>
</cp:coreProperties>
</file>