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8" r:id="rId4"/>
    <p:sldId id="281" r:id="rId5"/>
    <p:sldId id="267" r:id="rId6"/>
    <p:sldId id="27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p:scale>
          <a:sx n="119" d="100"/>
          <a:sy n="119" d="100"/>
        </p:scale>
        <p:origin x="31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3:44:52.505"/>
    </inkml:context>
    <inkml:brush xml:id="br0">
      <inkml:brushProperty name="width" value="0.2" units="cm"/>
      <inkml:brushProperty name="height" value="0.2" units="cm"/>
      <inkml:brushProperty name="color" value="#FFFFFF"/>
    </inkml:brush>
  </inkml:definitions>
  <inkml:trace contextRef="#ctx0" brushRef="#br0">1 837 24575,'75'0'0,"-6"0"0,-13 0 0,2 0 0,33 0 0,-38 0 0,-1 0 0,24 0 0,10 0 0,-23 0 0,8 0 0,-13 0 0,2 0 0,-17 0 0,-7 0 0,-3 0 0,-15 0 0,9 0 0,-4 0 0,-1 0 0,10 0 0,-3 0 0,11 0 0,1 0 0,0 0 0,-1 0 0,7 0 0,-10 0 0,9 0 0,-12 0 0,1 0 0,4 0 0,-9 0 0,3 0 0,-5-4 0,1 3 0,4-3 0,-3 4 0,9 0 0,-4-4 0,0 2 0,4-7 0,-4 8 0,1-7 0,-3 2 0,-5 1 0,1 1 0,-1 0 0,-5 3 0,-1-3 0,0 4 0,-4-4 0,4 3 0,-5-7 0,0 7 0,0-2 0,5-2 0,-4 4 0,9-3 0,-9 4 0,9-4 0,-4-1 0,23-5 0,-1-6 0,16-6 0,-27 9 0,3-2 0,-18 15 0,15 0 0,-5 0 0,5 0 0,-7 0 0,2 0 0,-1 0 0,0 0 0,0 0 0,0 0 0,0 0 0,0 0 0,-5 0 0,4 0 0,-9 0 0,9 0 0,-9 0 0,4 0 0,-5 0 0,0 0 0,0 0 0,1 0 0,-6 0 0,4 0 0,-7 0 0,7 0 0,-7-3 0,7 2 0,-3-2 0,0 3 0,3 0 0,-3 0 0,4 0 0,0-4 0,0 3 0,0-3 0,0 0 0,0 3 0,0-6 0,0 6 0,5-7 0,-4 3 0,9 0 0,-4-3 0,0 7 0,4-3 0,-3 0 0,4 3 0,0-4 0,0 1 0,0 3 0,5-3 0,-3 4 0,-2 0 0,-1 0 0,-4 0 0,6 0 0,-1 0 0,0 0 0,0 0 0,0 0 0,0 0 0,-5 0 0,10 0 0,-9 0 0,5 0 0,-2 0 0,-4 0 0,0 0 0,4 0 0,-9 4 0,9-3 0,-8 6 0,7-6 0,-7 7 0,8-7 0,-4 2 0,5-3 0,5 0 0,-3 0 0,9 0 0,-10 0 0,10 0 0,-9 0 0,3 0 0,-5 0 0,0 0 0,0 0 0,0 0 0,1 0 0,-1 0 0,-5 0 0,3 0 0,-3 0 0,0 0 0,-1 0 0,0 0 0,-4 0 0,4 0 0,0 0 0,-3 0 0,8 0 0,-4 0 0,0 0 0,-1 0 0,0 0 0,-4-3 0,4 2 0,-5-3 0,5 0 0,-3 3 0,2-3 0,-3 4 0,-1-4 0,0 3 0,0-3 0,0 4 0,0 0 0,-4 0 0,3 0 0,-8 0 0,8 0 0,-3 0 0,4 0 0,-4 0 0,3 0 0,-3 0 0,4 0 0,0 0 0,0 0 0,0 0 0,0 0 0,0 0 0,5 0 0,-3 0 0,7 0 0,-7 0 0,7 4 0,-2-3 0,4 3 0,0-4 0,0 5 0,0-4 0,0 3 0,0-4 0,-5 0 0,-1 4 0,0-4 0,-4 4 0,4-4 0,-5 0 0,0 0 0,5 0 0,1 0 0,0 0 0,4 0 0,-9 0 0,4 0 0,-9 0 0,3 0 0,-7 0 0,3 0 0,-4 0 0,4 0 0,-4 0 0,8 0 0,-7 0 0,3 0 0,-4 0 0,-1 0 0,1 0 0,-4 13 0,0 8 0,-4 8 0,0 11 0,0-11 0,0 5 0,4-6 0,1-5 0,4-1 0,-5-5 0,4-4 0,-7-1 0,5-5 0,-5 1 0,6 4 0,-6-3 0,3 7 0,-4-3 0,4 4 0,-3 0 0,7 0 0,-4 0 0,1 5 0,3-4 0,-4 4 0,4-9 0,-3 3 0,2-7 0,-6 7 0,2-7 0,1 7 0,-3-8 0,6 4 0,-6 0 0,6-3 0,-6 7 0,6-7 0,-3 7 0,1-8 0,6 16 0,-5-10 0,2 16 0,0-12 0,-3 9 0,-1-4 0,5 11 0,-8-5 0,8 11 0,-8 1 0,9 2 0,-9 10 0,8-11 0,-8 12 0,8-12 0,-8 5 0,9 1 0,-9-6 0,8-1 0,-8-1 0,7-11 0,-7 5 0,3-6 0,0-5 0,-3 4 0,7-9 0,-7 9 0,2-4 0,-3 0 0,0 4 0,0-4 0,0 0 0,5 4 0,-4-9 0,3 4 0,-4-9 0,0 3 0,3-7 0,-2 7 0,3-7 0,-4 7 0,3-3 0,-2 4 0,3 4 0,-4-2 0,0 2 0,0 1 0,0-3 0,0 7 0,0-7 0,0 6 0,0-7 0,0-2 0,0-4 0,0-4 0,3-4 0,-2-16 0,2-4 0,-7-21 0,-6 7 0,-6-15 0,1 8 0,-5-9 0,9-1 0,-4 5 0,4-6 0,1 8 0,0-1 0,0 6 0,4 1 0,-2 11 0,7-4 0,-6 9 0,6-9 0,-3 9 0,0-9 0,3 9 0,-3-4 0,4 0 0,0 4 0,-4-4 0,3 5 0,-3 0 0,4 0 0,0-1 0,0 1 0,0 0 0,0-5 0,0-1 0,0-5 0,0 0 0,0-5 0,0-3 0,5 1 0,0-4 0,5 9 0,-1 2 0,0 6 0,-1 9 0,-3-3 0,2 3 0,-6-4 0,3 0 0,-4 0 0,0-5 0,0 3 0,0-8 0,0 4 0,0-5 0,0 5 0,0-4 0,0-2 0,0 0 0,4-5 0,1 1 0,5-3 0,0-4 0,0 4 0,0 3 0,-1 5 0,-4 0 0,0 0 0,-5 0 0,0 0 0,0 0 0,0-6 0,0 4 0,0-3 0,0-1 0,-9-1 0,2-6 0,-14-13 0,3-4 0,1 1 0,-7-28 0,12 31 0,-7-25 0,4 24 0,3 7 0,-3 6 0,5 9 0,1 14 0,4 2 0,-1 9 0,2 4 0,-1 0 0,2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3:44:55.775"/>
    </inkml:context>
    <inkml:brush xml:id="br0">
      <inkml:brushProperty name="width" value="0.2" units="cm"/>
      <inkml:brushProperty name="height" value="0.2" units="cm"/>
      <inkml:brushProperty name="color" value="#FFFFFF"/>
    </inkml:brush>
  </inkml:definitions>
  <inkml:trace contextRef="#ctx0" brushRef="#br0">0 2380 24575,'0'-24'0,"0"-1"0,0-15 0,0 3 0,0-10 0,0 6 0,0 0 0,0 1 0,0 5 0,0 1 0,0 11 0,0-4 0,0 4 0,0 0 0,0-4 0,0 4 0,0-5 0,0 0 0,0 0 0,0 5 0,0 1 0,0 5 0,0 4 0,0 1 0,0 4 0,0 0 0,0 1 0,0-5 0,0 3 0,4-7 0,-3-2 0,7-5 0,-7-5 0,7 0 0,-3 0 0,5 0 0,-1 0 0,0 0 0,-3 0 0,2 0 0,-3 0 0,0 0 0,4 0 0,-4 0 0,0 0 0,3 5 0,-7 1 0,3 9 0,0-3 0,-3 7 0,2-3 0,-3 0 0,0 3 0,0-2 0,0-1 0,4 3 0,-3-7 0,2 3 0,-3-4 0,4 0 0,-3 0 0,3 0 0,-4 0 0,0 4 0,0-3 0,0 7 0,0-7 0,0 7 0,0-2 0,0 3 0,0-4 0,0 3 0,0-7 0,0 3 0,0-4 0,0 0 0,0-5 0,0 4 0,0-9 0,0 9 0,0-9 0,0 4 0,0-5 0,0 5 0,0-4 0,0 8 0,0-3 0,0 5 0,0 0 0,0 0 0,0 0 0,0 0 0,0 4 0,0-3 0,0 7 0,0-2 0,0 3 0,0 0 0,0 1 0,0-1 0,0 1 0,0-1 0,0 1 0,0-5 0,0 4 0,0-8 0,0 3 0,0-4 0,0-5 0,-4 3 0,3-8 0,-3-1 0,0-2 0,3-9 0,-3 9 0,-1-3 0,4 9 0,-3 2 0,1 9 0,-1 5 0,-4 5 0,1 3 0,-1 3 0,4 1 0,-3 8 0,6 1 0,-6 0 0,6 3 0,-6-7 0,6 3 0,-6-1 0,6 2 0,-3 4 0,4-7 0,0-2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3:44:59.547"/>
    </inkml:context>
    <inkml:brush xml:id="br0">
      <inkml:brushProperty name="width" value="0.2" units="cm"/>
      <inkml:brushProperty name="height" value="0.2" units="cm"/>
      <inkml:brushProperty name="color" value="#FFFFFF"/>
    </inkml:brush>
  </inkml:definitions>
  <inkml:trace contextRef="#ctx0" brushRef="#br0">424 1 24575,'0'32'0,"0"2"0,0-11 0,0 11 0,0-5 0,0 5 0,0-11 0,0-1 0,0-5 0,0-4 0,0 3 0,0-7 0,0 7 0,0-8 0,0 9 0,0-5 0,0 6 0,0-1 0,0 0 0,0-4 0,0-2 0,0-3 0,0-1 0,0 4 0,0 1 0,0 4 0,0 6 0,0 7 0,5 12 0,1 2 0,0 10 0,-1-16 0,-1 8 0,-3-20 0,4 7 0,-5-13 0,3-2 0,-2-5 0,2 0 0,-3 1 0,0 4 0,0 0 0,0 5 0,0-4 0,0 4 0,0-5 0,0-4 0,0 3 0,0-7 0,0 3 0,0-4 0,0-1 0,0 1 0,0-1 0,0 1 0,0 4 0,0 0 0,0 6 0,0 3 0,0-2 0,0 8 0,0-9 0,0 9 0,0-13 0,0 7 0,0-8 0,0 4 0,0 5 0,0 7 0,0 6 0,0 27 0,0-16 0,0 10 0,0-10 0,0-10 0,0 11 0,0-6 0,0-6 0,0 4 0,0-9 0,0 9 0,0-3 0,0 11 0,0 1 0,0 1 0,0-2 0,0 0 0,0-5 0,0 5 0,0-11 0,0-3 0,0-5 0,0 0 0,0-4 0,0-2 0,0-5 0,0 0 0,0 0 0,0 0 0,0 5 0,0 1 0,0 5 0,0 0 0,0-5 0,0 4 0,0-9 0,0 4 0,0-9 0,0-1 0,0 0 0,0-4 0,0 4 0,0 0 0,0-3 0,0 7 0,0-7 0,0 7 0,0-8 0,0 8 0,0-3 0,0 4 0,0 0 0,-3 0 0,2 5 0,-3-3 0,4 10 0,-4-14 0,4 8 0,-4-14 0,4 3 0,0-4 0,0-1 0,0 1 0,0 0 0,0-1 0,0 1 0,0 0 0,0 0 0,0-1 0,0 1 0,0 9 0,0-3 0,0 13 0,0-9 0,0 9 0,0-9 0,0 8 0,0-7 0,0 3 0,0-5 0,0-4 0,0 3 0,0-4 0,0 1 0,0 3 0,0-3 0,0 0 0,0 3 0,0-7 0,0 7 0,0-8 0,0 8 0,4-7 0,-4 3 0,4-5 0,-4 1 0,0 0 0,0-1 0,0 1 0,0 0 0,0-1 0,0 0 0,3-3 0,1-1 0,4 1 0,-1 0 0,-3 3 0,3 5 0,-2 1 0,4 4 0,-5 5 0,4 1 0,-2 11 0,-1 1 0,4 6 0,-8 6 0,4-5 0,-5 6 0,0-8 0,0-9 0,0 1 0,0-13 0,0-2 0,0-5 0,0-4 0,0 0 0,0-1 0,0 0 0,0 1 0,0-1 0,0 1 0,0 4 0,0 1 0,0 4 0,0 0 0,-4 5 0,-1 1 0,-5 5 0,1 6 0,-1 1 0,-1 12 0,-4 2 0,3 0 0,1-8 0,2-7 0,8-16 0,-26 30 0,-1-3 0,-11 29 0,0-8 0,15-4 0,-2-14 0,5-6 0,6-9 0,-4 7 0,8-9 0,-4 10 0,6-18 0,4-5 0,-2-7 0,6-3 0,-2 0 0,3 0 0,0-1 0,0 1 0,0 0 0,0-1 0,0 1 0,0 0 0,0 4 0,0-4 0,0 4 0,0-4 0,0 0 0,-4 3 0,3 7 0,-7 5 0,7 5 0,-7 0 0,2 6 0,1-10 0,-4 9 0,8-15 0,-7 4 0,7-5 0,-3-4 0,4-1 0,0 0 0,0-4 0,0 8 0,0-7 0,0 7 0,0-3 0,0 0 0,0 3 0,0-4 0,0 1 0,0 8 0,0-7 0,0 8 0,0-5 0,0 0 0,0 0 0,0 0 0,0-4 0,0 3 0,0-7 0,0 6 0,0-6 0,0 7 0,0-3 0,0 0 0,0 3 0,0-3 0,0 4 0,0 0 0,0 5 0,0-4 0,0 9 0,0-4 0,0 5 0,0-5 0,0 4 0,0-4 0,0 0 0,0 4 0,0-4 0,-4 5 0,3 6 0,-7-5 0,2 10 0,1-4 0,-4 6 0,8-6 0,-8-2 0,8-9 0,-7-2 0,7-5 0,-2 0 0,3-4 0,0-2 0,0-3 0,0 0 0,0-1 0,0 1 0,0 0 0,0-1 0,0 5 0,0 1 0,0 4 0,0 0 0,0-4 0,0 3 0,-4-7 0,3 2 0,-2 1 0,3-3 0,0 7 0,0-7 0,-4 7 0,3 2 0,-7 0 0,8 4 0,-4-5 0,0 0 0,3-4 0,-3 3 0,4-7 0,-3-1 0,2-4 0,-2-4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3:45:03.984"/>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3:45:08.740"/>
    </inkml:context>
    <inkml:brush xml:id="br0">
      <inkml:brushProperty name="width" value="0.2" units="cm"/>
      <inkml:brushProperty name="height" value="0.2" units="cm"/>
      <inkml:brushProperty name="color" value="#FFFFFF"/>
    </inkml:brush>
  </inkml:definitions>
  <inkml:trace contextRef="#ctx0" brushRef="#br0">2 3298 24575,'0'31'0,"0"-3"0,0-15 0,0-1 0,0-1 0,0-2 0,0 2 0,0-4 0,0 1 0,0-1 0,0 1 0,0-1 0,0 1 0,0-1 0,0 1 0,0-1 0,0 1 0,4-1 0,-4 0 0,4-26 0,-4-1 0,0-20 0,0-6 0,0 3 0,0-12 0,0 0 0,0 6 0,0 2 0,0 13 0,0 0 0,0 11 0,0 1 0,0 9 0,0-3 0,0 7 0,0-3 0,0 1 0,0 2 0,0-3 0,0 4 0,0 1 0,0-1 0,0 0 0,0 1 0,0-5 0,0 3 0,0-3 0,0 5 0,0-1 0,0 1 0,0-1 0,0 1 0,0-1 0,0 1 0,0 0 0,0 0 0,0-1 0,0-3 0,0 2 0,-5-12 0,4 7 0,-3-13 0,4-2 0,0-6 0,0-26 0,0-6 0,0-21-653,0-10 653,9 44 0,1 1 0,-6-21 0,15-10 0,-19 26 0,0 6 0,0-17 0,0 14 0,0-2 653,0-5-653,0 1 0,0 10 0,0-8 0,0 10 0,0 1 0,0 1 0,0 13 0,4 0 0,-3 11 0,7 1 0,-7 9 0,3 1 0,-4 0 0,0 4 0,0-8 0,0 7 0,0-7 0,0-2 0,0 0 0,0-15 0,0 9 0,0 0 0,0-2 0,0 7 0,0-14 0,0-8 0,0-31 0,0 17 0,0-29 0,0 33 0,0-17 0,0 17 0,0 3 0,0 14 0,-4 6 0,3 5 0,-4 1 0,5 6 0,0-1 0,0-1 0,0-3 0,0 2 0,0-3 0,0 5 0,0-5 0,0 4 0,0-4 0,0 5 0,0 0 0,0 0 0,0 4 0,0-3 0,0 8 0,0-4 0,0 4 0,0-4 0,0 4 0,0-4 0,0 4 0,0 1 0,0-1 0,0 0 0,0 1 0,0-1 0,0 0 0,0 0 0,0 1 0,0-1 0,0 1 0,0-1 0,0 26 0,0-3 0,0 29 0,0-3 0,5 2 0,1 9 0,5 4 0,0 0 0,1 14 0,-1-6 0,8 24 0,-6-27 0,0 31 0,-4-39 0,-8 24 0,9-21 0,-9 6 0,4-14 0,-5 6 0,0-13 0,0 13 0,0-6 0,0 7 0,0-6 0,0 4 0,0 19 0,0-23 0,0 20 0,0-28 0,0 2 0,0-2 0,0 12 0,0-1 0,0 12 0,0 5 0,0-12 0,0 11 0,0-11 0,0 12 0,0-5 0,0-1 0,0 6 0,0-5 0,0 8 0,0-8 0,0 5 0,0-12 0,0-1 0,0-9 0,0-7 0,0-9 0,0 1 0,0-14 0,0 4 0,0-5 0,0 0 0,0-5 0,0 4 0,0-3 0,0 0 0,0 3 0,0-3 0,0 4 0,0-5 0,0 0 0,0-4 0,0 0 0,0-1 0,0 1 0,0 0 0,0-1 0,0 0 0,0 1 0,0-1 0,0 1 0,0-1 0,0 1 0,0 0 0,0 9 0,0-3 0,0 13 0,0-4 0,0 10 0,0-8 0,0 7 0,0-8 0,0-1 0,0-1 0,0-10 0,0 4 0,0-7 0,0 3 0,0 0 0,0-3 0,0 7 0,0-8 0,0 8 0,0-3 0,0 4 0,0-4 0,0 3 0,0-7 0,0 7 0,0-3 0,0 4 0,0 0 0,0 0 0,0 4 0,0 8 0,0 0 0,0 5 0,0-6 0,0 0 0,0 0 0,0 0 0,0-5 0,0-1 0,0-5 0,0 0 0,0 0 0,0-4 0,0 3 0,0 4 0,0-1 0,0 6 0,0-3 0,0-4 0,0 9 0,0-4 0,0 10 0,0-3 0,0 9 0,0-10 0,0 10 0,0-9 0,0 3 0,0-5 0,0-4 0,0 2 0,0-7 0,0-2 0,0-5 0,0-4 0,0 4 0,0-3 0,0 12 0,0-7 0,0 8 0,0-6 0,0 1 0,0 0 0,0 0 0,0-4 0,0-1 0,0-4 0,0-4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3:45:16.848"/>
    </inkml:context>
    <inkml:brush xml:id="br0">
      <inkml:brushProperty name="width" value="0.2" units="cm"/>
      <inkml:brushProperty name="height" value="0.2" units="cm"/>
      <inkml:brushProperty name="color" value="#FFFFFF"/>
    </inkml:brush>
  </inkml:definitions>
  <inkml:trace contextRef="#ctx0" brushRef="#br0">1 541 24575,'9'16'0,"-2"4"0,-7 6 0,0-6 0,0 3 0,0-10 0,0 0 0,-4 3 0,3-3 0,-3 4 0,4 0 0,-3-4 0,2 3 0,-3-7 0,4 7 0,0-7 0,0 3 0,0-11 0,0-17 0,0-9 0,0-11 0,0-3 0,0 10 0,0-5 0,0 1 0,0 3 0,0-4 0,0 7 0,0 3 0,0 3 0,0 4 0,0 0 0,0 4 0,0 1 0,0 0 0,0 3 0,0-7 0,0 8 0,0-8 0,0 3 0,0 0 0,0-3 0,0 7 0,0-3 0,0 0 0,0 4 0,0-4 0,0 0 0,0 3 0,0-7 0,4 7 0,-3-2 0,2 3 0,-3 0 0,0-4 0,0 4 0,0-4 0,0 4 0,0 1 0,0-1 0,0 0 0,0 1 0,0-1 0,0 0 0,0 1 0,0 0 0,0-1 0,0 1 0,0-1 0,0 1 0,0 0 0,0-1 0,0 1 0,0 0 0,0-1 0,0 4 0,0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8478-7C8D-8743-81F9-00668FFFE9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76BD5E2-9B1C-6E45-BF04-27BCA889D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5C4977-C63F-F843-B627-CA5B72E83B3A}"/>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5" name="Footer Placeholder 4">
            <a:extLst>
              <a:ext uri="{FF2B5EF4-FFF2-40B4-BE49-F238E27FC236}">
                <a16:creationId xmlns:a16="http://schemas.microsoft.com/office/drawing/2014/main" id="{4A4F38C3-D4F8-854C-9AD5-D0BA48B65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3DD59-EB7A-D244-BC2D-011B5E5246E2}"/>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397416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1461-96CA-6D4F-88F0-112B0CF5D8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093C46-1375-3D41-AB9F-A7B0E77562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B0BE85-3706-6F44-8C5E-449EEE172880}"/>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5" name="Footer Placeholder 4">
            <a:extLst>
              <a:ext uri="{FF2B5EF4-FFF2-40B4-BE49-F238E27FC236}">
                <a16:creationId xmlns:a16="http://schemas.microsoft.com/office/drawing/2014/main" id="{9508283A-BF43-0C4E-89BA-05075F8FC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1A5D9-29E0-5A48-8E09-A6268D3166B2}"/>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404953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86293-28CF-1E4B-9C71-099ECCEBD5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F6117D-4123-7943-AD37-66B18D1F43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8E6876-A766-3040-9D8F-299AEAB05F33}"/>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5" name="Footer Placeholder 4">
            <a:extLst>
              <a:ext uri="{FF2B5EF4-FFF2-40B4-BE49-F238E27FC236}">
                <a16:creationId xmlns:a16="http://schemas.microsoft.com/office/drawing/2014/main" id="{0209D6BD-CDF8-CA4E-96A1-07D80C04B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87B97-DCC2-B14A-8F46-77F9BDACC2A8}"/>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374816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9593-D0CB-D141-9CCB-D85BF1ED07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D21D61-696D-AA47-8EC8-B495EE2B5C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3EF4AF-C153-214F-9E4D-5DACEF4AD700}"/>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5" name="Footer Placeholder 4">
            <a:extLst>
              <a:ext uri="{FF2B5EF4-FFF2-40B4-BE49-F238E27FC236}">
                <a16:creationId xmlns:a16="http://schemas.microsoft.com/office/drawing/2014/main" id="{78D92C1F-4E18-814B-A304-C4016FADE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CF08-D260-674A-9A15-74495D3869CD}"/>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139795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36DF-5F54-874F-8B40-B785911D29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9BFC8B-DAFE-7343-BBB9-5C76FDDA4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C5EBFD-99BA-1242-BD73-123D6115FB04}"/>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5" name="Footer Placeholder 4">
            <a:extLst>
              <a:ext uri="{FF2B5EF4-FFF2-40B4-BE49-F238E27FC236}">
                <a16:creationId xmlns:a16="http://schemas.microsoft.com/office/drawing/2014/main" id="{085E160C-1B10-3E4C-8328-04D489A6C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41575-B65A-584B-AB4D-130D020BE904}"/>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209879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8C5A-F89F-D346-ACC3-C987B7072C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328221-AE7E-8140-94A0-99441F9590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1EAD993-E022-8546-96B4-872BEDCF5F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8FF2E3-16B0-2844-A9AE-C91A0ABC8977}"/>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6" name="Footer Placeholder 5">
            <a:extLst>
              <a:ext uri="{FF2B5EF4-FFF2-40B4-BE49-F238E27FC236}">
                <a16:creationId xmlns:a16="http://schemas.microsoft.com/office/drawing/2014/main" id="{783AAE96-4F75-7D49-81B8-49BD3C953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45F33-9743-6B4C-8A47-85D18A409E0D}"/>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46469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9EB5-A496-1647-BB73-AD5570CB36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899C88-C57F-2C44-84D7-BCB3228F2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CEAFED-0F21-054B-B33B-60194C8FEE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6479E5-C322-AC4C-B276-0ECA0F283E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1B9F2F-A6B7-824F-A4D6-7F3EA08F9D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E64C5E-C0CF-8B4F-B547-B6C03BB34C1F}"/>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8" name="Footer Placeholder 7">
            <a:extLst>
              <a:ext uri="{FF2B5EF4-FFF2-40B4-BE49-F238E27FC236}">
                <a16:creationId xmlns:a16="http://schemas.microsoft.com/office/drawing/2014/main" id="{BF997D96-4A59-B64F-960E-1FBA7EBEA8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952A46-A38A-244A-A60E-968DA8179B2D}"/>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60120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C187-83AD-ED45-BB80-E6A4345494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1A3F47-501C-C942-85ED-6EC79E594E63}"/>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4" name="Footer Placeholder 3">
            <a:extLst>
              <a:ext uri="{FF2B5EF4-FFF2-40B4-BE49-F238E27FC236}">
                <a16:creationId xmlns:a16="http://schemas.microsoft.com/office/drawing/2014/main" id="{67A99EEF-7922-A943-A64F-8ED8A47CD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0F4DC5-B21F-3C4D-AD2A-80A5D078FA8C}"/>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24153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48B8A-9C82-DA45-9EC1-A9A35EF84429}"/>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3" name="Footer Placeholder 2">
            <a:extLst>
              <a:ext uri="{FF2B5EF4-FFF2-40B4-BE49-F238E27FC236}">
                <a16:creationId xmlns:a16="http://schemas.microsoft.com/office/drawing/2014/main" id="{CF62EE62-A625-AC41-A209-642EC1F06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1DA9B-ED4D-4449-B91C-016B3C337E31}"/>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92621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5129-9F59-9242-A4F0-F025165466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18E6F9-743A-1B42-90B4-5A44425BA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C61DB1C-5E16-A54B-9E12-2E323A4D6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C93D54-13A4-E642-9D66-ECEA1D78D479}"/>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6" name="Footer Placeholder 5">
            <a:extLst>
              <a:ext uri="{FF2B5EF4-FFF2-40B4-BE49-F238E27FC236}">
                <a16:creationId xmlns:a16="http://schemas.microsoft.com/office/drawing/2014/main" id="{C05526CE-20D9-2D41-A58F-96428BD62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D31DE-ABFE-9149-A1AC-71F06B6490C3}"/>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252229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04D0-A965-0543-BF51-D8C4C21947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2496A8-933E-1C43-AF82-FDAFF65CE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A8BF0-D9D6-9E4B-BB61-CDAFE9219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333732-19B8-3A4C-B9FD-ED2849356D5F}"/>
              </a:ext>
            </a:extLst>
          </p:cNvPr>
          <p:cNvSpPr>
            <a:spLocks noGrp="1"/>
          </p:cNvSpPr>
          <p:nvPr>
            <p:ph type="dt" sz="half" idx="10"/>
          </p:nvPr>
        </p:nvSpPr>
        <p:spPr/>
        <p:txBody>
          <a:bodyPr/>
          <a:lstStyle/>
          <a:p>
            <a:fld id="{1CAF13FF-AD13-3F41-8351-8304A43AE15F}" type="datetimeFigureOut">
              <a:rPr lang="en-US" smtClean="0"/>
              <a:t>1/8/21</a:t>
            </a:fld>
            <a:endParaRPr lang="en-US"/>
          </a:p>
        </p:txBody>
      </p:sp>
      <p:sp>
        <p:nvSpPr>
          <p:cNvPr id="6" name="Footer Placeholder 5">
            <a:extLst>
              <a:ext uri="{FF2B5EF4-FFF2-40B4-BE49-F238E27FC236}">
                <a16:creationId xmlns:a16="http://schemas.microsoft.com/office/drawing/2014/main" id="{6C86EB05-2CCB-1B41-BF14-C45B50C64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85155-B8ED-7346-B5DC-44F969E4B7C6}"/>
              </a:ext>
            </a:extLst>
          </p:cNvPr>
          <p:cNvSpPr>
            <a:spLocks noGrp="1"/>
          </p:cNvSpPr>
          <p:nvPr>
            <p:ph type="sldNum" sz="quarter" idx="12"/>
          </p:nvPr>
        </p:nvSpPr>
        <p:spPr/>
        <p:txBody>
          <a:bodyPr/>
          <a:lstStyle/>
          <a:p>
            <a:fld id="{C5CAE6DF-C50A-CA4B-BACD-048704C5799A}" type="slidenum">
              <a:rPr lang="en-US" smtClean="0"/>
              <a:t>‹#›</a:t>
            </a:fld>
            <a:endParaRPr lang="en-US"/>
          </a:p>
        </p:txBody>
      </p:sp>
    </p:spTree>
    <p:extLst>
      <p:ext uri="{BB962C8B-B14F-4D97-AF65-F5344CB8AC3E}">
        <p14:creationId xmlns:p14="http://schemas.microsoft.com/office/powerpoint/2010/main" val="305450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FE9F0-ECA0-4240-9860-AF947F924E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5A63E7-927D-C147-8E0C-1B35AE46E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C8A2DF-7887-A145-B943-92124AD1B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F13FF-AD13-3F41-8351-8304A43AE15F}" type="datetimeFigureOut">
              <a:rPr lang="en-US" smtClean="0"/>
              <a:t>1/8/21</a:t>
            </a:fld>
            <a:endParaRPr lang="en-US"/>
          </a:p>
        </p:txBody>
      </p:sp>
      <p:sp>
        <p:nvSpPr>
          <p:cNvPr id="5" name="Footer Placeholder 4">
            <a:extLst>
              <a:ext uri="{FF2B5EF4-FFF2-40B4-BE49-F238E27FC236}">
                <a16:creationId xmlns:a16="http://schemas.microsoft.com/office/drawing/2014/main" id="{699AD66D-D85A-0446-A6B5-F452F33BF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8E761-B902-6742-B5F5-34820986A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AE6DF-C50A-CA4B-BACD-048704C5799A}" type="slidenum">
              <a:rPr lang="en-US" smtClean="0"/>
              <a:t>‹#›</a:t>
            </a:fld>
            <a:endParaRPr lang="en-US"/>
          </a:p>
        </p:txBody>
      </p:sp>
    </p:spTree>
    <p:extLst>
      <p:ext uri="{BB962C8B-B14F-4D97-AF65-F5344CB8AC3E}">
        <p14:creationId xmlns:p14="http://schemas.microsoft.com/office/powerpoint/2010/main" val="741553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image" Target="../media/image9.jpeg"/><Relationship Id="rId2" Type="http://schemas.openxmlformats.org/officeDocument/2006/relationships/image" Target="../media/image1.jpe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hyperlink" Target="https://www.bbc.co.uk/newsround/50434875"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teMhrQvfCo"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A522DCE-AA77-074A-8511-56BF75A1937D}"/>
              </a:ext>
            </a:extLst>
          </p:cNvPr>
          <p:cNvPicPr>
            <a:picLocks noChangeAspect="1"/>
          </p:cNvPicPr>
          <p:nvPr/>
        </p:nvPicPr>
        <p:blipFill>
          <a:blip r:embed="rId2"/>
          <a:stretch>
            <a:fillRect/>
          </a:stretch>
        </p:blipFill>
        <p:spPr>
          <a:xfrm>
            <a:off x="31750" y="19050"/>
            <a:ext cx="12128500" cy="6819900"/>
          </a:xfrm>
          <a:prstGeom prst="rect">
            <a:avLst/>
          </a:prstGeom>
        </p:spPr>
      </p:pic>
      <p:sp>
        <p:nvSpPr>
          <p:cNvPr id="4" name="TextBox 3">
            <a:extLst>
              <a:ext uri="{FF2B5EF4-FFF2-40B4-BE49-F238E27FC236}">
                <a16:creationId xmlns:a16="http://schemas.microsoft.com/office/drawing/2014/main" id="{AB5F3099-A965-B647-BA18-B308FA530131}"/>
              </a:ext>
            </a:extLst>
          </p:cNvPr>
          <p:cNvSpPr txBox="1"/>
          <p:nvPr/>
        </p:nvSpPr>
        <p:spPr>
          <a:xfrm>
            <a:off x="2762180" y="1586614"/>
            <a:ext cx="6667640" cy="1200329"/>
          </a:xfrm>
          <a:prstGeom prst="rect">
            <a:avLst/>
          </a:prstGeom>
          <a:noFill/>
        </p:spPr>
        <p:txBody>
          <a:bodyPr wrap="square" rtlCol="0">
            <a:spAutoFit/>
          </a:bodyPr>
          <a:lstStyle/>
          <a:p>
            <a:pPr algn="ctr"/>
            <a:r>
              <a:rPr lang="en-US" sz="3600" dirty="0">
                <a:latin typeface="Twinkl" pitchFamily="2" charset="77"/>
              </a:rPr>
              <a:t>Thursday 14</a:t>
            </a:r>
            <a:r>
              <a:rPr lang="en-US" sz="3600" baseline="30000" dirty="0">
                <a:latin typeface="Twinkl" pitchFamily="2" charset="77"/>
              </a:rPr>
              <a:t>th</a:t>
            </a:r>
            <a:r>
              <a:rPr lang="en-US" sz="3600" dirty="0">
                <a:latin typeface="Twinkl" pitchFamily="2" charset="77"/>
              </a:rPr>
              <a:t> January </a:t>
            </a:r>
          </a:p>
          <a:p>
            <a:pPr algn="ctr"/>
            <a:r>
              <a:rPr lang="en-US" sz="3600" dirty="0">
                <a:latin typeface="Twinkl" pitchFamily="2" charset="77"/>
              </a:rPr>
              <a:t>14.01.21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82972FE2-7E8F-A247-BE41-F438BB579C69}"/>
                  </a:ext>
                </a:extLst>
              </p14:cNvPr>
              <p14:cNvContentPartPr/>
              <p14:nvPr/>
            </p14:nvContentPartPr>
            <p14:xfrm>
              <a:off x="6700892" y="2736953"/>
              <a:ext cx="2376000" cy="973440"/>
            </p14:xfrm>
          </p:contentPart>
        </mc:Choice>
        <mc:Fallback>
          <p:pic>
            <p:nvPicPr>
              <p:cNvPr id="6" name="Ink 5">
                <a:extLst>
                  <a:ext uri="{FF2B5EF4-FFF2-40B4-BE49-F238E27FC236}">
                    <a16:creationId xmlns:a16="http://schemas.microsoft.com/office/drawing/2014/main" id="{82972FE2-7E8F-A247-BE41-F438BB579C69}"/>
                  </a:ext>
                </a:extLst>
              </p:cNvPr>
              <p:cNvPicPr/>
              <p:nvPr/>
            </p:nvPicPr>
            <p:blipFill>
              <a:blip r:embed="rId4"/>
              <a:stretch>
                <a:fillRect/>
              </a:stretch>
            </p:blipFill>
            <p:spPr>
              <a:xfrm>
                <a:off x="6665252" y="2700953"/>
                <a:ext cx="2447640" cy="1045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468FD4DA-B8B7-7149-AAD0-79D297CAED36}"/>
                  </a:ext>
                </a:extLst>
              </p14:cNvPr>
              <p14:cNvContentPartPr/>
              <p14:nvPr/>
            </p14:nvContentPartPr>
            <p14:xfrm>
              <a:off x="8962052" y="2901473"/>
              <a:ext cx="49320" cy="856800"/>
            </p14:xfrm>
          </p:contentPart>
        </mc:Choice>
        <mc:Fallback>
          <p:pic>
            <p:nvPicPr>
              <p:cNvPr id="7" name="Ink 6">
                <a:extLst>
                  <a:ext uri="{FF2B5EF4-FFF2-40B4-BE49-F238E27FC236}">
                    <a16:creationId xmlns:a16="http://schemas.microsoft.com/office/drawing/2014/main" id="{468FD4DA-B8B7-7149-AAD0-79D297CAED36}"/>
                  </a:ext>
                </a:extLst>
              </p:cNvPr>
              <p:cNvPicPr/>
              <p:nvPr/>
            </p:nvPicPr>
            <p:blipFill>
              <a:blip r:embed="rId6"/>
              <a:stretch>
                <a:fillRect/>
              </a:stretch>
            </p:blipFill>
            <p:spPr>
              <a:xfrm>
                <a:off x="8926052" y="2865833"/>
                <a:ext cx="120960" cy="92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C8A98689-0C6C-3849-96CB-4EC7D716024B}"/>
                  </a:ext>
                </a:extLst>
              </p14:cNvPr>
              <p14:cNvContentPartPr/>
              <p14:nvPr/>
            </p14:nvContentPartPr>
            <p14:xfrm>
              <a:off x="8820212" y="2977793"/>
              <a:ext cx="194400" cy="2486160"/>
            </p14:xfrm>
          </p:contentPart>
        </mc:Choice>
        <mc:Fallback>
          <p:pic>
            <p:nvPicPr>
              <p:cNvPr id="8" name="Ink 7">
                <a:extLst>
                  <a:ext uri="{FF2B5EF4-FFF2-40B4-BE49-F238E27FC236}">
                    <a16:creationId xmlns:a16="http://schemas.microsoft.com/office/drawing/2014/main" id="{C8A98689-0C6C-3849-96CB-4EC7D716024B}"/>
                  </a:ext>
                </a:extLst>
              </p:cNvPr>
              <p:cNvPicPr/>
              <p:nvPr/>
            </p:nvPicPr>
            <p:blipFill>
              <a:blip r:embed="rId8"/>
              <a:stretch>
                <a:fillRect/>
              </a:stretch>
            </p:blipFill>
            <p:spPr>
              <a:xfrm>
                <a:off x="8784572" y="2942153"/>
                <a:ext cx="266040" cy="2557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F9962F50-CB4D-9045-9951-F1A3D983DB2C}"/>
                  </a:ext>
                </a:extLst>
              </p14:cNvPr>
              <p14:cNvContentPartPr/>
              <p14:nvPr/>
            </p14:nvContentPartPr>
            <p14:xfrm>
              <a:off x="8954852" y="4453793"/>
              <a:ext cx="360" cy="360"/>
            </p14:xfrm>
          </p:contentPart>
        </mc:Choice>
        <mc:Fallback>
          <p:pic>
            <p:nvPicPr>
              <p:cNvPr id="9" name="Ink 8">
                <a:extLst>
                  <a:ext uri="{FF2B5EF4-FFF2-40B4-BE49-F238E27FC236}">
                    <a16:creationId xmlns:a16="http://schemas.microsoft.com/office/drawing/2014/main" id="{F9962F50-CB4D-9045-9951-F1A3D983DB2C}"/>
                  </a:ext>
                </a:extLst>
              </p:cNvPr>
              <p:cNvPicPr/>
              <p:nvPr/>
            </p:nvPicPr>
            <p:blipFill>
              <a:blip r:embed="rId10"/>
              <a:stretch>
                <a:fillRect/>
              </a:stretch>
            </p:blipFill>
            <p:spPr>
              <a:xfrm>
                <a:off x="8918852" y="4417793"/>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688EDDD4-B206-2C4A-8693-DA2567ACB1BE}"/>
                  </a:ext>
                </a:extLst>
              </p14:cNvPr>
              <p14:cNvContentPartPr/>
              <p14:nvPr/>
            </p14:nvContentPartPr>
            <p14:xfrm>
              <a:off x="8954132" y="3266513"/>
              <a:ext cx="64080" cy="1704240"/>
            </p14:xfrm>
          </p:contentPart>
        </mc:Choice>
        <mc:Fallback>
          <p:pic>
            <p:nvPicPr>
              <p:cNvPr id="10" name="Ink 9">
                <a:extLst>
                  <a:ext uri="{FF2B5EF4-FFF2-40B4-BE49-F238E27FC236}">
                    <a16:creationId xmlns:a16="http://schemas.microsoft.com/office/drawing/2014/main" id="{688EDDD4-B206-2C4A-8693-DA2567ACB1BE}"/>
                  </a:ext>
                </a:extLst>
              </p:cNvPr>
              <p:cNvPicPr/>
              <p:nvPr/>
            </p:nvPicPr>
            <p:blipFill>
              <a:blip r:embed="rId12"/>
              <a:stretch>
                <a:fillRect/>
              </a:stretch>
            </p:blipFill>
            <p:spPr>
              <a:xfrm>
                <a:off x="8918132" y="3230513"/>
                <a:ext cx="135720" cy="177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293CA212-D752-1846-9C34-2F045EAC427E}"/>
                  </a:ext>
                </a:extLst>
              </p14:cNvPr>
              <p14:cNvContentPartPr/>
              <p14:nvPr/>
            </p14:nvContentPartPr>
            <p14:xfrm>
              <a:off x="8970692" y="4824953"/>
              <a:ext cx="6120" cy="291960"/>
            </p14:xfrm>
          </p:contentPart>
        </mc:Choice>
        <mc:Fallback>
          <p:pic>
            <p:nvPicPr>
              <p:cNvPr id="11" name="Ink 10">
                <a:extLst>
                  <a:ext uri="{FF2B5EF4-FFF2-40B4-BE49-F238E27FC236}">
                    <a16:creationId xmlns:a16="http://schemas.microsoft.com/office/drawing/2014/main" id="{293CA212-D752-1846-9C34-2F045EAC427E}"/>
                  </a:ext>
                </a:extLst>
              </p:cNvPr>
              <p:cNvPicPr/>
              <p:nvPr/>
            </p:nvPicPr>
            <p:blipFill>
              <a:blip r:embed="rId14"/>
              <a:stretch>
                <a:fillRect/>
              </a:stretch>
            </p:blipFill>
            <p:spPr>
              <a:xfrm>
                <a:off x="8934692" y="4789313"/>
                <a:ext cx="77760" cy="363600"/>
              </a:xfrm>
              <a:prstGeom prst="rect">
                <a:avLst/>
              </a:prstGeom>
            </p:spPr>
          </p:pic>
        </mc:Fallback>
      </mc:AlternateContent>
      <p:pic>
        <p:nvPicPr>
          <p:cNvPr id="13" name="Picture 12" descr="Logo, company name&#10;&#10;Description automatically generated">
            <a:hlinkClick r:id="rId15"/>
            <a:extLst>
              <a:ext uri="{FF2B5EF4-FFF2-40B4-BE49-F238E27FC236}">
                <a16:creationId xmlns:a16="http://schemas.microsoft.com/office/drawing/2014/main" id="{25B76449-C992-C447-A13E-627F8FB36BCA}"/>
              </a:ext>
            </a:extLst>
          </p:cNvPr>
          <p:cNvPicPr>
            <a:picLocks noChangeAspect="1"/>
          </p:cNvPicPr>
          <p:nvPr/>
        </p:nvPicPr>
        <p:blipFill>
          <a:blip r:embed="rId16"/>
          <a:stretch>
            <a:fillRect/>
          </a:stretch>
        </p:blipFill>
        <p:spPr>
          <a:xfrm>
            <a:off x="7928614" y="2291819"/>
            <a:ext cx="2066875" cy="2123814"/>
          </a:xfrm>
          <a:prstGeom prst="rect">
            <a:avLst/>
          </a:prstGeom>
        </p:spPr>
      </p:pic>
      <p:pic>
        <p:nvPicPr>
          <p:cNvPr id="1030" name="Picture 6" descr="Winnie the Pooh quotes that will hug your inner kid">
            <a:extLst>
              <a:ext uri="{FF2B5EF4-FFF2-40B4-BE49-F238E27FC236}">
                <a16:creationId xmlns:a16="http://schemas.microsoft.com/office/drawing/2014/main" id="{2191E078-BB93-1E46-9DC2-38C3078C2D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5198" y="2606320"/>
            <a:ext cx="28575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0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0B607-EC15-D841-8FE8-1F97AC3F6F08}"/>
              </a:ext>
            </a:extLst>
          </p:cNvPr>
          <p:cNvPicPr>
            <a:picLocks noChangeAspect="1"/>
          </p:cNvPicPr>
          <p:nvPr/>
        </p:nvPicPr>
        <p:blipFill>
          <a:blip r:embed="rId2"/>
          <a:stretch>
            <a:fillRect/>
          </a:stretch>
        </p:blipFill>
        <p:spPr>
          <a:xfrm>
            <a:off x="31750" y="19050"/>
            <a:ext cx="12128500" cy="6819900"/>
          </a:xfrm>
          <a:prstGeom prst="rect">
            <a:avLst/>
          </a:prstGeom>
        </p:spPr>
      </p:pic>
      <p:sp>
        <p:nvSpPr>
          <p:cNvPr id="4" name="TextBox 3">
            <a:extLst>
              <a:ext uri="{FF2B5EF4-FFF2-40B4-BE49-F238E27FC236}">
                <a16:creationId xmlns:a16="http://schemas.microsoft.com/office/drawing/2014/main" id="{19EEE86B-458E-C743-8A17-1C140131DF4A}"/>
              </a:ext>
            </a:extLst>
          </p:cNvPr>
          <p:cNvSpPr txBox="1"/>
          <p:nvPr/>
        </p:nvSpPr>
        <p:spPr>
          <a:xfrm>
            <a:off x="3687522" y="1577093"/>
            <a:ext cx="5032108" cy="4154984"/>
          </a:xfrm>
          <a:prstGeom prst="rect">
            <a:avLst/>
          </a:prstGeom>
          <a:noFill/>
        </p:spPr>
        <p:txBody>
          <a:bodyPr wrap="square" rtlCol="0">
            <a:spAutoFit/>
          </a:bodyPr>
          <a:lstStyle/>
          <a:p>
            <a:pPr algn="ctr"/>
            <a:r>
              <a:rPr lang="en-US" sz="2000" b="1" u="sng" dirty="0" err="1">
                <a:latin typeface="Twinkl" pitchFamily="2" charset="77"/>
              </a:rPr>
              <a:t>Maths</a:t>
            </a:r>
            <a:endParaRPr lang="en-US" sz="2000" b="1" u="sng" dirty="0">
              <a:latin typeface="Twinkl" pitchFamily="2" charset="77"/>
            </a:endParaRPr>
          </a:p>
          <a:p>
            <a:pPr marL="571500" indent="-571500" algn="ctr">
              <a:buFont typeface="Arial" panose="020B0604020202020204" pitchFamily="34" charset="0"/>
              <a:buChar char="•"/>
            </a:pPr>
            <a:r>
              <a:rPr lang="en-US" sz="2000" dirty="0">
                <a:latin typeface="Twinkl" pitchFamily="2" charset="77"/>
              </a:rPr>
              <a:t>Daily 10</a:t>
            </a:r>
          </a:p>
          <a:p>
            <a:pPr marL="571500" indent="-571500" algn="ctr">
              <a:buFont typeface="Arial" panose="020B0604020202020204" pitchFamily="34" charset="0"/>
              <a:buChar char="•"/>
            </a:pPr>
            <a:r>
              <a:rPr lang="en-US" sz="2000" dirty="0">
                <a:latin typeface="Twinkl" pitchFamily="2" charset="77"/>
              </a:rPr>
              <a:t>Education city/</a:t>
            </a:r>
            <a:r>
              <a:rPr lang="en-US" sz="2000" dirty="0" err="1">
                <a:latin typeface="Twinkl" pitchFamily="2" charset="77"/>
              </a:rPr>
              <a:t>topmarks</a:t>
            </a:r>
            <a:r>
              <a:rPr lang="en-US" sz="2000" dirty="0">
                <a:latin typeface="Twinkl" pitchFamily="2" charset="77"/>
              </a:rPr>
              <a:t> games </a:t>
            </a:r>
          </a:p>
          <a:p>
            <a:pPr algn="ctr"/>
            <a:endParaRPr lang="en-US" sz="2000" b="1" u="sng" dirty="0">
              <a:latin typeface="Twinkl" pitchFamily="2" charset="77"/>
            </a:endParaRPr>
          </a:p>
          <a:p>
            <a:pPr algn="ctr"/>
            <a:r>
              <a:rPr lang="en-US" sz="2000" b="1" u="sng" dirty="0">
                <a:latin typeface="Twinkl" pitchFamily="2" charset="77"/>
              </a:rPr>
              <a:t>Literacy </a:t>
            </a:r>
          </a:p>
          <a:p>
            <a:pPr marL="342900" indent="-342900" algn="ctr">
              <a:buFont typeface="Arial" panose="020B0604020202020204" pitchFamily="34" charset="0"/>
              <a:buChar char="•"/>
            </a:pPr>
            <a:r>
              <a:rPr lang="en-US" sz="2000" dirty="0">
                <a:latin typeface="Twinkl" pitchFamily="2" charset="77"/>
              </a:rPr>
              <a:t>Reading books</a:t>
            </a:r>
          </a:p>
          <a:p>
            <a:pPr marL="342900" indent="-342900" algn="ctr">
              <a:buFont typeface="Arial" panose="020B0604020202020204" pitchFamily="34" charset="0"/>
              <a:buChar char="•"/>
            </a:pPr>
            <a:r>
              <a:rPr lang="en-US" sz="2000" dirty="0">
                <a:latin typeface="Twinkl" pitchFamily="2" charset="77"/>
              </a:rPr>
              <a:t>Daily writing prompt </a:t>
            </a:r>
          </a:p>
          <a:p>
            <a:pPr marL="342900" indent="-342900" algn="ctr">
              <a:buFont typeface="Arial" panose="020B0604020202020204" pitchFamily="34" charset="0"/>
              <a:buChar char="•"/>
            </a:pPr>
            <a:r>
              <a:rPr lang="en-US" sz="2000" dirty="0">
                <a:latin typeface="Twinkl" pitchFamily="2" charset="77"/>
              </a:rPr>
              <a:t>Spelling – tricky words </a:t>
            </a:r>
          </a:p>
          <a:p>
            <a:pPr marL="342900" indent="-342900" algn="ctr">
              <a:buFont typeface="Arial" panose="020B0604020202020204" pitchFamily="34" charset="0"/>
              <a:buChar char="•"/>
            </a:pPr>
            <a:endParaRPr lang="en-US" sz="2000" dirty="0">
              <a:latin typeface="Twinkl" pitchFamily="2" charset="77"/>
            </a:endParaRPr>
          </a:p>
          <a:p>
            <a:pPr algn="ctr"/>
            <a:endParaRPr lang="en-US" sz="2000" dirty="0">
              <a:latin typeface="Twinkl" pitchFamily="2" charset="77"/>
            </a:endParaRPr>
          </a:p>
          <a:p>
            <a:pPr marL="342900" indent="-342900" algn="ctr">
              <a:buFont typeface="Arial" panose="020B0604020202020204" pitchFamily="34" charset="0"/>
              <a:buChar char="•"/>
            </a:pPr>
            <a:endParaRPr lang="en-US" sz="2000" dirty="0">
              <a:latin typeface="Twinkl" pitchFamily="2" charset="77"/>
            </a:endParaRPr>
          </a:p>
          <a:p>
            <a:pPr algn="ctr"/>
            <a:endParaRPr lang="en-US" sz="4400" dirty="0"/>
          </a:p>
        </p:txBody>
      </p:sp>
    </p:spTree>
    <p:extLst>
      <p:ext uri="{BB962C8B-B14F-4D97-AF65-F5344CB8AC3E}">
        <p14:creationId xmlns:p14="http://schemas.microsoft.com/office/powerpoint/2010/main" val="397431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24510FE3-B5E3-D940-AA5A-E21D03A8033B}"/>
              </a:ext>
            </a:extLst>
          </p:cNvPr>
          <p:cNvPicPr>
            <a:picLocks noChangeAspect="1"/>
          </p:cNvPicPr>
          <p:nvPr/>
        </p:nvPicPr>
        <p:blipFill>
          <a:blip r:embed="rId2"/>
          <a:stretch>
            <a:fillRect/>
          </a:stretch>
        </p:blipFill>
        <p:spPr>
          <a:xfrm>
            <a:off x="31750" y="19050"/>
            <a:ext cx="12128500" cy="6819900"/>
          </a:xfrm>
          <a:prstGeom prst="rect">
            <a:avLst/>
          </a:prstGeom>
        </p:spPr>
      </p:pic>
      <p:sp>
        <p:nvSpPr>
          <p:cNvPr id="4" name="TextBox 3">
            <a:extLst>
              <a:ext uri="{FF2B5EF4-FFF2-40B4-BE49-F238E27FC236}">
                <a16:creationId xmlns:a16="http://schemas.microsoft.com/office/drawing/2014/main" id="{0C747F72-2030-1C4A-881C-E96D276BD102}"/>
              </a:ext>
            </a:extLst>
          </p:cNvPr>
          <p:cNvSpPr txBox="1"/>
          <p:nvPr/>
        </p:nvSpPr>
        <p:spPr>
          <a:xfrm>
            <a:off x="2135207" y="1428959"/>
            <a:ext cx="7525160" cy="4093428"/>
          </a:xfrm>
          <a:prstGeom prst="rect">
            <a:avLst/>
          </a:prstGeom>
          <a:noFill/>
        </p:spPr>
        <p:txBody>
          <a:bodyPr wrap="square" rtlCol="0">
            <a:spAutoFit/>
          </a:bodyPr>
          <a:lstStyle/>
          <a:p>
            <a:pPr algn="ctr"/>
            <a:r>
              <a:rPr lang="en-US" sz="2000" dirty="0">
                <a:latin typeface="Twinkl" pitchFamily="2" charset="77"/>
              </a:rPr>
              <a:t>1. Today’s daily 10 should be completed in your jotter – remember to  date the page!</a:t>
            </a:r>
          </a:p>
          <a:p>
            <a:pPr algn="ctr"/>
            <a:endParaRPr lang="en-US" sz="2000" dirty="0">
              <a:latin typeface="Twinkl" pitchFamily="2" charset="77"/>
            </a:endParaRPr>
          </a:p>
          <a:p>
            <a:pPr algn="ctr"/>
            <a:r>
              <a:rPr lang="en-US" sz="2000" dirty="0">
                <a:latin typeface="Twinkl" pitchFamily="2" charset="77"/>
              </a:rPr>
              <a:t>To show off your work, it can be sent to </a:t>
            </a:r>
            <a:r>
              <a:rPr lang="en-US" sz="2000" u="sng" dirty="0">
                <a:latin typeface="Twinkl" pitchFamily="2" charset="77"/>
              </a:rPr>
              <a:t>Miss Morrison </a:t>
            </a:r>
            <a:r>
              <a:rPr lang="en-US" sz="2000" dirty="0">
                <a:latin typeface="Twinkl" pitchFamily="2" charset="77"/>
              </a:rPr>
              <a:t>on Seesaw/Teams. </a:t>
            </a:r>
          </a:p>
          <a:p>
            <a:pPr algn="ctr"/>
            <a:endParaRPr lang="en-US" sz="2000" dirty="0">
              <a:latin typeface="Twinkl" pitchFamily="2" charset="77"/>
            </a:endParaRPr>
          </a:p>
          <a:p>
            <a:pPr algn="ctr"/>
            <a:endParaRPr lang="en-US" sz="2000" dirty="0">
              <a:latin typeface="Twinkl" pitchFamily="2" charset="77"/>
            </a:endParaRPr>
          </a:p>
          <a:p>
            <a:pPr algn="ctr"/>
            <a:r>
              <a:rPr lang="en-US" sz="2000" dirty="0">
                <a:latin typeface="Twinkl" pitchFamily="2" charset="77"/>
              </a:rPr>
              <a:t>2. Log in to </a:t>
            </a:r>
            <a:r>
              <a:rPr lang="en-US" sz="2000" dirty="0" err="1">
                <a:latin typeface="Twinkl" pitchFamily="2" charset="77"/>
              </a:rPr>
              <a:t>topmarks</a:t>
            </a:r>
            <a:r>
              <a:rPr lang="en-US" sz="2000" dirty="0">
                <a:latin typeface="Twinkl" pitchFamily="2" charset="77"/>
              </a:rPr>
              <a:t> and education city – first level numeracy games are relevant to what we have been learning. </a:t>
            </a:r>
          </a:p>
          <a:p>
            <a:pPr algn="ctr"/>
            <a:endParaRPr lang="en-US" sz="2000" dirty="0">
              <a:latin typeface="Twinkl" pitchFamily="2" charset="77"/>
            </a:endParaRPr>
          </a:p>
          <a:p>
            <a:pPr algn="ctr"/>
            <a:r>
              <a:rPr lang="en-US" sz="2000" u="sng" dirty="0">
                <a:latin typeface="Twinkl" pitchFamily="2" charset="77"/>
              </a:rPr>
              <a:t>Miss Lee </a:t>
            </a:r>
            <a:r>
              <a:rPr lang="en-US" sz="2000" dirty="0">
                <a:latin typeface="Twinkl" pitchFamily="2" charset="77"/>
              </a:rPr>
              <a:t>can see all of your super work here. </a:t>
            </a:r>
          </a:p>
          <a:p>
            <a:pPr algn="ctr"/>
            <a:endParaRPr lang="en-US" sz="2000" dirty="0">
              <a:latin typeface="Twinkl" pitchFamily="2" charset="77"/>
            </a:endParaRPr>
          </a:p>
          <a:p>
            <a:pPr algn="ctr"/>
            <a:endParaRPr lang="en-US" sz="2000" dirty="0">
              <a:latin typeface="Twinkl" pitchFamily="2" charset="77"/>
            </a:endParaRPr>
          </a:p>
        </p:txBody>
      </p:sp>
    </p:spTree>
    <p:extLst>
      <p:ext uri="{BB962C8B-B14F-4D97-AF65-F5344CB8AC3E}">
        <p14:creationId xmlns:p14="http://schemas.microsoft.com/office/powerpoint/2010/main" val="357302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C0769B9-C94F-994D-B2E1-E8AE519F5EDE}"/>
              </a:ext>
            </a:extLst>
          </p:cNvPr>
          <p:cNvPicPr>
            <a:picLocks noChangeAspect="1"/>
          </p:cNvPicPr>
          <p:nvPr/>
        </p:nvPicPr>
        <p:blipFill>
          <a:blip r:embed="rId2"/>
          <a:stretch>
            <a:fillRect/>
          </a:stretch>
        </p:blipFill>
        <p:spPr>
          <a:xfrm>
            <a:off x="31750" y="19050"/>
            <a:ext cx="12132235" cy="6822000"/>
          </a:xfrm>
          <a:prstGeom prst="rect">
            <a:avLst/>
          </a:prstGeom>
        </p:spPr>
      </p:pic>
      <p:sp>
        <p:nvSpPr>
          <p:cNvPr id="4" name="TextBox 3">
            <a:extLst>
              <a:ext uri="{FF2B5EF4-FFF2-40B4-BE49-F238E27FC236}">
                <a16:creationId xmlns:a16="http://schemas.microsoft.com/office/drawing/2014/main" id="{FBA26885-9A4B-834E-AE33-E496BC4337DC}"/>
              </a:ext>
            </a:extLst>
          </p:cNvPr>
          <p:cNvSpPr txBox="1"/>
          <p:nvPr/>
        </p:nvSpPr>
        <p:spPr>
          <a:xfrm>
            <a:off x="2023678" y="1537726"/>
            <a:ext cx="7886842" cy="2369880"/>
          </a:xfrm>
          <a:prstGeom prst="rect">
            <a:avLst/>
          </a:prstGeom>
          <a:noFill/>
        </p:spPr>
        <p:txBody>
          <a:bodyPr wrap="square" rtlCol="0">
            <a:spAutoFit/>
          </a:bodyPr>
          <a:lstStyle/>
          <a:p>
            <a:pPr algn="ctr"/>
            <a:r>
              <a:rPr lang="en-US" sz="2000" dirty="0">
                <a:latin typeface="Twinkl" pitchFamily="2" charset="77"/>
              </a:rPr>
              <a:t>We’ve almost made it! Reward yourself for all your hard work with a shake break. </a:t>
            </a:r>
            <a:endParaRPr lang="en-US" b="1" i="1" u="sng" dirty="0">
              <a:latin typeface="Twinkl" pitchFamily="2" charset="77"/>
            </a:endParaRPr>
          </a:p>
          <a:p>
            <a:pPr algn="ctr"/>
            <a:endParaRPr lang="en-US" sz="2800" dirty="0">
              <a:latin typeface="Twinkl" pitchFamily="2" charset="77"/>
            </a:endParaRPr>
          </a:p>
          <a:p>
            <a:pPr algn="ctr"/>
            <a:endParaRPr lang="en-US" sz="4000" dirty="0">
              <a:latin typeface="Twinkl" pitchFamily="2" charset="77"/>
            </a:endParaRPr>
          </a:p>
          <a:p>
            <a:pPr algn="ctr"/>
            <a:r>
              <a:rPr lang="en-US" sz="4000" dirty="0">
                <a:latin typeface="Twinkl" pitchFamily="2" charset="77"/>
              </a:rPr>
              <a:t> </a:t>
            </a:r>
          </a:p>
        </p:txBody>
      </p:sp>
      <p:pic>
        <p:nvPicPr>
          <p:cNvPr id="5" name="Picture 4" descr="Slide1.jpg">
            <a:hlinkClick r:id="rId3"/>
            <a:extLst>
              <a:ext uri="{FF2B5EF4-FFF2-40B4-BE49-F238E27FC236}">
                <a16:creationId xmlns:a16="http://schemas.microsoft.com/office/drawing/2014/main" id="{02B2F7BF-7DCC-A147-B9C7-FE424D410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347" y="3340381"/>
            <a:ext cx="3227505" cy="2304000"/>
          </a:xfrm>
          <a:prstGeom prst="rect">
            <a:avLst/>
          </a:prstGeom>
        </p:spPr>
      </p:pic>
      <p:sp>
        <p:nvSpPr>
          <p:cNvPr id="2" name="TextBox 1">
            <a:extLst>
              <a:ext uri="{FF2B5EF4-FFF2-40B4-BE49-F238E27FC236}">
                <a16:creationId xmlns:a16="http://schemas.microsoft.com/office/drawing/2014/main" id="{B85DC65C-E210-9A40-86C4-50877B2DEDA4}"/>
              </a:ext>
            </a:extLst>
          </p:cNvPr>
          <p:cNvSpPr txBox="1"/>
          <p:nvPr/>
        </p:nvSpPr>
        <p:spPr>
          <a:xfrm>
            <a:off x="4696081" y="4679339"/>
            <a:ext cx="2640139" cy="369332"/>
          </a:xfrm>
          <a:prstGeom prst="rect">
            <a:avLst/>
          </a:prstGeom>
          <a:noFill/>
        </p:spPr>
        <p:txBody>
          <a:bodyPr wrap="square" rtlCol="0">
            <a:spAutoFit/>
          </a:bodyPr>
          <a:lstStyle/>
          <a:p>
            <a:r>
              <a:rPr lang="en-US" dirty="0">
                <a:latin typeface="Twinkl" pitchFamily="2" charset="77"/>
              </a:rPr>
              <a:t>Click for a shake break!</a:t>
            </a:r>
          </a:p>
        </p:txBody>
      </p:sp>
    </p:spTree>
    <p:extLst>
      <p:ext uri="{BB962C8B-B14F-4D97-AF65-F5344CB8AC3E}">
        <p14:creationId xmlns:p14="http://schemas.microsoft.com/office/powerpoint/2010/main" val="79658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8926D-599C-2148-98A5-56C9005A63EC}"/>
              </a:ext>
            </a:extLst>
          </p:cNvPr>
          <p:cNvPicPr>
            <a:picLocks noChangeAspect="1"/>
          </p:cNvPicPr>
          <p:nvPr/>
        </p:nvPicPr>
        <p:blipFill>
          <a:blip r:embed="rId2"/>
          <a:stretch>
            <a:fillRect/>
          </a:stretch>
        </p:blipFill>
        <p:spPr>
          <a:xfrm>
            <a:off x="31750" y="19050"/>
            <a:ext cx="12128500" cy="6819900"/>
          </a:xfrm>
          <a:prstGeom prst="rect">
            <a:avLst/>
          </a:prstGeom>
        </p:spPr>
      </p:pic>
      <p:sp>
        <p:nvSpPr>
          <p:cNvPr id="4" name="TextBox 3">
            <a:extLst>
              <a:ext uri="{FF2B5EF4-FFF2-40B4-BE49-F238E27FC236}">
                <a16:creationId xmlns:a16="http://schemas.microsoft.com/office/drawing/2014/main" id="{A98443BE-99C4-374C-B187-D3D00745B145}"/>
              </a:ext>
            </a:extLst>
          </p:cNvPr>
          <p:cNvSpPr txBox="1"/>
          <p:nvPr/>
        </p:nvSpPr>
        <p:spPr>
          <a:xfrm>
            <a:off x="2033195" y="1430122"/>
            <a:ext cx="8068235" cy="3785652"/>
          </a:xfrm>
          <a:prstGeom prst="rect">
            <a:avLst/>
          </a:prstGeom>
          <a:noFill/>
        </p:spPr>
        <p:txBody>
          <a:bodyPr wrap="square" rtlCol="0">
            <a:spAutoFit/>
          </a:bodyPr>
          <a:lstStyle/>
          <a:p>
            <a:pPr algn="ctr"/>
            <a:r>
              <a:rPr lang="en-US" sz="2400" dirty="0">
                <a:latin typeface="Twinkl" pitchFamily="2" charset="77"/>
              </a:rPr>
              <a:t>We should know our library books well by now! Today’s task using your reading response booklet is to complete the ‘interesting words’ page. Look through your book and pick out some words you find interesting – these could be words you would like to use in your own writing, or words you didn’t know before and have learned! Pick 6 words and write these on the sheet.</a:t>
            </a:r>
          </a:p>
          <a:p>
            <a:pPr algn="ctr"/>
            <a:endParaRPr lang="en-US" sz="2400" dirty="0">
              <a:latin typeface="Twinkl" pitchFamily="2" charset="77"/>
            </a:endParaRPr>
          </a:p>
          <a:p>
            <a:pPr algn="ctr"/>
            <a:r>
              <a:rPr lang="en-US" sz="2400" dirty="0">
                <a:latin typeface="Twinkl" pitchFamily="2" charset="77"/>
              </a:rPr>
              <a:t>To show off your work, it can be sent to </a:t>
            </a:r>
            <a:r>
              <a:rPr lang="en-US" sz="2400" u="sng" dirty="0">
                <a:latin typeface="Twinkl" pitchFamily="2" charset="77"/>
              </a:rPr>
              <a:t>Miss Morrison </a:t>
            </a:r>
            <a:r>
              <a:rPr lang="en-US" sz="2400" dirty="0">
                <a:latin typeface="Twinkl" pitchFamily="2" charset="77"/>
              </a:rPr>
              <a:t>on Seesaw/Teams. </a:t>
            </a:r>
          </a:p>
        </p:txBody>
      </p:sp>
    </p:spTree>
    <p:extLst>
      <p:ext uri="{BB962C8B-B14F-4D97-AF65-F5344CB8AC3E}">
        <p14:creationId xmlns:p14="http://schemas.microsoft.com/office/powerpoint/2010/main" val="67008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1E1DB-E858-C54E-836F-54200E7B20DB}"/>
              </a:ext>
            </a:extLst>
          </p:cNvPr>
          <p:cNvPicPr>
            <a:picLocks noChangeAspect="1"/>
          </p:cNvPicPr>
          <p:nvPr/>
        </p:nvPicPr>
        <p:blipFill>
          <a:blip r:embed="rId2"/>
          <a:stretch>
            <a:fillRect/>
          </a:stretch>
        </p:blipFill>
        <p:spPr>
          <a:xfrm>
            <a:off x="31750" y="19050"/>
            <a:ext cx="12128500" cy="6819900"/>
          </a:xfrm>
          <a:prstGeom prst="rect">
            <a:avLst/>
          </a:prstGeom>
        </p:spPr>
      </p:pic>
      <p:sp>
        <p:nvSpPr>
          <p:cNvPr id="4" name="TextBox 3">
            <a:extLst>
              <a:ext uri="{FF2B5EF4-FFF2-40B4-BE49-F238E27FC236}">
                <a16:creationId xmlns:a16="http://schemas.microsoft.com/office/drawing/2014/main" id="{1E2BBAD5-7208-6E4D-8CFC-A535C329E62F}"/>
              </a:ext>
            </a:extLst>
          </p:cNvPr>
          <p:cNvSpPr txBox="1"/>
          <p:nvPr/>
        </p:nvSpPr>
        <p:spPr>
          <a:xfrm>
            <a:off x="2195177" y="1279712"/>
            <a:ext cx="7801645" cy="3785652"/>
          </a:xfrm>
          <a:prstGeom prst="rect">
            <a:avLst/>
          </a:prstGeom>
          <a:noFill/>
        </p:spPr>
        <p:txBody>
          <a:bodyPr wrap="square" rtlCol="0">
            <a:spAutoFit/>
          </a:bodyPr>
          <a:lstStyle/>
          <a:p>
            <a:pPr algn="ctr"/>
            <a:r>
              <a:rPr lang="en-US" sz="2400" dirty="0">
                <a:latin typeface="Twinkl" pitchFamily="2" charset="77"/>
              </a:rPr>
              <a:t>In your blue homework jotters, I would like you use the words you picked from your library books to write some sentences. </a:t>
            </a:r>
          </a:p>
          <a:p>
            <a:pPr algn="ctr"/>
            <a:endParaRPr lang="en-US" sz="2400" dirty="0">
              <a:latin typeface="Twinkl" pitchFamily="2" charset="77"/>
            </a:endParaRPr>
          </a:p>
          <a:p>
            <a:pPr algn="ctr"/>
            <a:r>
              <a:rPr lang="en-US" sz="2400" dirty="0">
                <a:latin typeface="Twinkl" pitchFamily="2" charset="77"/>
              </a:rPr>
              <a:t>You should have 6 sentences in total – try to create the most interesting sentence you can using the words you chose. Remember your full stops and capital letters! </a:t>
            </a:r>
          </a:p>
          <a:p>
            <a:pPr algn="ctr"/>
            <a:endParaRPr lang="en-US" sz="2400" dirty="0">
              <a:latin typeface="Twinkl" pitchFamily="2" charset="77"/>
            </a:endParaRPr>
          </a:p>
          <a:p>
            <a:pPr algn="ctr"/>
            <a:r>
              <a:rPr lang="en-US" sz="2400" dirty="0">
                <a:latin typeface="Twinkl" pitchFamily="2" charset="77"/>
              </a:rPr>
              <a:t>To show off your work, it can be sent to </a:t>
            </a:r>
            <a:r>
              <a:rPr lang="en-US" sz="2400" u="sng" dirty="0">
                <a:latin typeface="Twinkl" pitchFamily="2" charset="77"/>
              </a:rPr>
              <a:t>Miss Morrison </a:t>
            </a:r>
            <a:r>
              <a:rPr lang="en-US" sz="2400" dirty="0">
                <a:latin typeface="Twinkl" pitchFamily="2" charset="77"/>
              </a:rPr>
              <a:t>on Seesaw. </a:t>
            </a:r>
          </a:p>
        </p:txBody>
      </p:sp>
    </p:spTree>
    <p:extLst>
      <p:ext uri="{BB962C8B-B14F-4D97-AF65-F5344CB8AC3E}">
        <p14:creationId xmlns:p14="http://schemas.microsoft.com/office/powerpoint/2010/main" val="100071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A63463ED-3586-EA46-971F-8AB035CE4B55}"/>
              </a:ext>
            </a:extLst>
          </p:cNvPr>
          <p:cNvPicPr>
            <a:picLocks noChangeAspect="1"/>
          </p:cNvPicPr>
          <p:nvPr/>
        </p:nvPicPr>
        <p:blipFill>
          <a:blip r:embed="rId2"/>
          <a:stretch>
            <a:fillRect/>
          </a:stretch>
        </p:blipFill>
        <p:spPr>
          <a:xfrm>
            <a:off x="31750" y="19050"/>
            <a:ext cx="12128500" cy="6819900"/>
          </a:xfrm>
          <a:prstGeom prst="rect">
            <a:avLst/>
          </a:prstGeom>
        </p:spPr>
      </p:pic>
      <p:sp>
        <p:nvSpPr>
          <p:cNvPr id="4" name="TextBox 3">
            <a:extLst>
              <a:ext uri="{FF2B5EF4-FFF2-40B4-BE49-F238E27FC236}">
                <a16:creationId xmlns:a16="http://schemas.microsoft.com/office/drawing/2014/main" id="{D537E05E-D587-E24B-99FD-06D73D56343F}"/>
              </a:ext>
            </a:extLst>
          </p:cNvPr>
          <p:cNvSpPr txBox="1"/>
          <p:nvPr/>
        </p:nvSpPr>
        <p:spPr>
          <a:xfrm>
            <a:off x="1942374" y="1387289"/>
            <a:ext cx="8040724" cy="2677656"/>
          </a:xfrm>
          <a:prstGeom prst="rect">
            <a:avLst/>
          </a:prstGeom>
          <a:noFill/>
        </p:spPr>
        <p:txBody>
          <a:bodyPr wrap="square" rtlCol="0">
            <a:spAutoFit/>
          </a:bodyPr>
          <a:lstStyle/>
          <a:p>
            <a:pPr algn="ctr"/>
            <a:r>
              <a:rPr lang="en-US" sz="2800" dirty="0">
                <a:latin typeface="Twinkl" pitchFamily="2" charset="77"/>
              </a:rPr>
              <a:t>Keep working on those tricky words! Play a game of SPLAT with a family member. Put all the words in the middle of the table and have someone call out a word – the first person to ‘splat’ the word keeps it; the person with the most words at the end of the game wins! </a:t>
            </a:r>
            <a:r>
              <a:rPr lang="en-US" sz="2800">
                <a:latin typeface="Twinkl" pitchFamily="2" charset="77"/>
                <a:sym typeface="Wingdings" pitchFamily="2" charset="2"/>
              </a:rPr>
              <a:t> </a:t>
            </a:r>
            <a:endParaRPr lang="en-US" sz="2800" dirty="0">
              <a:latin typeface="Twinkl" pitchFamily="2" charset="77"/>
            </a:endParaRPr>
          </a:p>
        </p:txBody>
      </p:sp>
    </p:spTree>
    <p:extLst>
      <p:ext uri="{BB962C8B-B14F-4D97-AF65-F5344CB8AC3E}">
        <p14:creationId xmlns:p14="http://schemas.microsoft.com/office/powerpoint/2010/main" val="3004247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341</Words>
  <Application>Microsoft Macintosh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Morrison (A0017172)</dc:creator>
  <cp:lastModifiedBy>Andrea Morrison (A0017172)</cp:lastModifiedBy>
  <cp:revision>15</cp:revision>
  <dcterms:created xsi:type="dcterms:W3CDTF">2021-01-08T11:36:43Z</dcterms:created>
  <dcterms:modified xsi:type="dcterms:W3CDTF">2021-01-08T14:39:53Z</dcterms:modified>
</cp:coreProperties>
</file>