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1" r:id="rId2"/>
    <p:sldId id="262" r:id="rId3"/>
    <p:sldId id="282" r:id="rId4"/>
    <p:sldId id="268" r:id="rId5"/>
    <p:sldId id="281" r:id="rId6"/>
    <p:sldId id="267" r:id="rId7"/>
    <p:sldId id="280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6327"/>
  </p:normalViewPr>
  <p:slideViewPr>
    <p:cSldViewPr snapToGrid="0" snapToObjects="1">
      <p:cViewPr varScale="1">
        <p:scale>
          <a:sx n="68" d="100"/>
          <a:sy n="68" d="100"/>
        </p:scale>
        <p:origin x="59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13:44:52.50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1 837 24575,'75'0'0,"-6"0"0,-13 0 0,2 0 0,33 0 0,-38 0 0,-1 0 0,24 0 0,10 0 0,-23 0 0,8 0 0,-13 0 0,2 0 0,-17 0 0,-7 0 0,-3 0 0,-15 0 0,9 0 0,-4 0 0,-1 0 0,10 0 0,-3 0 0,11 0 0,1 0 0,0 0 0,-1 0 0,7 0 0,-10 0 0,9 0 0,-12 0 0,1 0 0,4 0 0,-9 0 0,3 0 0,-5-4 0,1 3 0,4-3 0,-3 4 0,9 0 0,-4-4 0,0 2 0,4-7 0,-4 8 0,1-7 0,-3 2 0,-5 1 0,1 1 0,-1 0 0,-5 3 0,-1-3 0,0 4 0,-4-4 0,4 3 0,-5-7 0,0 7 0,0-2 0,5-2 0,-4 4 0,9-3 0,-9 4 0,9-4 0,-4-1 0,23-5 0,-1-6 0,16-6 0,-27 9 0,3-2 0,-18 15 0,15 0 0,-5 0 0,5 0 0,-7 0 0,2 0 0,-1 0 0,0 0 0,0 0 0,0 0 0,0 0 0,0 0 0,-5 0 0,4 0 0,-9 0 0,9 0 0,-9 0 0,4 0 0,-5 0 0,0 0 0,0 0 0,1 0 0,-6 0 0,4 0 0,-7 0 0,7 0 0,-7-3 0,7 2 0,-3-2 0,0 3 0,3 0 0,-3 0 0,4 0 0,0-4 0,0 3 0,0-3 0,0 0 0,0 3 0,0-6 0,0 6 0,5-7 0,-4 3 0,9 0 0,-4-3 0,0 7 0,4-3 0,-3 0 0,4 3 0,0-4 0,0 1 0,0 3 0,5-3 0,-3 4 0,-2 0 0,-1 0 0,-4 0 0,6 0 0,-1 0 0,0 0 0,0 0 0,0 0 0,0 0 0,-5 0 0,10 0 0,-9 0 0,5 0 0,-2 0 0,-4 0 0,0 0 0,4 0 0,-9 4 0,9-3 0,-8 6 0,7-6 0,-7 7 0,8-7 0,-4 2 0,5-3 0,5 0 0,-3 0 0,9 0 0,-10 0 0,10 0 0,-9 0 0,3 0 0,-5 0 0,0 0 0,0 0 0,0 0 0,1 0 0,-1 0 0,-5 0 0,3 0 0,-3 0 0,0 0 0,-1 0 0,0 0 0,-4 0 0,4 0 0,0 0 0,-3 0 0,8 0 0,-4 0 0,0 0 0,-1 0 0,0 0 0,-4-3 0,4 2 0,-5-3 0,5 0 0,-3 3 0,2-3 0,-3 4 0,-1-4 0,0 3 0,0-3 0,0 4 0,0 0 0,-4 0 0,3 0 0,-8 0 0,8 0 0,-3 0 0,4 0 0,-4 0 0,3 0 0,-3 0 0,4 0 0,0 0 0,0 0 0,0 0 0,0 0 0,0 0 0,5 0 0,-3 0 0,7 0 0,-7 0 0,7 4 0,-2-3 0,4 3 0,0-4 0,0 5 0,0-4 0,0 3 0,0-4 0,-5 0 0,-1 4 0,0-4 0,-4 4 0,4-4 0,-5 0 0,0 0 0,5 0 0,1 0 0,0 0 0,4 0 0,-9 0 0,4 0 0,-9 0 0,3 0 0,-7 0 0,3 0 0,-4 0 0,4 0 0,-4 0 0,8 0 0,-7 0 0,3 0 0,-4 0 0,-1 0 0,1 0 0,-4 13 0,0 8 0,-4 8 0,0 11 0,0-11 0,0 5 0,4-6 0,1-5 0,4-1 0,-5-5 0,4-4 0,-7-1 0,5-5 0,-5 1 0,6 4 0,-6-3 0,3 7 0,-4-3 0,4 4 0,-3 0 0,7 0 0,-4 0 0,1 5 0,3-4 0,-4 4 0,4-9 0,-3 3 0,2-7 0,-6 7 0,2-7 0,1 7 0,-3-8 0,6 4 0,-6 0 0,6-3 0,-6 7 0,6-7 0,-3 7 0,1-8 0,6 16 0,-5-10 0,2 16 0,0-12 0,-3 9 0,-1-4 0,5 11 0,-8-5 0,8 11 0,-8 1 0,9 2 0,-9 10 0,8-11 0,-8 12 0,8-12 0,-8 5 0,9 1 0,-9-6 0,8-1 0,-8-1 0,7-11 0,-7 5 0,3-6 0,0-5 0,-3 4 0,7-9 0,-7 9 0,2-4 0,-3 0 0,0 4 0,0-4 0,0 0 0,5 4 0,-4-9 0,3 4 0,-4-9 0,0 3 0,3-7 0,-2 7 0,3-7 0,-4 7 0,3-3 0,-2 4 0,3 4 0,-4-2 0,0 2 0,0 1 0,0-3 0,0 7 0,0-7 0,0 6 0,0-7 0,0-2 0,0-4 0,0-4 0,3-4 0,-2-16 0,2-4 0,-7-21 0,-6 7 0,-6-15 0,1 8 0,-5-9 0,9-1 0,-4 5 0,4-6 0,1 8 0,0-1 0,0 6 0,4 1 0,-2 11 0,7-4 0,-6 9 0,6-9 0,-3 9 0,0-9 0,3 9 0,-3-4 0,4 0 0,0 4 0,-4-4 0,3 5 0,-3 0 0,4 0 0,0-1 0,0 1 0,0 0 0,0-5 0,0-1 0,0-5 0,0 0 0,0-5 0,0-3 0,5 1 0,0-4 0,5 9 0,-1 2 0,0 6 0,-1 9 0,-3-3 0,2 3 0,-6-4 0,3 0 0,-4 0 0,0-5 0,0 3 0,0-8 0,0 4 0,0-5 0,0 5 0,0-4 0,0-2 0,0 0 0,4-5 0,1 1 0,5-3 0,0-4 0,0 4 0,0 3 0,-1 5 0,-4 0 0,0 0 0,-5 0 0,0 0 0,0 0 0,0-6 0,0 4 0,0-3 0,0-1 0,-9-1 0,2-6 0,-14-13 0,3-4 0,1 1 0,-7-28 0,12 31 0,-7-25 0,4 24 0,3 7 0,-3 6 0,5 9 0,1 14 0,4 2 0,-1 9 0,2 4 0,-1 0 0,2 4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13:44:55.77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2380 24575,'0'-24'0,"0"-1"0,0-15 0,0 3 0,0-10 0,0 6 0,0 0 0,0 1 0,0 5 0,0 1 0,0 11 0,0-4 0,0 4 0,0 0 0,0-4 0,0 4 0,0-5 0,0 0 0,0 0 0,0 5 0,0 1 0,0 5 0,0 4 0,0 1 0,0 4 0,0 0 0,0 1 0,0-5 0,0 3 0,4-7 0,-3-2 0,7-5 0,-7-5 0,7 0 0,-3 0 0,5 0 0,-1 0 0,0 0 0,-3 0 0,2 0 0,-3 0 0,0 0 0,4 0 0,-4 0 0,0 0 0,3 5 0,-7 1 0,3 9 0,0-3 0,-3 7 0,2-3 0,-3 0 0,0 3 0,0-2 0,0-1 0,4 3 0,-3-7 0,2 3 0,-3-4 0,4 0 0,-3 0 0,3 0 0,-4 0 0,0 4 0,0-3 0,0 7 0,0-7 0,0 7 0,0-2 0,0 3 0,0-4 0,0 3 0,0-7 0,0 3 0,0-4 0,0 0 0,0-5 0,0 4 0,0-9 0,0 9 0,0-9 0,0 4 0,0-5 0,0 5 0,0-4 0,0 8 0,0-3 0,0 5 0,0 0 0,0 0 0,0 0 0,0 0 0,0 4 0,0-3 0,0 7 0,0-2 0,0 3 0,0 0 0,0 1 0,0-1 0,0 1 0,0-1 0,0 1 0,0-5 0,0 4 0,0-8 0,0 3 0,0-4 0,0-5 0,-4 3 0,3-8 0,-3-1 0,0-2 0,3-9 0,-3 9 0,-1-3 0,4 9 0,-3 2 0,1 9 0,-1 5 0,-4 5 0,1 3 0,-1 3 0,4 1 0,-3 8 0,6 1 0,-6 0 0,6 3 0,-6-7 0,6 3 0,-6-1 0,6 2 0,-3 4 0,4-7 0,0-2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13:44:59.54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424 1 24575,'0'32'0,"0"2"0,0-11 0,0 11 0,0-5 0,0 5 0,0-11 0,0-1 0,0-5 0,0-4 0,0 3 0,0-7 0,0 7 0,0-8 0,0 9 0,0-5 0,0 6 0,0-1 0,0 0 0,0-4 0,0-2 0,0-3 0,0-1 0,0 4 0,0 1 0,0 4 0,0 6 0,0 7 0,5 12 0,1 2 0,0 10 0,-1-16 0,-1 8 0,-3-20 0,4 7 0,-5-13 0,3-2 0,-2-5 0,2 0 0,-3 1 0,0 4 0,0 0 0,0 5 0,0-4 0,0 4 0,0-5 0,0-4 0,0 3 0,0-7 0,0 3 0,0-4 0,0-1 0,0 1 0,0-1 0,0 1 0,0 4 0,0 0 0,0 6 0,0 3 0,0-2 0,0 8 0,0-9 0,0 9 0,0-13 0,0 7 0,0-8 0,0 4 0,0 5 0,0 7 0,0 6 0,0 27 0,0-16 0,0 10 0,0-10 0,0-10 0,0 11 0,0-6 0,0-6 0,0 4 0,0-9 0,0 9 0,0-3 0,0 11 0,0 1 0,0 1 0,0-2 0,0 0 0,0-5 0,0 5 0,0-11 0,0-3 0,0-5 0,0 0 0,0-4 0,0-2 0,0-5 0,0 0 0,0 0 0,0 0 0,0 5 0,0 1 0,0 5 0,0 0 0,0-5 0,0 4 0,0-9 0,0 4 0,0-9 0,0-1 0,0 0 0,0-4 0,0 4 0,0 0 0,0-3 0,0 7 0,0-7 0,0 7 0,0-8 0,0 8 0,0-3 0,0 4 0,0 0 0,-3 0 0,2 5 0,-3-3 0,4 10 0,-4-14 0,4 8 0,-4-14 0,4 3 0,0-4 0,0-1 0,0 1 0,0 0 0,0-1 0,0 1 0,0 0 0,0 0 0,0-1 0,0 1 0,0 9 0,0-3 0,0 13 0,0-9 0,0 9 0,0-9 0,0 8 0,0-7 0,0 3 0,0-5 0,0-4 0,0 3 0,0-4 0,0 1 0,0 3 0,0-3 0,0 0 0,0 3 0,0-7 0,0 7 0,0-8 0,0 8 0,4-7 0,-4 3 0,4-5 0,-4 1 0,0 0 0,0-1 0,0 1 0,0 0 0,0-1 0,0 0 0,3-3 0,1-1 0,4 1 0,-1 0 0,-3 3 0,3 5 0,-2 1 0,4 4 0,-5 5 0,4 1 0,-2 11 0,-1 1 0,4 6 0,-8 6 0,4-5 0,-5 6 0,0-8 0,0-9 0,0 1 0,0-13 0,0-2 0,0-5 0,0-4 0,0 0 0,0-1 0,0 0 0,0 1 0,0-1 0,0 1 0,0 4 0,0 1 0,0 4 0,0 0 0,-4 5 0,-1 1 0,-5 5 0,1 6 0,-1 1 0,-1 12 0,-4 2 0,3 0 0,1-8 0,2-7 0,8-16 0,-26 30 0,-1-3 0,-11 29 0,0-8 0,15-4 0,-2-14 0,5-6 0,6-9 0,-4 7 0,8-9 0,-4 10 0,6-18 0,4-5 0,-2-7 0,6-3 0,-2 0 0,3 0 0,0-1 0,0 1 0,0 0 0,0-1 0,0 1 0,0 0 0,0 4 0,0-4 0,0 4 0,0-4 0,0 0 0,-4 3 0,3 7 0,-7 5 0,7 5 0,-7 0 0,2 6 0,1-10 0,-4 9 0,8-15 0,-7 4 0,7-5 0,-3-4 0,4-1 0,0 0 0,0-4 0,0 8 0,0-7 0,0 7 0,0-3 0,0 0 0,0 3 0,0-4 0,0 1 0,0 8 0,0-7 0,0 8 0,0-5 0,0 0 0,0 0 0,0 0 0,0-4 0,0 3 0,0-7 0,0 6 0,0-6 0,0 7 0,0-3 0,0 0 0,0 3 0,0-3 0,0 4 0,0 0 0,0 5 0,0-4 0,0 9 0,0-4 0,0 5 0,0-5 0,0 4 0,0-4 0,0 0 0,0 4 0,0-4 0,-4 5 0,3 6 0,-7-5 0,2 10 0,1-4 0,-4 6 0,8-6 0,-8-2 0,8-9 0,-7-2 0,7-5 0,-2 0 0,3-4 0,0-2 0,0-3 0,0 0 0,0-1 0,0 1 0,0 0 0,0-1 0,0 5 0,0 1 0,0 4 0,0 0 0,0-4 0,0 3 0,-4-7 0,3 2 0,-2 1 0,3-3 0,0 7 0,0-7 0,-4 7 0,3 2 0,-7 0 0,8 4 0,-4-5 0,0 0 0,3-4 0,-3 3 0,4-7 0,-3-1 0,2-4 0,-2-4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13:45:03.98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13:45:08.74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 3298 24575,'0'31'0,"0"-3"0,0-15 0,0-1 0,0-1 0,0-2 0,0 2 0,0-4 0,0 1 0,0-1 0,0 1 0,0-1 0,0 1 0,0-1 0,0 1 0,0-1 0,0 1 0,4-1 0,-4 0 0,4-26 0,-4-1 0,0-20 0,0-6 0,0 3 0,0-12 0,0 0 0,0 6 0,0 2 0,0 13 0,0 0 0,0 11 0,0 1 0,0 9 0,0-3 0,0 7 0,0-3 0,0 1 0,0 2 0,0-3 0,0 4 0,0 1 0,0-1 0,0 0 0,0 1 0,0-5 0,0 3 0,0-3 0,0 5 0,0-1 0,0 1 0,0-1 0,0 1 0,0-1 0,0 1 0,0 0 0,0 0 0,0-1 0,0-3 0,0 2 0,-5-12 0,4 7 0,-3-13 0,4-2 0,0-6 0,0-26 0,0-6 0,0-21-653,0-10 653,9 44 0,1 1 0,-6-21 0,15-10 0,-19 26 0,0 6 0,0-17 0,0 14 0,0-2 653,0-5-653,0 1 0,0 10 0,0-8 0,0 10 0,0 1 0,0 1 0,0 13 0,4 0 0,-3 11 0,7 1 0,-7 9 0,3 1 0,-4 0 0,0 4 0,0-8 0,0 7 0,0-7 0,0-2 0,0 0 0,0-15 0,0 9 0,0 0 0,0-2 0,0 7 0,0-14 0,0-8 0,0-31 0,0 17 0,0-29 0,0 33 0,0-17 0,0 17 0,0 3 0,0 14 0,-4 6 0,3 5 0,-4 1 0,5 6 0,0-1 0,0-1 0,0-3 0,0 2 0,0-3 0,0 5 0,0-5 0,0 4 0,0-4 0,0 5 0,0 0 0,0 0 0,0 4 0,0-3 0,0 8 0,0-4 0,0 4 0,0-4 0,0 4 0,0-4 0,0 4 0,0 1 0,0-1 0,0 0 0,0 1 0,0-1 0,0 0 0,0 0 0,0 1 0,0-1 0,0 1 0,0-1 0,0 26 0,0-3 0,0 29 0,0-3 0,5 2 0,1 9 0,5 4 0,0 0 0,1 14 0,-1-6 0,8 24 0,-6-27 0,0 31 0,-4-39 0,-8 24 0,9-21 0,-9 6 0,4-14 0,-5 6 0,0-13 0,0 13 0,0-6 0,0 7 0,0-6 0,0 4 0,0 19 0,0-23 0,0 20 0,0-28 0,0 2 0,0-2 0,0 12 0,0-1 0,0 12 0,0 5 0,0-12 0,0 11 0,0-11 0,0 12 0,0-5 0,0-1 0,0 6 0,0-5 0,0 8 0,0-8 0,0 5 0,0-12 0,0-1 0,0-9 0,0-7 0,0-9 0,0 1 0,0-14 0,0 4 0,0-5 0,0 0 0,0-5 0,0 4 0,0-3 0,0 0 0,0 3 0,0-3 0,0 4 0,0-5 0,0 0 0,0-4 0,0 0 0,0-1 0,0 1 0,0 0 0,0-1 0,0 0 0,0 1 0,0-1 0,0 1 0,0-1 0,0 1 0,0 0 0,0 9 0,0-3 0,0 13 0,0-4 0,0 10 0,0-8 0,0 7 0,0-8 0,0-1 0,0-1 0,0-10 0,0 4 0,0-7 0,0 3 0,0 0 0,0-3 0,0 7 0,0-8 0,0 8 0,0-3 0,0 4 0,0-4 0,0 3 0,0-7 0,0 7 0,0-3 0,0 4 0,0 0 0,0 0 0,0 4 0,0 8 0,0 0 0,0 5 0,0-6 0,0 0 0,0 0 0,0 0 0,0-5 0,0-1 0,0-5 0,0 0 0,0 0 0,0-4 0,0 3 0,0 4 0,0-1 0,0 6 0,0-3 0,0-4 0,0 9 0,0-4 0,0 10 0,0-3 0,0 9 0,0-10 0,0 10 0,0-9 0,0 3 0,0-5 0,0-4 0,0 2 0,0-7 0,0-2 0,0-5 0,0-4 0,0 4 0,0-3 0,0 12 0,0-7 0,0 8 0,0-6 0,0 1 0,0 0 0,0 0 0,0-4 0,0-1 0,0-4 0,0-4 0,0-1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13:45:16.84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1 541 24575,'9'16'0,"-2"4"0,-7 6 0,0-6 0,0 3 0,0-10 0,0 0 0,-4 3 0,3-3 0,-3 4 0,4 0 0,-3-4 0,2 3 0,-3-7 0,4 7 0,0-7 0,0 3 0,0-11 0,0-17 0,0-9 0,0-11 0,0-3 0,0 10 0,0-5 0,0 1 0,0 3 0,0-4 0,0 7 0,0 3 0,0 3 0,0 4 0,0 0 0,0 4 0,0 1 0,0 0 0,0 3 0,0-7 0,0 8 0,0-8 0,0 3 0,0 0 0,0-3 0,0 7 0,0-3 0,0 0 0,0 4 0,0-4 0,0 0 0,0 3 0,0-7 0,4 7 0,-3-2 0,2 3 0,-3 0 0,0-4 0,0 4 0,0-4 0,0 4 0,0 1 0,0-1 0,0 0 0,0 1 0,0-1 0,0 0 0,0 1 0,0 0 0,0-1 0,0 1 0,0-1 0,0 1 0,0 0 0,0-1 0,0 1 0,0 0 0,0-1 0,0 4 0,0 1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208478-7C8D-8743-81F9-00668FFFE9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6BD5E2-9B1C-6E45-BF04-27BCA889D8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5C4977-C63F-F843-B627-CA5B72E83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F13FF-AD13-3F41-8351-8304A43AE15F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4F38C3-D4F8-854C-9AD5-D0BA48B65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33DD59-EB7A-D244-BC2D-011B5E524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AE6DF-C50A-CA4B-BACD-048704C579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1602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C51461-96CA-6D4F-88F0-112B0CF5D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093C46-1375-3D41-AB9F-A7B0E77562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B0BE85-3706-6F44-8C5E-449EEE1728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F13FF-AD13-3F41-8351-8304A43AE15F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08283A-BF43-0C4E-89BA-05075F8FC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71A5D9-29E0-5A48-8E09-A6268D316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AE6DF-C50A-CA4B-BACD-048704C579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530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7B86293-28CF-1E4B-9C71-099ECCEBD5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F6117D-4123-7943-AD37-66B18D1F43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8E6876-A766-3040-9D8F-299AEAB05F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F13FF-AD13-3F41-8351-8304A43AE15F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09D6BD-CDF8-CA4E-96A1-07D80C04B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687B97-DCC2-B14A-8F46-77F9BDACC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AE6DF-C50A-CA4B-BACD-048704C579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160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4E9593-D0CB-D141-9CCB-D85BF1ED0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D21D61-696D-AA47-8EC8-B495EE2B5C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3EF4AF-C153-214F-9E4D-5DACEF4AD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F13FF-AD13-3F41-8351-8304A43AE15F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D92C1F-4E18-814B-A304-C4016FADE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75CF08-D260-674A-9A15-74495D386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AE6DF-C50A-CA4B-BACD-048704C579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952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3736DF-5F54-874F-8B40-B785911D2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9BFC8B-DAFE-7343-BBB9-5C76FDDA42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C5EBFD-99BA-1242-BD73-123D6115FB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F13FF-AD13-3F41-8351-8304A43AE15F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5E160C-1B10-3E4C-8328-04D489A6C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A41575-B65A-584B-AB4D-130D020BE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AE6DF-C50A-CA4B-BACD-048704C579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799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88C5A-F89F-D346-ACC3-C987B7072C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328221-AE7E-8140-94A0-99441F9590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EAD993-E022-8546-96B4-872BEDCF5F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8FF2E3-16B0-2844-A9AE-C91A0ABC8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F13FF-AD13-3F41-8351-8304A43AE15F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3AAE96-4F75-7D49-81B8-49BD3C953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A45F33-9743-6B4C-8A47-85D18A409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AE6DF-C50A-CA4B-BACD-048704C579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694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29EB5-A496-1647-BB73-AD5570CB3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899C88-C57F-2C44-84D7-BCB3228F20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CEAFED-0F21-054B-B33B-60194C8FEE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6479E5-C322-AC4C-B276-0ECA0F283E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1B9F2F-A6B7-824F-A4D6-7F3EA08F9D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E64C5E-C0CF-8B4F-B547-B6C03BB34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F13FF-AD13-3F41-8351-8304A43AE15F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F997D96-4A59-B64F-960E-1FBA7EBEA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952A46-A38A-244A-A60E-968DA8179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AE6DF-C50A-CA4B-BACD-048704C579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200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B0C187-83AD-ED45-BB80-E6A4345494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1A3F47-501C-C942-85ED-6EC79E594E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F13FF-AD13-3F41-8351-8304A43AE15F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A99EEF-7922-A943-A64F-8ED8A47CD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0F4DC5-B21F-3C4D-AD2A-80A5D078F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AE6DF-C50A-CA4B-BACD-048704C579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383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8948B8A-9C82-DA45-9EC1-A9A35EF84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F13FF-AD13-3F41-8351-8304A43AE15F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62EE62-A625-AC41-A209-642EC1F06C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D1DA9B-ED4D-4449-B91C-016B3C337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AE6DF-C50A-CA4B-BACD-048704C579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216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4D5129-9F59-9242-A4F0-F02516546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18E6F9-743A-1B42-90B4-5A44425BA6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61DB1C-5E16-A54B-9E12-2E323A4D67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C93D54-13A4-E642-9D66-ECEA1D78D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F13FF-AD13-3F41-8351-8304A43AE15F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5526CE-20D9-2D41-A58F-96428BD62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2D31DE-ABFE-9149-A1AC-71F06B649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AE6DF-C50A-CA4B-BACD-048704C579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291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AB04D0-A965-0543-BF51-D8C4C2194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2496A8-933E-1C43-AF82-FDAFF65CEF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BA8BF0-D9D6-9E4B-BB61-CDAFE92199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333732-19B8-3A4C-B9FD-ED2849356D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F13FF-AD13-3F41-8351-8304A43AE15F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86EB05-2CCB-1B41-BF14-C45B50C642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585155-B8ED-7346-B5DC-44F969E4B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AE6DF-C50A-CA4B-BACD-048704C579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504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F5FE9F0-ECA0-4240-9860-AF947F924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5A63E7-927D-C147-8E0C-1B35AE46EF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C8A2DF-7887-A145-B943-92124AD1BF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AF13FF-AD13-3F41-8351-8304A43AE15F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9AD66D-D85A-0446-A6B5-F452F33BFC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E8E761-B902-6742-B5F5-34820986A6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CAE6DF-C50A-CA4B-BACD-048704C579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553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customXml" Target="../ink/ink6.xml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12" Type="http://schemas.openxmlformats.org/officeDocument/2006/relationships/image" Target="../media/image6.png"/><Relationship Id="rId17" Type="http://schemas.openxmlformats.org/officeDocument/2006/relationships/image" Target="../media/image9.jpeg"/><Relationship Id="rId2" Type="http://schemas.openxmlformats.org/officeDocument/2006/relationships/image" Target="../media/image1.jpeg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customXml" Target="../ink/ink5.xml"/><Relationship Id="rId5" Type="http://schemas.openxmlformats.org/officeDocument/2006/relationships/customXml" Target="../ink/ink2.xml"/><Relationship Id="rId15" Type="http://schemas.openxmlformats.org/officeDocument/2006/relationships/hyperlink" Target="https://www.bbc.co.uk/newsround/50434875" TargetMode="External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customXml" Target="../ink/ink4.xml"/><Relationship Id="rId1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Qr79y06poU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FA522DCE-AA77-074A-8511-56BF75A193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0" y="19050"/>
            <a:ext cx="12128500" cy="68199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B5F3099-A965-B647-BA18-B308FA530131}"/>
              </a:ext>
            </a:extLst>
          </p:cNvPr>
          <p:cNvSpPr txBox="1"/>
          <p:nvPr/>
        </p:nvSpPr>
        <p:spPr>
          <a:xfrm>
            <a:off x="2762180" y="1586614"/>
            <a:ext cx="66676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Twinkl" pitchFamily="2" charset="77"/>
              </a:rPr>
              <a:t>Wednesday 13</a:t>
            </a:r>
            <a:r>
              <a:rPr lang="en-US" sz="3600" baseline="30000" dirty="0">
                <a:latin typeface="Twinkl" pitchFamily="2" charset="77"/>
              </a:rPr>
              <a:t>th</a:t>
            </a:r>
            <a:r>
              <a:rPr lang="en-US" sz="3600" dirty="0">
                <a:latin typeface="Twinkl" pitchFamily="2" charset="77"/>
              </a:rPr>
              <a:t> January </a:t>
            </a:r>
          </a:p>
          <a:p>
            <a:pPr algn="ctr"/>
            <a:r>
              <a:rPr lang="en-US" sz="3600" dirty="0">
                <a:latin typeface="Twinkl" pitchFamily="2" charset="77"/>
              </a:rPr>
              <a:t>13.01.21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82972FE2-7E8F-A247-BE41-F438BB579C69}"/>
                  </a:ext>
                </a:extLst>
              </p14:cNvPr>
              <p14:cNvContentPartPr/>
              <p14:nvPr/>
            </p14:nvContentPartPr>
            <p14:xfrm>
              <a:off x="6700892" y="2736953"/>
              <a:ext cx="2376000" cy="9734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82972FE2-7E8F-A247-BE41-F438BB579C6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665252" y="2700953"/>
                <a:ext cx="2447640" cy="104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468FD4DA-B8B7-7149-AAD0-79D297CAED36}"/>
                  </a:ext>
                </a:extLst>
              </p14:cNvPr>
              <p14:cNvContentPartPr/>
              <p14:nvPr/>
            </p14:nvContentPartPr>
            <p14:xfrm>
              <a:off x="8962052" y="2901473"/>
              <a:ext cx="49320" cy="8568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468FD4DA-B8B7-7149-AAD0-79D297CAED3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926052" y="2865833"/>
                <a:ext cx="120960" cy="92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C8A98689-0C6C-3849-96CB-4EC7D716024B}"/>
                  </a:ext>
                </a:extLst>
              </p14:cNvPr>
              <p14:cNvContentPartPr/>
              <p14:nvPr/>
            </p14:nvContentPartPr>
            <p14:xfrm>
              <a:off x="8820212" y="2977793"/>
              <a:ext cx="194400" cy="24861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C8A98689-0C6C-3849-96CB-4EC7D716024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784572" y="2942153"/>
                <a:ext cx="266040" cy="255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F9962F50-CB4D-9045-9951-F1A3D983DB2C}"/>
                  </a:ext>
                </a:extLst>
              </p14:cNvPr>
              <p14:cNvContentPartPr/>
              <p14:nvPr/>
            </p14:nvContentPartPr>
            <p14:xfrm>
              <a:off x="8954852" y="4453793"/>
              <a:ext cx="360" cy="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F9962F50-CB4D-9045-9951-F1A3D983DB2C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918852" y="4417793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688EDDD4-B206-2C4A-8693-DA2567ACB1BE}"/>
                  </a:ext>
                </a:extLst>
              </p14:cNvPr>
              <p14:cNvContentPartPr/>
              <p14:nvPr/>
            </p14:nvContentPartPr>
            <p14:xfrm>
              <a:off x="8954132" y="3266513"/>
              <a:ext cx="64080" cy="17042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688EDDD4-B206-2C4A-8693-DA2567ACB1BE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918132" y="3230513"/>
                <a:ext cx="135720" cy="177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293CA212-D752-1846-9C34-2F045EAC427E}"/>
                  </a:ext>
                </a:extLst>
              </p14:cNvPr>
              <p14:cNvContentPartPr/>
              <p14:nvPr/>
            </p14:nvContentPartPr>
            <p14:xfrm>
              <a:off x="8970692" y="4824953"/>
              <a:ext cx="6120" cy="2919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293CA212-D752-1846-9C34-2F045EAC427E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8934692" y="4789313"/>
                <a:ext cx="77760" cy="363600"/>
              </a:xfrm>
              <a:prstGeom prst="rect">
                <a:avLst/>
              </a:prstGeom>
            </p:spPr>
          </p:pic>
        </mc:Fallback>
      </mc:AlternateContent>
      <p:pic>
        <p:nvPicPr>
          <p:cNvPr id="13" name="Picture 12" descr="Logo, company name&#10;&#10;Description automatically generated">
            <a:hlinkClick r:id="rId15"/>
            <a:extLst>
              <a:ext uri="{FF2B5EF4-FFF2-40B4-BE49-F238E27FC236}">
                <a16:creationId xmlns:a16="http://schemas.microsoft.com/office/drawing/2014/main" id="{25B76449-C992-C447-A13E-627F8FB36BCA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928614" y="2291819"/>
            <a:ext cx="2066875" cy="2123814"/>
          </a:xfrm>
          <a:prstGeom prst="rect">
            <a:avLst/>
          </a:prstGeom>
        </p:spPr>
      </p:pic>
      <p:pic>
        <p:nvPicPr>
          <p:cNvPr id="1028" name="Picture 4" descr="10 Winnie the Pooh Quotes You Should Take Seriously - LaughingPlace.com">
            <a:extLst>
              <a:ext uri="{FF2B5EF4-FFF2-40B4-BE49-F238E27FC236}">
                <a16:creationId xmlns:a16="http://schemas.microsoft.com/office/drawing/2014/main" id="{A6603AC3-6550-5F46-B40E-583C53B48F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682" y="2329523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85074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750B607-EC15-D841-8FE8-1F97AC3F6F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0" y="19050"/>
            <a:ext cx="12128500" cy="68199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9EEE86B-458E-C743-8A17-1C140131DF4A}"/>
              </a:ext>
            </a:extLst>
          </p:cNvPr>
          <p:cNvSpPr txBox="1"/>
          <p:nvPr/>
        </p:nvSpPr>
        <p:spPr>
          <a:xfrm>
            <a:off x="3687522" y="1577093"/>
            <a:ext cx="5032108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 err="1">
                <a:latin typeface="Twinkl" pitchFamily="2" charset="77"/>
              </a:rPr>
              <a:t>Maths</a:t>
            </a:r>
            <a:endParaRPr lang="en-US" sz="2000" b="1" u="sng" dirty="0">
              <a:latin typeface="Twinkl" pitchFamily="2" charset="77"/>
            </a:endParaRPr>
          </a:p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en-US" sz="2000" dirty="0">
                <a:latin typeface="Twinkl" pitchFamily="2" charset="77"/>
              </a:rPr>
              <a:t>Daily 10</a:t>
            </a:r>
          </a:p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en-US" sz="2000" dirty="0">
                <a:latin typeface="Twinkl" pitchFamily="2" charset="77"/>
              </a:rPr>
              <a:t>Measure with Miss Lee</a:t>
            </a:r>
          </a:p>
          <a:p>
            <a:pPr algn="ctr"/>
            <a:endParaRPr lang="en-US" sz="2000" b="1" u="sng" dirty="0">
              <a:latin typeface="Twinkl" pitchFamily="2" charset="77"/>
            </a:endParaRPr>
          </a:p>
          <a:p>
            <a:pPr algn="ctr"/>
            <a:r>
              <a:rPr lang="en-US" sz="2000" b="1" u="sng" dirty="0">
                <a:latin typeface="Twinkl" pitchFamily="2" charset="77"/>
              </a:rPr>
              <a:t>Literacy 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000" dirty="0">
                <a:latin typeface="Twinkl" pitchFamily="2" charset="77"/>
              </a:rPr>
              <a:t>Reading books</a:t>
            </a:r>
          </a:p>
          <a:p>
            <a:pPr algn="ctr"/>
            <a:endParaRPr lang="en-US" sz="2000" dirty="0">
              <a:latin typeface="Twinkl" pitchFamily="2" charset="77"/>
            </a:endParaRPr>
          </a:p>
          <a:p>
            <a:pPr algn="ctr"/>
            <a:r>
              <a:rPr lang="en-US" sz="2000" b="1" u="sng" dirty="0">
                <a:latin typeface="Twinkl" pitchFamily="2" charset="77"/>
              </a:rPr>
              <a:t>IDL 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000" dirty="0">
                <a:latin typeface="Twinkl" pitchFamily="2" charset="77"/>
              </a:rPr>
              <a:t>Katie Morag KWL 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en-US" sz="2000" dirty="0">
              <a:latin typeface="Twinkl" pitchFamily="2" charset="77"/>
            </a:endParaRPr>
          </a:p>
          <a:p>
            <a:pPr algn="ctr"/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9743146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1E91C4-C60A-41A5-95AC-5FD8C6E71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F7C73805-370F-4D18-A6AE-87EF5C6FF1D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3772694"/>
          <a:ext cx="10515600" cy="457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515600">
                  <a:extLst>
                    <a:ext uri="{9D8B030D-6E8A-4147-A177-3AD203B41FA5}">
                      <a16:colId xmlns:a16="http://schemas.microsoft.com/office/drawing/2014/main" val="187745658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We are going to be learning to weigh in grams and kg! We will start by learning to measure in grams . </a:t>
                      </a:r>
                      <a:endParaRPr lang="en-GB" sz="1200" dirty="0">
                        <a:effectLst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000" dirty="0">
                          <a:effectLst/>
                        </a:rPr>
                        <a:t>View the video on </a:t>
                      </a:r>
                      <a:r>
                        <a:rPr lang="en-US" sz="1000" dirty="0" err="1">
                          <a:effectLst/>
                        </a:rPr>
                        <a:t>SeeSaw</a:t>
                      </a:r>
                      <a:r>
                        <a:rPr lang="en-US" sz="1000" dirty="0">
                          <a:effectLst/>
                        </a:rPr>
                        <a:t> to see a visual teaching input with Miss Lee. </a:t>
                      </a:r>
                      <a:endParaRPr lang="en-GB" sz="1200" dirty="0">
                        <a:effectLst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000" dirty="0">
                          <a:effectLst/>
                        </a:rPr>
                        <a:t>Can you weigh items on your scales at home and read the measurement? (if not read the measurements from Miss Lee’s pictures on </a:t>
                      </a:r>
                      <a:r>
                        <a:rPr lang="en-US" sz="1000" dirty="0" err="1">
                          <a:effectLst/>
                        </a:rPr>
                        <a:t>SeeSaw</a:t>
                      </a:r>
                      <a:r>
                        <a:rPr lang="en-US" sz="1000" dirty="0">
                          <a:effectLst/>
                        </a:rPr>
                        <a:t> </a:t>
                      </a:r>
                      <a:r>
                        <a:rPr lang="en-US" sz="1000" dirty="0">
                          <a:effectLst/>
                          <a:sym typeface="Wingdings" panose="05000000000000000000" pitchFamily="2" charset="2"/>
                        </a:rPr>
                        <a:t></a:t>
                      </a:r>
                      <a:r>
                        <a:rPr lang="en-US" sz="1000" dirty="0">
                          <a:effectLst/>
                        </a:rPr>
                        <a:t>)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2426993936"/>
                  </a:ext>
                </a:extLst>
              </a:tr>
            </a:tbl>
          </a:graphicData>
        </a:graphic>
      </p:graphicFrame>
      <p:pic>
        <p:nvPicPr>
          <p:cNvPr id="4" name="Picture 3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E2976062-FF9A-4E53-B36C-795DEF282C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0" y="38100"/>
            <a:ext cx="12128500" cy="68199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B806E61-0102-4E90-95C2-89CE42930E06}"/>
              </a:ext>
            </a:extLst>
          </p:cNvPr>
          <p:cNvSpPr/>
          <p:nvPr/>
        </p:nvSpPr>
        <p:spPr>
          <a:xfrm>
            <a:off x="3048000" y="1859340"/>
            <a:ext cx="6096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>
                <a:latin typeface="Twinkl" pitchFamily="2" charset="77"/>
              </a:rPr>
              <a:t>It’s a Miss Lee </a:t>
            </a:r>
            <a:r>
              <a:rPr lang="en-US" dirty="0" err="1">
                <a:latin typeface="Twinkl" pitchFamily="2" charset="77"/>
              </a:rPr>
              <a:t>Maths</a:t>
            </a:r>
            <a:r>
              <a:rPr lang="en-US" dirty="0">
                <a:latin typeface="Twinkl" pitchFamily="2" charset="77"/>
              </a:rPr>
              <a:t> day!!</a:t>
            </a:r>
          </a:p>
          <a:p>
            <a:pPr algn="ctr"/>
            <a:r>
              <a:rPr lang="en-US" dirty="0">
                <a:latin typeface="Twinkl" pitchFamily="2" charset="0"/>
              </a:rPr>
              <a:t>We are going to be learning to weigh in grams and kg! We will start by learning to measure in grams </a:t>
            </a:r>
          </a:p>
          <a:p>
            <a:pPr algn="ctr"/>
            <a:endParaRPr lang="en-US" dirty="0">
              <a:latin typeface="Twinkl" pitchFamily="2" charset="77"/>
            </a:endParaRPr>
          </a:p>
          <a:p>
            <a:pPr algn="ctr"/>
            <a:endParaRPr lang="en-US" dirty="0">
              <a:latin typeface="Twinkl" pitchFamily="2" charset="77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Twinkl" pitchFamily="2" charset="77"/>
              </a:rPr>
              <a:t>Watch Miss Lee’s Measure video on TEAMS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>
                <a:latin typeface="Twinkl" pitchFamily="2" charset="77"/>
              </a:rPr>
              <a:t>Can you weigh items on your scales at home and read the measurement? (if not read the measurements from Miss Lee’s pictures on </a:t>
            </a:r>
            <a:r>
              <a:rPr lang="en-GB" dirty="0" err="1">
                <a:latin typeface="Twinkl" pitchFamily="2" charset="77"/>
              </a:rPr>
              <a:t>SeeSaw</a:t>
            </a:r>
            <a:r>
              <a:rPr lang="en-GB" dirty="0">
                <a:latin typeface="Twinkl" pitchFamily="2" charset="77"/>
              </a:rPr>
              <a:t> and TEAMS  )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>
                <a:latin typeface="Twinkl" pitchFamily="2" charset="77"/>
              </a:rPr>
              <a:t>Why not try and do some yummy baking at home and send me some pictures!</a:t>
            </a:r>
          </a:p>
          <a:p>
            <a:pPr marL="342900" indent="-342900" algn="ctr">
              <a:buFont typeface="+mj-lt"/>
              <a:buAutoNum type="arabicPeriod"/>
            </a:pPr>
            <a:endParaRPr lang="en-US" dirty="0">
              <a:latin typeface="Twinkl" pitchFamily="2" charset="77"/>
            </a:endParaRPr>
          </a:p>
          <a:p>
            <a:pPr marL="342900" indent="-342900" algn="ctr">
              <a:buFont typeface="+mj-lt"/>
              <a:buAutoNum type="arabicPeriod"/>
            </a:pPr>
            <a:endParaRPr lang="en-US" dirty="0">
              <a:latin typeface="Twinkl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3271593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24510FE3-B5E3-D940-AA5A-E21D03A803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0" y="19050"/>
            <a:ext cx="12128500" cy="68199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C747F72-2030-1C4A-881C-E96D276BD102}"/>
              </a:ext>
            </a:extLst>
          </p:cNvPr>
          <p:cNvSpPr txBox="1"/>
          <p:nvPr/>
        </p:nvSpPr>
        <p:spPr>
          <a:xfrm>
            <a:off x="2135207" y="1428959"/>
            <a:ext cx="752516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Twinkl" pitchFamily="2" charset="77"/>
              </a:rPr>
              <a:t>1. Today’s daily 10 should be completed in your jotter – remember to  date the page!</a:t>
            </a:r>
          </a:p>
          <a:p>
            <a:pPr algn="ctr"/>
            <a:endParaRPr lang="en-US" sz="2000" dirty="0">
              <a:latin typeface="Twinkl" pitchFamily="2" charset="77"/>
            </a:endParaRPr>
          </a:p>
          <a:p>
            <a:pPr algn="ctr"/>
            <a:r>
              <a:rPr lang="en-US" sz="2000" dirty="0">
                <a:latin typeface="Twinkl" pitchFamily="2" charset="77"/>
              </a:rPr>
              <a:t>To show off your work, it can be sent to </a:t>
            </a:r>
            <a:r>
              <a:rPr lang="en-US" sz="2000" u="sng" dirty="0">
                <a:latin typeface="Twinkl" pitchFamily="2" charset="77"/>
              </a:rPr>
              <a:t>Miss Morrison </a:t>
            </a:r>
            <a:r>
              <a:rPr lang="en-US" sz="2000" dirty="0">
                <a:latin typeface="Twinkl" pitchFamily="2" charset="77"/>
              </a:rPr>
              <a:t>on Seesaw/Teams. </a:t>
            </a:r>
          </a:p>
          <a:p>
            <a:pPr algn="ctr"/>
            <a:endParaRPr lang="en-US" sz="2000" dirty="0">
              <a:latin typeface="Twinkl" pitchFamily="2" charset="77"/>
            </a:endParaRPr>
          </a:p>
          <a:p>
            <a:pPr algn="ctr"/>
            <a:endParaRPr lang="en-US" sz="2000" dirty="0">
              <a:latin typeface="Twinkl" pitchFamily="2" charset="77"/>
            </a:endParaRPr>
          </a:p>
          <a:p>
            <a:pPr algn="ctr"/>
            <a:r>
              <a:rPr lang="en-US" sz="2000" dirty="0">
                <a:latin typeface="Twinkl" pitchFamily="2" charset="77"/>
              </a:rPr>
              <a:t>2. Watch Miss Morrison’s video on arrays – I will upload this on Teams and link this via Seesaw. In your pack is a sheet to go along with the video - I will talk you through it. See you there! </a:t>
            </a:r>
            <a:r>
              <a:rPr lang="en-US" sz="2000" dirty="0">
                <a:latin typeface="Twinkl" pitchFamily="2" charset="77"/>
                <a:sym typeface="Wingdings" pitchFamily="2" charset="2"/>
              </a:rPr>
              <a:t> </a:t>
            </a:r>
            <a:endParaRPr lang="en-US" sz="2000" dirty="0">
              <a:latin typeface="Twinkl" pitchFamily="2" charset="77"/>
            </a:endParaRPr>
          </a:p>
          <a:p>
            <a:pPr algn="ctr"/>
            <a:endParaRPr lang="en-US" sz="2000" dirty="0">
              <a:latin typeface="Twinkl" pitchFamily="2" charset="77"/>
            </a:endParaRPr>
          </a:p>
          <a:p>
            <a:pPr algn="ctr"/>
            <a:endParaRPr lang="en-US" sz="2000" dirty="0">
              <a:latin typeface="Twinkl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5730246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2C0769B9-C94F-994D-B2E1-E8AE519F5E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0" y="19050"/>
            <a:ext cx="12132235" cy="6822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BA26885-9A4B-834E-AE33-E496BC4337DC}"/>
              </a:ext>
            </a:extLst>
          </p:cNvPr>
          <p:cNvSpPr txBox="1"/>
          <p:nvPr/>
        </p:nvSpPr>
        <p:spPr>
          <a:xfrm>
            <a:off x="2023678" y="1537726"/>
            <a:ext cx="7886842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Twinkl" pitchFamily="2" charset="77"/>
              </a:rPr>
              <a:t>Make sure you are keeping active and moving! We’re still working through our class </a:t>
            </a:r>
            <a:r>
              <a:rPr lang="en-US" sz="2000" dirty="0" err="1">
                <a:latin typeface="Twinkl" pitchFamily="2" charset="77"/>
              </a:rPr>
              <a:t>favourites</a:t>
            </a:r>
            <a:r>
              <a:rPr lang="en-US" sz="2000" dirty="0">
                <a:latin typeface="Twinkl" pitchFamily="2" charset="77"/>
              </a:rPr>
              <a:t> for today’s shake break; </a:t>
            </a:r>
          </a:p>
          <a:p>
            <a:pPr algn="ctr"/>
            <a:endParaRPr lang="en-US" b="1" i="1" u="sng" dirty="0">
              <a:latin typeface="Twinkl" pitchFamily="2" charset="77"/>
            </a:endParaRPr>
          </a:p>
          <a:p>
            <a:pPr algn="ctr"/>
            <a:endParaRPr lang="en-US" sz="2800" dirty="0">
              <a:latin typeface="Twinkl" pitchFamily="2" charset="77"/>
            </a:endParaRPr>
          </a:p>
          <a:p>
            <a:pPr algn="ctr"/>
            <a:endParaRPr lang="en-US" sz="4000" dirty="0">
              <a:latin typeface="Twinkl" pitchFamily="2" charset="77"/>
            </a:endParaRPr>
          </a:p>
          <a:p>
            <a:pPr algn="ctr"/>
            <a:r>
              <a:rPr lang="en-US" sz="4000" dirty="0">
                <a:latin typeface="Twinkl" pitchFamily="2" charset="77"/>
              </a:rPr>
              <a:t> </a:t>
            </a:r>
          </a:p>
        </p:txBody>
      </p:sp>
      <p:pic>
        <p:nvPicPr>
          <p:cNvPr id="5" name="Picture 4" descr="Slide1.jpg">
            <a:hlinkClick r:id="rId3"/>
            <a:extLst>
              <a:ext uri="{FF2B5EF4-FFF2-40B4-BE49-F238E27FC236}">
                <a16:creationId xmlns:a16="http://schemas.microsoft.com/office/drawing/2014/main" id="{02B2F7BF-7DCC-A147-B9C7-FE424D4104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3347" y="3340381"/>
            <a:ext cx="3227505" cy="2304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85DC65C-E210-9A40-86C4-50877B2DEDA4}"/>
              </a:ext>
            </a:extLst>
          </p:cNvPr>
          <p:cNvSpPr txBox="1"/>
          <p:nvPr/>
        </p:nvSpPr>
        <p:spPr>
          <a:xfrm>
            <a:off x="4696081" y="4679339"/>
            <a:ext cx="2640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winkl" pitchFamily="2" charset="77"/>
              </a:rPr>
              <a:t>Click for a shake break!</a:t>
            </a:r>
          </a:p>
        </p:txBody>
      </p:sp>
    </p:spTree>
    <p:extLst>
      <p:ext uri="{BB962C8B-B14F-4D97-AF65-F5344CB8AC3E}">
        <p14:creationId xmlns:p14="http://schemas.microsoft.com/office/powerpoint/2010/main" val="7965883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BA8926D-599C-2148-98A5-56C9005A63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0" y="19050"/>
            <a:ext cx="12128500" cy="68199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98443BE-99C4-374C-B187-D3D00745B145}"/>
              </a:ext>
            </a:extLst>
          </p:cNvPr>
          <p:cNvSpPr txBox="1"/>
          <p:nvPr/>
        </p:nvSpPr>
        <p:spPr>
          <a:xfrm>
            <a:off x="2033195" y="1430122"/>
            <a:ext cx="806823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winkl" pitchFamily="2" charset="77"/>
              </a:rPr>
              <a:t>I hope you’ve all enjoyed reading your library books! For today’s task, I would like you to complete the ‘characters’ page. We completed this page in class using ‘The Story of Charlie’ so we should all be experts. Draw me a picture of the characters in your book and write the name of each. For an extra challenge, give me an adjective to describe each. </a:t>
            </a:r>
          </a:p>
          <a:p>
            <a:pPr algn="ctr"/>
            <a:endParaRPr lang="en-US" sz="2400" dirty="0">
              <a:latin typeface="Twinkl" pitchFamily="2" charset="77"/>
            </a:endParaRPr>
          </a:p>
          <a:p>
            <a:pPr algn="ctr"/>
            <a:r>
              <a:rPr lang="en-US" sz="2400" dirty="0">
                <a:latin typeface="Twinkl" pitchFamily="2" charset="77"/>
              </a:rPr>
              <a:t>To show off your work, it can be sent to </a:t>
            </a:r>
            <a:r>
              <a:rPr lang="en-US" sz="2400" u="sng" dirty="0">
                <a:latin typeface="Twinkl" pitchFamily="2" charset="77"/>
              </a:rPr>
              <a:t>Miss Morrison </a:t>
            </a:r>
            <a:r>
              <a:rPr lang="en-US" sz="2400" dirty="0">
                <a:latin typeface="Twinkl" pitchFamily="2" charset="77"/>
              </a:rPr>
              <a:t>on Seesaw/Teams. </a:t>
            </a:r>
          </a:p>
        </p:txBody>
      </p:sp>
    </p:spTree>
    <p:extLst>
      <p:ext uri="{BB962C8B-B14F-4D97-AF65-F5344CB8AC3E}">
        <p14:creationId xmlns:p14="http://schemas.microsoft.com/office/powerpoint/2010/main" val="6700881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clipart&#10;&#10;Description automatically generated">
            <a:extLst>
              <a:ext uri="{FF2B5EF4-FFF2-40B4-BE49-F238E27FC236}">
                <a16:creationId xmlns:a16="http://schemas.microsoft.com/office/drawing/2014/main" id="{16226845-AA8E-9E49-A2D7-47DD4E4C96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0" y="19050"/>
            <a:ext cx="12128500" cy="68199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083B4E0-A536-1C4B-B3D6-0959CD361B51}"/>
              </a:ext>
            </a:extLst>
          </p:cNvPr>
          <p:cNvSpPr txBox="1"/>
          <p:nvPr/>
        </p:nvSpPr>
        <p:spPr>
          <a:xfrm>
            <a:off x="2235239" y="1430319"/>
            <a:ext cx="779088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winkl" pitchFamily="2" charset="77"/>
              </a:rPr>
              <a:t>This term, we are learning all about Scotland through the topic of Katie Morag. We will also be looking at Burns and some Scot’s language. </a:t>
            </a:r>
          </a:p>
          <a:p>
            <a:pPr algn="ctr"/>
            <a:endParaRPr lang="en-US" sz="2400" dirty="0">
              <a:latin typeface="Twinkl" pitchFamily="2" charset="77"/>
            </a:endParaRPr>
          </a:p>
          <a:p>
            <a:pPr algn="ctr"/>
            <a:r>
              <a:rPr lang="en-US" sz="2400" dirty="0">
                <a:latin typeface="Twinkl" pitchFamily="2" charset="77"/>
              </a:rPr>
              <a:t>To find out what you know, your task is to compete the KWL sheet in your pack. This is a Scotland map template. </a:t>
            </a:r>
          </a:p>
          <a:p>
            <a:pPr algn="ctr"/>
            <a:endParaRPr lang="en-US" sz="2400" dirty="0">
              <a:latin typeface="Twinkl" pitchFamily="2" charset="77"/>
            </a:endParaRPr>
          </a:p>
          <a:p>
            <a:pPr algn="ctr"/>
            <a:r>
              <a:rPr lang="en-US" sz="2400" dirty="0">
                <a:latin typeface="Twinkl" pitchFamily="2" charset="77"/>
              </a:rPr>
              <a:t>To show off your work, it can be sent to </a:t>
            </a:r>
            <a:r>
              <a:rPr lang="en-US" sz="2400" u="sng" dirty="0">
                <a:latin typeface="Twinkl" pitchFamily="2" charset="77"/>
              </a:rPr>
              <a:t>Miss Lee </a:t>
            </a:r>
            <a:r>
              <a:rPr lang="en-US" sz="2400" dirty="0">
                <a:latin typeface="Twinkl" pitchFamily="2" charset="77"/>
              </a:rPr>
              <a:t>on Seesaw or TEAMS. </a:t>
            </a:r>
          </a:p>
        </p:txBody>
      </p:sp>
    </p:spTree>
    <p:extLst>
      <p:ext uri="{BB962C8B-B14F-4D97-AF65-F5344CB8AC3E}">
        <p14:creationId xmlns:p14="http://schemas.microsoft.com/office/powerpoint/2010/main" val="16303885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442</Words>
  <Application>Microsoft Office PowerPoint</Application>
  <PresentationFormat>Widescreen</PresentationFormat>
  <Paragraphs>41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Calibri</vt:lpstr>
      <vt:lpstr>Calibri Light</vt:lpstr>
      <vt:lpstr>Symbol</vt:lpstr>
      <vt:lpstr>Times New Roman</vt:lpstr>
      <vt:lpstr>Twinkl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Andrea Morrison (A0017172)</dc:creator>
  <cp:lastModifiedBy>Lee2, Samantha</cp:lastModifiedBy>
  <cp:revision>15</cp:revision>
  <dcterms:created xsi:type="dcterms:W3CDTF">2021-01-08T11:36:43Z</dcterms:created>
  <dcterms:modified xsi:type="dcterms:W3CDTF">2021-01-08T16:59:03Z</dcterms:modified>
</cp:coreProperties>
</file>