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81" r:id="rId5"/>
    <p:sldId id="391" r:id="rId6"/>
    <p:sldId id="392" r:id="rId7"/>
    <p:sldId id="394" r:id="rId8"/>
    <p:sldId id="395" r:id="rId9"/>
    <p:sldId id="396" r:id="rId10"/>
    <p:sldId id="39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AFF"/>
    <a:srgbClr val="F78CB9"/>
    <a:srgbClr val="F5DAC5"/>
    <a:srgbClr val="00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BE9F07-1BB3-421A-95B4-78444A93051D}" v="2" dt="2026-09-17T10:58:32.194"/>
  </p1510:revLst>
</p1510:revInfo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019" autoAdjust="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9/23/2026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487DE8-DB1D-7476-8C44-B0F448760DE0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olorful liquid with a purple line&#10;&#10;Description automatically generated">
            <a:extLst>
              <a:ext uri="{FF2B5EF4-FFF2-40B4-BE49-F238E27FC236}">
                <a16:creationId xmlns:a16="http://schemas.microsoft.com/office/drawing/2014/main" id="{1F307DB2-2647-9E7A-A3A3-DBE750493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80" r="331" b="10324"/>
          <a:stretch/>
        </p:blipFill>
        <p:spPr>
          <a:xfrm>
            <a:off x="84057" y="-9099"/>
            <a:ext cx="11536223" cy="68671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9285B55-78E1-B83E-F9B2-6616677DB95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42007" y="1223587"/>
            <a:ext cx="849017" cy="97803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3B77729-8929-07DD-3A0E-3345E9C7EC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21023" y="4463033"/>
            <a:ext cx="849017" cy="97803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3485D99-86C3-3AD2-8EEC-686C73F6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>
            <a:lvl1pPr algn="ctr">
              <a:lnSpc>
                <a:spcPct val="113000"/>
              </a:lnSpc>
              <a:defRPr sz="5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94F02A7-35D5-9B29-B063-4F40E8DC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91876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7F71CF-7463-EE58-8673-70FF6E01D635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35BEB45A-F384-D7C9-A3CB-75375E4B6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8" t="-787" r="-1" b="2794"/>
          <a:stretch/>
        </p:blipFill>
        <p:spPr>
          <a:xfrm rot="10800000">
            <a:off x="147778" y="-1"/>
            <a:ext cx="11843113" cy="65162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10DECF3-C5B2-7596-8F56-1A7469F36886}"/>
              </a:ext>
            </a:extLst>
          </p:cNvPr>
          <p:cNvGrpSpPr/>
          <p:nvPr userDrawn="1"/>
        </p:nvGrpSpPr>
        <p:grpSpPr>
          <a:xfrm rot="10800000">
            <a:off x="3039303" y="555295"/>
            <a:ext cx="5490384" cy="5535077"/>
            <a:chOff x="2470935" y="599843"/>
            <a:chExt cx="5490384" cy="553507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5C777D-A2B2-306B-76C2-3E13CEC5C96E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70935" y="599843"/>
              <a:ext cx="849017" cy="97803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B86DD9E-B0D3-146B-90C5-1F835B4B6F57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12302" y="5156885"/>
              <a:ext cx="849017" cy="9780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68" y="1417320"/>
            <a:ext cx="5367528" cy="219456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F31E34-7EF1-9430-2FA0-784F079D7A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661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A3E124-5798-04DF-D85C-468DB4EC9F07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827662AF-0BAF-6D15-2F77-9241FBB7D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9398"/>
          <a:stretch>
            <a:fillRect/>
          </a:stretch>
        </p:blipFill>
        <p:spPr>
          <a:xfrm rot="12600000">
            <a:off x="-1186695" y="-47254"/>
            <a:ext cx="8514377" cy="6482357"/>
          </a:xfrm>
          <a:custGeom>
            <a:avLst/>
            <a:gdLst>
              <a:gd name="connsiteX0" fmla="*/ 8514377 w 8514377"/>
              <a:gd name="connsiteY0" fmla="*/ 4473859 h 6482357"/>
              <a:gd name="connsiteX1" fmla="*/ 5035556 w 8514377"/>
              <a:gd name="connsiteY1" fmla="*/ 6482357 h 6482357"/>
              <a:gd name="connsiteX2" fmla="*/ 1109801 w 8514377"/>
              <a:gd name="connsiteY2" fmla="*/ 6482357 h 6482357"/>
              <a:gd name="connsiteX3" fmla="*/ 0 w 8514377"/>
              <a:gd name="connsiteY3" fmla="*/ 4560126 h 6482357"/>
              <a:gd name="connsiteX4" fmla="*/ 0 w 8514377"/>
              <a:gd name="connsiteY4" fmla="*/ 1470700 h 6482357"/>
              <a:gd name="connsiteX5" fmla="*/ 2547328 w 8514377"/>
              <a:gd name="connsiteY5" fmla="*/ 0 h 6482357"/>
              <a:gd name="connsiteX6" fmla="*/ 5931393 w 8514377"/>
              <a:gd name="connsiteY6" fmla="*/ 0 h 648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4377" h="6482357">
                <a:moveTo>
                  <a:pt x="8514377" y="4473859"/>
                </a:moveTo>
                <a:lnTo>
                  <a:pt x="5035556" y="6482357"/>
                </a:lnTo>
                <a:lnTo>
                  <a:pt x="1109801" y="6482357"/>
                </a:lnTo>
                <a:lnTo>
                  <a:pt x="0" y="4560126"/>
                </a:lnTo>
                <a:lnTo>
                  <a:pt x="0" y="1470700"/>
                </a:lnTo>
                <a:lnTo>
                  <a:pt x="2547328" y="0"/>
                </a:lnTo>
                <a:lnTo>
                  <a:pt x="5931393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327A7-341D-40E2-FE83-F00DE932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2194560"/>
            <a:ext cx="3621024" cy="212140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24DD5641-C57E-F509-6D45-4612958140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155" y="393616"/>
            <a:ext cx="3539646" cy="6070600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12046-C0D1-8657-A169-8AE89D82B74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EE2E2-CE39-4B10-FFC4-3B077574EC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9EF72-F371-75B2-8BC8-2A3B1BBE25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9442780-F07F-F8E2-0DE6-A7FB6447AE5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72147" y="1177405"/>
            <a:ext cx="849017" cy="97803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ED62AC7-D4CF-F7E4-7EB6-B462EEB3FB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198" y="502867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7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37384A-AE12-9485-A46A-A67BD2D6D763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1B2BB6B9-EF29-3C73-2A3C-CF09EA6D3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923"/>
          <a:stretch/>
        </p:blipFill>
        <p:spPr>
          <a:xfrm>
            <a:off x="0" y="506925"/>
            <a:ext cx="5699870" cy="57338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8A5217E-2CE2-3F64-6AB4-EB0D30BE276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599873" y="126800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2FC963C-039A-17E9-178D-44753EC43F7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2897112" y="4722376"/>
            <a:ext cx="849017" cy="9780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AE4342B-3BF5-0F3A-721B-C761F001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0975B60B-4328-7C87-7F8D-0730014D7A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44767" y="393616"/>
            <a:ext cx="4123944" cy="6070600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85C39-AC94-8C87-B244-34719C148A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96E03E-A5BE-A491-2B5F-35AD90AE1C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6FD6C-9CEF-3304-8E48-7A8C282A27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1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ACC7A06-20DF-11B2-DBA3-4AD5A0782F72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urple and blue gradient&#10;&#10;Description automatically generated">
            <a:extLst>
              <a:ext uri="{FF2B5EF4-FFF2-40B4-BE49-F238E27FC236}">
                <a16:creationId xmlns:a16="http://schemas.microsoft.com/office/drawing/2014/main" id="{7F2E8E22-8715-DC35-A1D6-9DE0F7D4E5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20146" y="430094"/>
            <a:ext cx="6635667" cy="55510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A543A9-6610-874B-5B5A-83D92322A50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996376" y="139061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18BD6AF-5555-EEAD-E54D-5C0AD969A11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522918" y="4778529"/>
            <a:ext cx="849017" cy="97803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C23DEBC-4628-999E-0CE4-A99E4EE0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D3C4B38-CA42-D6E7-A813-594FE780EB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3724" y="705888"/>
            <a:ext cx="4123944" cy="5758328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7106E-AE9C-748D-BFA7-A5C720C40C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E05E23-DC2F-F555-BE36-6A4BA26749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624F6-261B-7F20-EE2A-8BE587173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F983AA-CC8F-F29A-16B4-FA97410056A9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E0936C36-F50A-1523-04B4-873B36EE90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4545" y="5588693"/>
            <a:ext cx="3077487" cy="126930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3FF0649-2CAB-E241-1544-28122132EC7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405889" y="5226745"/>
            <a:ext cx="849017" cy="978035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A3D7DA26-5AF7-F723-8332-D397C9D4F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4749" y="0"/>
            <a:ext cx="8497251" cy="29455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C212B63-01C0-9907-1952-5BD55C77E07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9420682" y="255984"/>
            <a:ext cx="849017" cy="97803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39D6EFD-3D88-AC8E-C91F-AE704D5DC61D}"/>
              </a:ext>
            </a:extLst>
          </p:cNvPr>
          <p:cNvSpPr/>
          <p:nvPr userDrawn="1"/>
        </p:nvSpPr>
        <p:spPr>
          <a:xfrm>
            <a:off x="1161288" y="212140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1F4C90D2-BA10-F371-768C-4773A2DD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216" y="1353312"/>
            <a:ext cx="5824728" cy="2459736"/>
          </a:xfrm>
        </p:spPr>
        <p:txBody>
          <a:bodyPr lIns="91440" rIns="9144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110A2D0-5263-97B9-023B-7DEE66187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588" y="2235708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34938F3-05CE-10DD-2D42-621C5ECDC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A4635-CD35-105A-54F6-571A5B6C469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2984F-04B1-F977-FBD2-4592E8E4D0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DD725-F823-F190-62A8-AC33F67CA6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5DFBE14A-32CA-8A3F-8C86-D04E6B1DB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5293775"/>
            <a:ext cx="2361321" cy="15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C984FB-85C6-3052-A9EA-F41806C314AF}"/>
              </a:ext>
            </a:extLst>
          </p:cNvPr>
          <p:cNvSpPr/>
          <p:nvPr userDrawn="1"/>
        </p:nvSpPr>
        <p:spPr>
          <a:xfrm>
            <a:off x="803565" y="1291472"/>
            <a:ext cx="9537638" cy="5249368"/>
          </a:xfrm>
          <a:prstGeom prst="rect">
            <a:avLst/>
          </a:prstGeom>
          <a:solidFill>
            <a:srgbClr val="C5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766CFA5-68C3-F68B-7E95-753DDAE1E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2498" y="1548481"/>
            <a:ext cx="8982675" cy="4736835"/>
          </a:xfrm>
          <a:custGeom>
            <a:avLst/>
            <a:gdLst>
              <a:gd name="connsiteX0" fmla="*/ 3400805 w 8982675"/>
              <a:gd name="connsiteY0" fmla="*/ 4656317 h 4736835"/>
              <a:gd name="connsiteX1" fmla="*/ 3768530 w 8982675"/>
              <a:gd name="connsiteY1" fmla="*/ 4708484 h 4736835"/>
              <a:gd name="connsiteX2" fmla="*/ 3854126 w 8982675"/>
              <a:gd name="connsiteY2" fmla="*/ 4736710 h 4736835"/>
              <a:gd name="connsiteX3" fmla="*/ 3352219 w 8982675"/>
              <a:gd name="connsiteY3" fmla="*/ 4736710 h 4736835"/>
              <a:gd name="connsiteX4" fmla="*/ 3267796 w 8982675"/>
              <a:gd name="connsiteY4" fmla="*/ 4658283 h 4736835"/>
              <a:gd name="connsiteX5" fmla="*/ 3400805 w 8982675"/>
              <a:gd name="connsiteY5" fmla="*/ 4656317 h 4736835"/>
              <a:gd name="connsiteX6" fmla="*/ 0 w 8982675"/>
              <a:gd name="connsiteY6" fmla="*/ 0 h 4736835"/>
              <a:gd name="connsiteX7" fmla="*/ 8982675 w 8982675"/>
              <a:gd name="connsiteY7" fmla="*/ 0 h 4736835"/>
              <a:gd name="connsiteX8" fmla="*/ 8982675 w 8982675"/>
              <a:gd name="connsiteY8" fmla="*/ 4736835 h 4736835"/>
              <a:gd name="connsiteX9" fmla="*/ 3950459 w 8982675"/>
              <a:gd name="connsiteY9" fmla="*/ 4736835 h 4736835"/>
              <a:gd name="connsiteX10" fmla="*/ 3788773 w 8982675"/>
              <a:gd name="connsiteY10" fmla="*/ 4674997 h 4736835"/>
              <a:gd name="connsiteX11" fmla="*/ 3228671 w 8982675"/>
              <a:gd name="connsiteY11" fmla="*/ 4623063 h 4736835"/>
              <a:gd name="connsiteX12" fmla="*/ 3132708 w 8982675"/>
              <a:gd name="connsiteY12" fmla="*/ 4545069 h 4736835"/>
              <a:gd name="connsiteX13" fmla="*/ 2691341 w 8982675"/>
              <a:gd name="connsiteY13" fmla="*/ 4402451 h 4736835"/>
              <a:gd name="connsiteX14" fmla="*/ 2104826 w 8982675"/>
              <a:gd name="connsiteY14" fmla="*/ 4577133 h 4736835"/>
              <a:gd name="connsiteX15" fmla="*/ 540354 w 8982675"/>
              <a:gd name="connsiteY15" fmla="*/ 3817187 h 4736835"/>
              <a:gd name="connsiteX16" fmla="*/ 0 w 8982675"/>
              <a:gd name="connsiteY16" fmla="*/ 3830433 h 473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82675" h="4736835">
                <a:moveTo>
                  <a:pt x="3400805" y="4656317"/>
                </a:moveTo>
                <a:cubicBezTo>
                  <a:pt x="3531347" y="4658926"/>
                  <a:pt x="3654347" y="4675523"/>
                  <a:pt x="3768530" y="4708484"/>
                </a:cubicBezTo>
                <a:cubicBezTo>
                  <a:pt x="3798214" y="4717150"/>
                  <a:pt x="3826726" y="4726559"/>
                  <a:pt x="3854126" y="4736710"/>
                </a:cubicBezTo>
                <a:lnTo>
                  <a:pt x="3352219" y="4736710"/>
                </a:lnTo>
                <a:cubicBezTo>
                  <a:pt x="3323028" y="4709289"/>
                  <a:pt x="3294579" y="4682734"/>
                  <a:pt x="3267796" y="4658283"/>
                </a:cubicBezTo>
                <a:cubicBezTo>
                  <a:pt x="3312939" y="4656132"/>
                  <a:pt x="3357291" y="4655448"/>
                  <a:pt x="3400805" y="4656317"/>
                </a:cubicBezTo>
                <a:close/>
                <a:moveTo>
                  <a:pt x="0" y="0"/>
                </a:moveTo>
                <a:lnTo>
                  <a:pt x="8982675" y="0"/>
                </a:lnTo>
                <a:lnTo>
                  <a:pt x="8982675" y="4736835"/>
                </a:lnTo>
                <a:lnTo>
                  <a:pt x="3950459" y="4736835"/>
                </a:lnTo>
                <a:cubicBezTo>
                  <a:pt x="3900904" y="4713870"/>
                  <a:pt x="3847214" y="4693133"/>
                  <a:pt x="3788773" y="4674997"/>
                </a:cubicBezTo>
                <a:cubicBezTo>
                  <a:pt x="3643810" y="4630924"/>
                  <a:pt x="3458920" y="4609197"/>
                  <a:pt x="3228671" y="4623063"/>
                </a:cubicBezTo>
                <a:cubicBezTo>
                  <a:pt x="3190841" y="4589513"/>
                  <a:pt x="3157763" y="4562153"/>
                  <a:pt x="3132708" y="4545069"/>
                </a:cubicBezTo>
                <a:cubicBezTo>
                  <a:pt x="3009900" y="4465156"/>
                  <a:pt x="2876972" y="4398675"/>
                  <a:pt x="2691341" y="4402451"/>
                </a:cubicBezTo>
                <a:cubicBezTo>
                  <a:pt x="2485283" y="4409074"/>
                  <a:pt x="2289531" y="4465898"/>
                  <a:pt x="2104826" y="4577133"/>
                </a:cubicBezTo>
                <a:cubicBezTo>
                  <a:pt x="1783304" y="4259153"/>
                  <a:pt x="1229373" y="3910408"/>
                  <a:pt x="540354" y="3817187"/>
                </a:cubicBezTo>
                <a:cubicBezTo>
                  <a:pt x="359907" y="3797131"/>
                  <a:pt x="179768" y="3802888"/>
                  <a:pt x="0" y="38304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846F15F4-7014-4E14-56B7-56D54599BA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15" t="-15152"/>
          <a:stretch/>
        </p:blipFill>
        <p:spPr>
          <a:xfrm rot="10800000" flipH="1">
            <a:off x="7432159" y="-25812"/>
            <a:ext cx="4767411" cy="837980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3A669BB6-5B89-62EF-E05B-39C24D4741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63474" y="5867628"/>
            <a:ext cx="4983673" cy="990372"/>
          </a:xfrm>
          <a:prstGeom prst="rect">
            <a:avLst/>
          </a:prstGeom>
        </p:spPr>
      </p:pic>
      <p:pic>
        <p:nvPicPr>
          <p:cNvPr id="11" name="Picture 10" descr="A colorful gradient shapes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6B7DEE27-0CA8-84BE-2C04-6FDB3E5881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4753929"/>
            <a:ext cx="5788201" cy="210407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9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53AAB7-5928-57F2-05DE-9C551FC2F2E3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52704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BB8C22E1-E317-84DE-8D3D-93F1009D05F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6072" y="2112264"/>
            <a:ext cx="2618541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7DB1F03-8346-3188-F1C7-B0A5E86F630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38728" y="2112264"/>
            <a:ext cx="2618541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EFF156F3-9A7D-EAA4-4F00-E693C2A3FE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85" b="-8059"/>
          <a:stretch/>
        </p:blipFill>
        <p:spPr>
          <a:xfrm rot="5400000">
            <a:off x="6813632" y="1479632"/>
            <a:ext cx="3355938" cy="740079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6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7" y="539496"/>
            <a:ext cx="6038397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2112264"/>
            <a:ext cx="2880567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3AEFBC-F09B-894B-CD7A-F9C372585AF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70065" y="2112264"/>
            <a:ext cx="3118104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EAB3AD9D-9B13-188E-617D-F178259609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2022196" y="2022197"/>
            <a:ext cx="6858000" cy="281360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57D6059-8E17-ABF1-8456-C15CE400B55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 flipV="1">
            <a:off x="1635889" y="4247231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0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47433-270D-5D45-29E0-608311CA9701}"/>
              </a:ext>
            </a:extLst>
          </p:cNvPr>
          <p:cNvSpPr>
            <a:spLocks/>
          </p:cNvSpPr>
          <p:nvPr userDrawn="1"/>
        </p:nvSpPr>
        <p:spPr>
          <a:xfrm>
            <a:off x="5621925" y="1468626"/>
            <a:ext cx="4641637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4F7496-C504-BB47-EC59-97AAA92A07B8}"/>
              </a:ext>
            </a:extLst>
          </p:cNvPr>
          <p:cNvSpPr/>
          <p:nvPr userDrawn="1"/>
        </p:nvSpPr>
        <p:spPr>
          <a:xfrm>
            <a:off x="803567" y="1460959"/>
            <a:ext cx="4641638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32B92FA5-A482-D296-0300-0D794E5A1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008"/>
          <a:stretch/>
        </p:blipFill>
        <p:spPr>
          <a:xfrm rot="10800000">
            <a:off x="0" y="4603898"/>
            <a:ext cx="6148843" cy="2254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98A1FC94-DC76-4D72-16F0-88E8D61960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15568" y="1883664"/>
            <a:ext cx="4014216" cy="3511296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 lang="en-US" sz="1400" b="0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/>
              <a:t>Click to edit Master text styles</a:t>
            </a:r>
          </a:p>
          <a:p>
            <a:pPr marL="228600" lvl="1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/>
              <a:t>Second level</a:t>
            </a:r>
          </a:p>
          <a:p>
            <a:pPr marL="228600" lvl="2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/>
              <a:t>Third level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1E2BE2C-1D19-F2FC-F91E-A2C73325864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4456" y="1883664"/>
            <a:ext cx="4014216" cy="351129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200"/>
              </a:spcAft>
              <a:buNone/>
              <a:defRPr sz="1400" b="1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28C8D-2511-191A-0965-7E441EDA27B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E08F2-413A-87D7-FC7E-FA7C3282F7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E8ED2-48AE-58D3-898D-1C9D6D65A7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2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6" y="539496"/>
            <a:ext cx="6958584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1965960"/>
            <a:ext cx="6629400" cy="8595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039564" y="2962656"/>
            <a:ext cx="6539835" cy="322738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GB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24AE729D-8A2D-FEFD-3B1F-8025FBBDD5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219" t="5197"/>
          <a:stretch>
            <a:fillRect/>
          </a:stretch>
        </p:blipFill>
        <p:spPr>
          <a:xfrm rot="14400000">
            <a:off x="-2171467" y="2562333"/>
            <a:ext cx="6626421" cy="4182149"/>
          </a:xfrm>
          <a:custGeom>
            <a:avLst/>
            <a:gdLst>
              <a:gd name="connsiteX0" fmla="*/ 6626421 w 6626421"/>
              <a:gd name="connsiteY0" fmla="*/ 4182149 h 4182149"/>
              <a:gd name="connsiteX1" fmla="*/ 1319145 w 6626421"/>
              <a:gd name="connsiteY1" fmla="*/ 4182149 h 4182149"/>
              <a:gd name="connsiteX2" fmla="*/ 0 w 6626421"/>
              <a:gd name="connsiteY2" fmla="*/ 3420540 h 4182149"/>
              <a:gd name="connsiteX3" fmla="*/ 1974850 w 6626421"/>
              <a:gd name="connsiteY3" fmla="*/ 0 h 4182149"/>
              <a:gd name="connsiteX4" fmla="*/ 6626421 w 6626421"/>
              <a:gd name="connsiteY4" fmla="*/ 2685586 h 418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6421" h="4182149">
                <a:moveTo>
                  <a:pt x="6626421" y="4182149"/>
                </a:moveTo>
                <a:lnTo>
                  <a:pt x="1319145" y="4182149"/>
                </a:lnTo>
                <a:lnTo>
                  <a:pt x="0" y="3420540"/>
                </a:lnTo>
                <a:lnTo>
                  <a:pt x="1974850" y="0"/>
                </a:lnTo>
                <a:lnTo>
                  <a:pt x="6626421" y="2685586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2DA2EC6-9201-16D6-4C20-0FB5854C2C3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1273050" y="251298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4356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804672" y="1472184"/>
            <a:ext cx="9537192" cy="3922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GB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olorful liquid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9D6252C-CE9A-ABBD-43D8-62F708B2B2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-3380" y="5552387"/>
            <a:ext cx="3785031" cy="1310811"/>
          </a:xfrm>
          <a:prstGeom prst="rect">
            <a:avLst/>
          </a:prstGeom>
        </p:spPr>
      </p:pic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C975A1D6-EEFF-C8C1-AC72-68C09285D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686580" y="-9167"/>
            <a:ext cx="5538171" cy="22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33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21AC4E5-2B89-481E-46B9-A867F5699CEE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C425D3D8-6FFB-E26C-2DDC-EAE565DDDD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6" t="13872" r="4114" b="8199"/>
          <a:stretch/>
        </p:blipFill>
        <p:spPr>
          <a:xfrm rot="10800000">
            <a:off x="-2" y="-2"/>
            <a:ext cx="10838727" cy="68580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B0B6FA5-0AFE-69A5-2CE6-27D1CBF5F0F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3365" y="1390616"/>
            <a:ext cx="849017" cy="9780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CA221E3-E5C1-6778-BDF2-B5527950BB3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2015" y="4219529"/>
            <a:ext cx="849017" cy="978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8EF24DD3-EDCB-7DE8-426A-6EFA267D6B0C}"/>
              </a:ext>
            </a:extLst>
          </p:cNvPr>
          <p:cNvSpPr/>
          <p:nvPr userDrawn="1"/>
        </p:nvSpPr>
        <p:spPr>
          <a:xfrm>
            <a:off x="4233672" y="152704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688336"/>
            <a:ext cx="9464040" cy="2459736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5958D5F2-B610-B25E-1D2D-71EC79D2A9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3400" y="1645920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5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1650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10260076" y="3233420"/>
            <a:ext cx="3098800" cy="594360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ctr">
              <a:defRPr sz="12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274552" y="5632704"/>
            <a:ext cx="1069848" cy="59436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4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1359C3-8CE4-C25B-8E46-AFFF9EADFF92}"/>
              </a:ext>
            </a:extLst>
          </p:cNvPr>
          <p:cNvCxnSpPr/>
          <p:nvPr/>
        </p:nvCxnSpPr>
        <p:spPr>
          <a:xfrm>
            <a:off x="11091672" y="0"/>
            <a:ext cx="0" cy="684570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9B11C67-3806-82B6-01D7-1583184D5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1161152" y="745184"/>
            <a:ext cx="1296648" cy="5943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13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03D7F5-3FA4-3B64-ACA2-1AB08CDC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/>
          <a:lstStyle/>
          <a:p>
            <a:r>
              <a:rPr lang="en-US" dirty="0"/>
              <a:t>August and September learning at Forehill EYC.</a:t>
            </a:r>
            <a:br>
              <a:rPr lang="en-US" dirty="0"/>
            </a:br>
            <a:r>
              <a:rPr lang="en-US" dirty="0"/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279862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7AEDDE3-B30C-792D-4D82-FAF5299FB853}"/>
              </a:ext>
            </a:extLst>
          </p:cNvPr>
          <p:cNvSpPr txBox="1"/>
          <p:nvPr/>
        </p:nvSpPr>
        <p:spPr>
          <a:xfrm>
            <a:off x="768096" y="2505456"/>
            <a:ext cx="3575304" cy="2331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 have been looking at different bugs and sorting them into categories, such as, number of legs and if they can fly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BA6FCF-2D48-0374-AD6B-60ECDF8241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51" r="15398" b="-2"/>
          <a:stretch>
            <a:fillRect/>
          </a:stretch>
        </p:blipFill>
        <p:spPr>
          <a:xfrm>
            <a:off x="6144767" y="393616"/>
            <a:ext cx="4123944" cy="607060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60C5A9-5FB1-4852-0619-9ACA3D519B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 vert="horz" lIns="91440" tIns="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03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462D4-BB1C-B874-9B43-688ED01736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EAB19-6E4C-1210-0993-B09AE4418511}"/>
              </a:ext>
            </a:extLst>
          </p:cNvPr>
          <p:cNvSpPr txBox="1"/>
          <p:nvPr/>
        </p:nvSpPr>
        <p:spPr>
          <a:xfrm>
            <a:off x="887512" y="5445032"/>
            <a:ext cx="409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Building with the large wooden blocks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115BD-7B38-919E-6AA0-577CEC93CEF4}"/>
              </a:ext>
            </a:extLst>
          </p:cNvPr>
          <p:cNvSpPr txBox="1"/>
          <p:nvPr/>
        </p:nvSpPr>
        <p:spPr>
          <a:xfrm>
            <a:off x="7135583" y="548267"/>
            <a:ext cx="3314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Using the magnetic squares to design a tall building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5CAE14-40ED-57D6-1978-E2117ED24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09043" y="1226184"/>
            <a:ext cx="4764314" cy="35732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34B1E2-FB41-40BB-C2E1-488628DC0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67211" y="1874259"/>
            <a:ext cx="5069114" cy="380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83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E951660-EBC3-674E-EBD6-476786BE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Grace was having lots of fun during our shared learning at the mark making area!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B89618-BBEE-5AED-CE42-BC79D855D2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r="1" b="29690"/>
          <a:stretch>
            <a:fillRect/>
          </a:stretch>
        </p:blipFill>
        <p:spPr>
          <a:xfrm>
            <a:off x="1082498" y="1642761"/>
            <a:ext cx="8982675" cy="473683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4C4E06E3-E96C-64FF-3437-50070769A2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 rot="16200000">
            <a:off x="11274552" y="5632704"/>
            <a:ext cx="1069848" cy="59436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9A9C3E6-EA4A-EC6E-0F41-7F5747AD57C3}"/>
              </a:ext>
            </a:extLst>
          </p:cNvPr>
          <p:cNvSpPr/>
          <p:nvPr/>
        </p:nvSpPr>
        <p:spPr>
          <a:xfrm>
            <a:off x="6183086" y="3167743"/>
            <a:ext cx="45719" cy="45719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E1858E-CEAA-DD1F-653E-1F398C3A13B6}"/>
              </a:ext>
            </a:extLst>
          </p:cNvPr>
          <p:cNvSpPr/>
          <p:nvPr/>
        </p:nvSpPr>
        <p:spPr>
          <a:xfrm>
            <a:off x="6025896" y="3044952"/>
            <a:ext cx="274320" cy="384048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4AA747-7CCA-95E7-1351-A14CFCB6CB4F}"/>
              </a:ext>
            </a:extLst>
          </p:cNvPr>
          <p:cNvSpPr/>
          <p:nvPr/>
        </p:nvSpPr>
        <p:spPr>
          <a:xfrm>
            <a:off x="3127248" y="3813048"/>
            <a:ext cx="347472" cy="256032"/>
          </a:xfrm>
          <a:prstGeom prst="ellipse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5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B796851-7EEF-CA29-5773-290F8BCD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/>
          <a:lstStyle/>
          <a:p>
            <a:r>
              <a:rPr lang="en-US" dirty="0"/>
              <a:t>We have been making our own designs and building our fine motor skills with the playdough.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D15CB5C-17E2-1AD7-92BA-F301DD4F3514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l="21477" r="24809" b="-2"/>
          <a:stretch>
            <a:fillRect/>
          </a:stretch>
        </p:blipFill>
        <p:spPr>
          <a:xfrm>
            <a:off x="583724" y="705888"/>
            <a:ext cx="4123944" cy="5758328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2DFD0-6EF5-A93D-F5C0-204B747BAF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8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877A997-BB20-DE1E-A0D8-8D5ACA664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 fontScale="90000"/>
          </a:bodyPr>
          <a:lstStyle/>
          <a:p>
            <a:r>
              <a:rPr lang="en-US" dirty="0"/>
              <a:t>Lynn supported us to use new tools at the snack area!</a:t>
            </a:r>
            <a:br>
              <a:rPr lang="en-US" dirty="0"/>
            </a:br>
            <a:r>
              <a:rPr lang="en-US" dirty="0"/>
              <a:t>SR “My mummy uses this at work.”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C85CDF-36CE-BFFD-4C52-2755507F277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6144767" y="1882437"/>
            <a:ext cx="4123944" cy="3092958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12079-AE82-FEDF-FEEE-678CD4BDA8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1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E31B6-0C21-748A-EB18-118B4960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1353312"/>
            <a:ext cx="5303520" cy="2459736"/>
          </a:xfrm>
        </p:spPr>
        <p:txBody>
          <a:bodyPr/>
          <a:lstStyle/>
          <a:p>
            <a:r>
              <a:rPr lang="en-GB" dirty="0"/>
              <a:t>We have been measuring the weight of different items that hippo’s can eat!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F62E785-3136-E912-FC67-A0CA409C35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475" b="12475"/>
          <a:stretch>
            <a:fillRect/>
          </a:stretch>
        </p:blipFill>
        <p:spPr>
          <a:xfrm>
            <a:off x="653143" y="730867"/>
            <a:ext cx="3882281" cy="3882281"/>
          </a:xfrm>
          <a:prstGeom prst="ellipse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B0B41-F560-05FC-2BAE-5A4CCBEDF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“It’s really big and heavy, we tried to smash it like the hippo’s teeth” </a:t>
            </a:r>
            <a:r>
              <a:rPr lang="en-GB" dirty="0" err="1"/>
              <a:t>AMc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C7A91-FB9E-90BE-62D9-87CB9F36B0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7565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415">
      <a:dk1>
        <a:srgbClr val="3B3B3B"/>
      </a:dk1>
      <a:lt1>
        <a:sysClr val="window" lastClr="FFFFFF"/>
      </a:lt1>
      <a:dk2>
        <a:srgbClr val="262626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7030A0"/>
      </a:accent4>
      <a:accent5>
        <a:srgbClr val="B92AD6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">
      <a:majorFont>
        <a:latin typeface="Narkisim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66931380_win32_KB_V5" id="{1B786C8D-2177-4A5A-9718-032A412214C6}" vid="{EA647B36-C19D-492E-9711-2F7B3523F3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6450B55-B496-4B49-9DD2-B71AB023CA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F46F3-DDE7-46C7-84BC-59C1156F2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A27D8E-DE3D-481C-905D-44ADCF801F7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33</TotalTime>
  <Words>142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Book</vt:lpstr>
      <vt:lpstr>Narkisim</vt:lpstr>
      <vt:lpstr>Tenorite</vt:lpstr>
      <vt:lpstr>Custom</vt:lpstr>
      <vt:lpstr>August and September learning at Forehill EYC. 2026-2027</vt:lpstr>
      <vt:lpstr>PowerPoint Presentation</vt:lpstr>
      <vt:lpstr>PowerPoint Presentation</vt:lpstr>
      <vt:lpstr>Grace was having lots of fun during our shared learning at the mark making area!</vt:lpstr>
      <vt:lpstr>We have been making our own designs and building our fine motor skills with the playdough.</vt:lpstr>
      <vt:lpstr>Lynn supported us to use new tools at the snack area! SR “My mummy uses this at work.”</vt:lpstr>
      <vt:lpstr>We have been measuring the weight of different items that hippo’s can eat!</vt:lpstr>
    </vt:vector>
  </TitlesOfParts>
  <Company>South Ayrshire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Milligan, Angela</dc:creator>
  <cp:lastModifiedBy>Lennox, Kimberly</cp:lastModifiedBy>
  <cp:revision>2</cp:revision>
  <dcterms:created xsi:type="dcterms:W3CDTF">2026-08-31T10:03:51Z</dcterms:created>
  <dcterms:modified xsi:type="dcterms:W3CDTF">2026-09-23T17:31:26Z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