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5" r:id="rId9"/>
    <p:sldId id="266" r:id="rId10"/>
    <p:sldId id="267" r:id="rId11"/>
    <p:sldId id="269" r:id="rId12"/>
    <p:sldId id="270" r:id="rId13"/>
    <p:sldId id="271" r:id="rId14"/>
    <p:sldId id="272" r:id="rId15"/>
    <p:sldId id="275" r:id="rId16"/>
    <p:sldId id="276" r:id="rId17"/>
    <p:sldId id="277" r:id="rId18"/>
    <p:sldId id="27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FCAE"/>
    <a:srgbClr val="FEB4F9"/>
    <a:srgbClr val="BEF6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661D96-82DE-4DE0-994E-7B964CDF5786}" v="8" dt="2026-07-20T08:54:03.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igan, Angela" userId="324fe3a4-de56-4b55-894b-a80da502d598" providerId="ADAL" clId="{8F470CE7-34B5-487A-AE8B-D5E76D1E8FE3}"/>
    <pc:docChg chg="undo custSel addSld delSld modSld">
      <pc:chgData name="Milligan, Angela" userId="324fe3a4-de56-4b55-894b-a80da502d598" providerId="ADAL" clId="{8F470CE7-34B5-487A-AE8B-D5E76D1E8FE3}" dt="2026-07-20T08:55:30.903" v="1574" actId="2696"/>
      <pc:docMkLst>
        <pc:docMk/>
      </pc:docMkLst>
      <pc:sldChg chg="addSp delSp modSp mod">
        <pc:chgData name="Milligan, Angela" userId="324fe3a4-de56-4b55-894b-a80da502d598" providerId="ADAL" clId="{8F470CE7-34B5-487A-AE8B-D5E76D1E8FE3}" dt="2026-07-20T08:55:14.686" v="1573" actId="1076"/>
        <pc:sldMkLst>
          <pc:docMk/>
          <pc:sldMk cId="3140846077" sldId="256"/>
        </pc:sldMkLst>
        <pc:spChg chg="mod">
          <ac:chgData name="Milligan, Angela" userId="324fe3a4-de56-4b55-894b-a80da502d598" providerId="ADAL" clId="{8F470CE7-34B5-487A-AE8B-D5E76D1E8FE3}" dt="2026-07-20T08:53:48.803" v="1540" actId="14100"/>
          <ac:spMkLst>
            <pc:docMk/>
            <pc:sldMk cId="3140846077" sldId="256"/>
            <ac:spMk id="2" creationId="{D7668383-F12F-4643-D145-A9BCE50DCBAA}"/>
          </ac:spMkLst>
        </pc:spChg>
        <pc:spChg chg="add del mod">
          <ac:chgData name="Milligan, Angela" userId="324fe3a4-de56-4b55-894b-a80da502d598" providerId="ADAL" clId="{8F470CE7-34B5-487A-AE8B-D5E76D1E8FE3}" dt="2026-07-20T08:54:44.620" v="1562"/>
          <ac:spMkLst>
            <pc:docMk/>
            <pc:sldMk cId="3140846077" sldId="256"/>
            <ac:spMk id="3" creationId="{40EE68CE-346B-8361-8158-91B3C0876CD8}"/>
          </ac:spMkLst>
        </pc:spChg>
        <pc:spChg chg="add mod">
          <ac:chgData name="Milligan, Angela" userId="324fe3a4-de56-4b55-894b-a80da502d598" providerId="ADAL" clId="{8F470CE7-34B5-487A-AE8B-D5E76D1E8FE3}" dt="2026-07-20T08:55:14.686" v="1573" actId="1076"/>
          <ac:spMkLst>
            <pc:docMk/>
            <pc:sldMk cId="3140846077" sldId="256"/>
            <ac:spMk id="4" creationId="{1CCD39A2-0432-E48D-B244-B38082B9DF56}"/>
          </ac:spMkLst>
        </pc:spChg>
      </pc:sldChg>
      <pc:sldChg chg="addSp modSp mod">
        <pc:chgData name="Milligan, Angela" userId="324fe3a4-de56-4b55-894b-a80da502d598" providerId="ADAL" clId="{8F470CE7-34B5-487A-AE8B-D5E76D1E8FE3}" dt="2026-07-14T11:32:10.004" v="162" actId="1076"/>
        <pc:sldMkLst>
          <pc:docMk/>
          <pc:sldMk cId="1397285734" sldId="257"/>
        </pc:sldMkLst>
        <pc:spChg chg="add mod">
          <ac:chgData name="Milligan, Angela" userId="324fe3a4-de56-4b55-894b-a80da502d598" providerId="ADAL" clId="{8F470CE7-34B5-487A-AE8B-D5E76D1E8FE3}" dt="2026-07-14T11:32:10.004" v="162" actId="1076"/>
          <ac:spMkLst>
            <pc:docMk/>
            <pc:sldMk cId="1397285734" sldId="257"/>
            <ac:spMk id="2" creationId="{9AD70585-DC43-4DB3-22EF-B772853E24C4}"/>
          </ac:spMkLst>
        </pc:spChg>
      </pc:sldChg>
      <pc:sldChg chg="addSp modSp mod">
        <pc:chgData name="Milligan, Angela" userId="324fe3a4-de56-4b55-894b-a80da502d598" providerId="ADAL" clId="{8F470CE7-34B5-487A-AE8B-D5E76D1E8FE3}" dt="2026-07-14T11:32:23.412" v="169" actId="20577"/>
        <pc:sldMkLst>
          <pc:docMk/>
          <pc:sldMk cId="3670989321" sldId="261"/>
        </pc:sldMkLst>
        <pc:spChg chg="add mod">
          <ac:chgData name="Milligan, Angela" userId="324fe3a4-de56-4b55-894b-a80da502d598" providerId="ADAL" clId="{8F470CE7-34B5-487A-AE8B-D5E76D1E8FE3}" dt="2026-07-14T11:32:23.412" v="169" actId="20577"/>
          <ac:spMkLst>
            <pc:docMk/>
            <pc:sldMk cId="3670989321" sldId="261"/>
            <ac:spMk id="2" creationId="{E0FF7ACE-BEDB-73E4-D592-A4B5817924D2}"/>
          </ac:spMkLst>
        </pc:spChg>
        <pc:picChg chg="mod">
          <ac:chgData name="Milligan, Angela" userId="324fe3a4-de56-4b55-894b-a80da502d598" providerId="ADAL" clId="{8F470CE7-34B5-487A-AE8B-D5E76D1E8FE3}" dt="2026-07-14T11:31:20.874" v="139" actId="1076"/>
          <ac:picMkLst>
            <pc:docMk/>
            <pc:sldMk cId="3670989321" sldId="261"/>
            <ac:picMk id="5" creationId="{56D0AF96-F3A3-B6AD-C3CD-E0FAB77C2B76}"/>
          </ac:picMkLst>
        </pc:picChg>
      </pc:sldChg>
      <pc:sldChg chg="addSp modSp mod">
        <pc:chgData name="Milligan, Angela" userId="324fe3a4-de56-4b55-894b-a80da502d598" providerId="ADAL" clId="{8F470CE7-34B5-487A-AE8B-D5E76D1E8FE3}" dt="2026-07-14T11:30:19.404" v="89" actId="1076"/>
        <pc:sldMkLst>
          <pc:docMk/>
          <pc:sldMk cId="572801103" sldId="262"/>
        </pc:sldMkLst>
        <pc:spChg chg="add mod">
          <ac:chgData name="Milligan, Angela" userId="324fe3a4-de56-4b55-894b-a80da502d598" providerId="ADAL" clId="{8F470CE7-34B5-487A-AE8B-D5E76D1E8FE3}" dt="2026-07-14T11:30:19.404" v="89" actId="1076"/>
          <ac:spMkLst>
            <pc:docMk/>
            <pc:sldMk cId="572801103" sldId="262"/>
            <ac:spMk id="2" creationId="{70F8F566-8D33-A2CF-5A99-F15F1A43E1E9}"/>
          </ac:spMkLst>
        </pc:spChg>
        <pc:picChg chg="mod">
          <ac:chgData name="Milligan, Angela" userId="324fe3a4-de56-4b55-894b-a80da502d598" providerId="ADAL" clId="{8F470CE7-34B5-487A-AE8B-D5E76D1E8FE3}" dt="2026-07-14T11:29:38.735" v="68" actId="1076"/>
          <ac:picMkLst>
            <pc:docMk/>
            <pc:sldMk cId="572801103" sldId="262"/>
            <ac:picMk id="5" creationId="{FA07D4D3-F01C-0689-A7A1-E91B47D299C1}"/>
          </ac:picMkLst>
        </pc:picChg>
        <pc:picChg chg="mod">
          <ac:chgData name="Milligan, Angela" userId="324fe3a4-de56-4b55-894b-a80da502d598" providerId="ADAL" clId="{8F470CE7-34B5-487A-AE8B-D5E76D1E8FE3}" dt="2026-07-14T11:29:39.778" v="69" actId="1076"/>
          <ac:picMkLst>
            <pc:docMk/>
            <pc:sldMk cId="572801103" sldId="262"/>
            <ac:picMk id="7" creationId="{36C3AADA-9BA6-06EE-7785-0F083FE9AEE5}"/>
          </ac:picMkLst>
        </pc:picChg>
      </pc:sldChg>
      <pc:sldChg chg="addSp delSp modSp del mod">
        <pc:chgData name="Milligan, Angela" userId="324fe3a4-de56-4b55-894b-a80da502d598" providerId="ADAL" clId="{8F470CE7-34B5-487A-AE8B-D5E76D1E8FE3}" dt="2026-07-17T10:42:42.327" v="1494" actId="2696"/>
        <pc:sldMkLst>
          <pc:docMk/>
          <pc:sldMk cId="390635418" sldId="263"/>
        </pc:sldMkLst>
      </pc:sldChg>
      <pc:sldChg chg="delSp del mod">
        <pc:chgData name="Milligan, Angela" userId="324fe3a4-de56-4b55-894b-a80da502d598" providerId="ADAL" clId="{8F470CE7-34B5-487A-AE8B-D5E76D1E8FE3}" dt="2026-07-17T10:41:48.400" v="1486" actId="2696"/>
        <pc:sldMkLst>
          <pc:docMk/>
          <pc:sldMk cId="946729708" sldId="264"/>
        </pc:sldMkLst>
      </pc:sldChg>
      <pc:sldChg chg="addSp delSp modSp mod">
        <pc:chgData name="Milligan, Angela" userId="324fe3a4-de56-4b55-894b-a80da502d598" providerId="ADAL" clId="{8F470CE7-34B5-487A-AE8B-D5E76D1E8FE3}" dt="2026-07-17T10:43:29.055" v="1505" actId="1076"/>
        <pc:sldMkLst>
          <pc:docMk/>
          <pc:sldMk cId="2072428780" sldId="265"/>
        </pc:sldMkLst>
        <pc:spChg chg="add mod">
          <ac:chgData name="Milligan, Angela" userId="324fe3a4-de56-4b55-894b-a80da502d598" providerId="ADAL" clId="{8F470CE7-34B5-487A-AE8B-D5E76D1E8FE3}" dt="2026-07-17T10:43:00.677" v="1500" actId="1076"/>
          <ac:spMkLst>
            <pc:docMk/>
            <pc:sldMk cId="2072428780" sldId="265"/>
            <ac:spMk id="6" creationId="{3E3F477E-3CEB-485B-2783-A06CBF70E0C9}"/>
          </ac:spMkLst>
        </pc:spChg>
        <pc:picChg chg="mod">
          <ac:chgData name="Milligan, Angela" userId="324fe3a4-de56-4b55-894b-a80da502d598" providerId="ADAL" clId="{8F470CE7-34B5-487A-AE8B-D5E76D1E8FE3}" dt="2026-07-17T10:42:50.033" v="1496" actId="1076"/>
          <ac:picMkLst>
            <pc:docMk/>
            <pc:sldMk cId="2072428780" sldId="265"/>
            <ac:picMk id="3" creationId="{5B6BCE39-880A-3D6C-075E-FD31DA75C469}"/>
          </ac:picMkLst>
        </pc:picChg>
        <pc:picChg chg="add mod">
          <ac:chgData name="Milligan, Angela" userId="324fe3a4-de56-4b55-894b-a80da502d598" providerId="ADAL" clId="{8F470CE7-34B5-487A-AE8B-D5E76D1E8FE3}" dt="2026-07-17T10:42:55.239" v="1498" actId="1076"/>
          <ac:picMkLst>
            <pc:docMk/>
            <pc:sldMk cId="2072428780" sldId="265"/>
            <ac:picMk id="5" creationId="{8CE41D9E-9BA0-6DFB-5A65-55036BF8D618}"/>
          </ac:picMkLst>
        </pc:picChg>
        <pc:picChg chg="add mod">
          <ac:chgData name="Milligan, Angela" userId="324fe3a4-de56-4b55-894b-a80da502d598" providerId="ADAL" clId="{8F470CE7-34B5-487A-AE8B-D5E76D1E8FE3}" dt="2026-07-17T10:43:29.055" v="1505" actId="1076"/>
          <ac:picMkLst>
            <pc:docMk/>
            <pc:sldMk cId="2072428780" sldId="265"/>
            <ac:picMk id="8" creationId="{8AD41C99-8DD3-644E-61AA-DDAE55813AC2}"/>
          </ac:picMkLst>
        </pc:picChg>
      </pc:sldChg>
      <pc:sldChg chg="addSp delSp modSp new mod">
        <pc:chgData name="Milligan, Angela" userId="324fe3a4-de56-4b55-894b-a80da502d598" providerId="ADAL" clId="{8F470CE7-34B5-487A-AE8B-D5E76D1E8FE3}" dt="2026-07-17T10:41:17.216" v="1479" actId="1076"/>
        <pc:sldMkLst>
          <pc:docMk/>
          <pc:sldMk cId="2777605316" sldId="266"/>
        </pc:sldMkLst>
        <pc:picChg chg="add mod">
          <ac:chgData name="Milligan, Angela" userId="324fe3a4-de56-4b55-894b-a80da502d598" providerId="ADAL" clId="{8F470CE7-34B5-487A-AE8B-D5E76D1E8FE3}" dt="2026-07-17T10:41:17.216" v="1479" actId="1076"/>
          <ac:picMkLst>
            <pc:docMk/>
            <pc:sldMk cId="2777605316" sldId="266"/>
            <ac:picMk id="4" creationId="{73DFE95B-293D-5F20-18DC-6AB39B642A71}"/>
          </ac:picMkLst>
        </pc:picChg>
        <pc:picChg chg="add mod">
          <ac:chgData name="Milligan, Angela" userId="324fe3a4-de56-4b55-894b-a80da502d598" providerId="ADAL" clId="{8F470CE7-34B5-487A-AE8B-D5E76D1E8FE3}" dt="2026-07-14T11:22:37.362" v="26" actId="1076"/>
          <ac:picMkLst>
            <pc:docMk/>
            <pc:sldMk cId="2777605316" sldId="266"/>
            <ac:picMk id="5" creationId="{0031ABB9-0679-ED39-EEDA-B4B7FE6BA365}"/>
          </ac:picMkLst>
        </pc:picChg>
      </pc:sldChg>
      <pc:sldChg chg="addSp modSp new mod">
        <pc:chgData name="Milligan, Angela" userId="324fe3a4-de56-4b55-894b-a80da502d598" providerId="ADAL" clId="{8F470CE7-34B5-487A-AE8B-D5E76D1E8FE3}" dt="2026-07-14T11:28:10.727" v="46" actId="1076"/>
        <pc:sldMkLst>
          <pc:docMk/>
          <pc:sldMk cId="1996997067" sldId="267"/>
        </pc:sldMkLst>
        <pc:picChg chg="add mod">
          <ac:chgData name="Milligan, Angela" userId="324fe3a4-de56-4b55-894b-a80da502d598" providerId="ADAL" clId="{8F470CE7-34B5-487A-AE8B-D5E76D1E8FE3}" dt="2026-07-14T11:28:07.001" v="45" actId="1076"/>
          <ac:picMkLst>
            <pc:docMk/>
            <pc:sldMk cId="1996997067" sldId="267"/>
            <ac:picMk id="3" creationId="{7E60527B-6A33-8A8A-0DF9-299D87467709}"/>
          </ac:picMkLst>
        </pc:picChg>
        <pc:picChg chg="add mod">
          <ac:chgData name="Milligan, Angela" userId="324fe3a4-de56-4b55-894b-a80da502d598" providerId="ADAL" clId="{8F470CE7-34B5-487A-AE8B-D5E76D1E8FE3}" dt="2026-07-14T11:28:10.727" v="46" actId="1076"/>
          <ac:picMkLst>
            <pc:docMk/>
            <pc:sldMk cId="1996997067" sldId="267"/>
            <ac:picMk id="5" creationId="{C5836AAF-5341-7111-EF34-17A395D99B0D}"/>
          </ac:picMkLst>
        </pc:picChg>
      </pc:sldChg>
      <pc:sldChg chg="addSp modSp new del mod">
        <pc:chgData name="Milligan, Angela" userId="324fe3a4-de56-4b55-894b-a80da502d598" providerId="ADAL" clId="{8F470CE7-34B5-487A-AE8B-D5E76D1E8FE3}" dt="2026-07-20T08:55:30.903" v="1574" actId="2696"/>
        <pc:sldMkLst>
          <pc:docMk/>
          <pc:sldMk cId="716290393" sldId="268"/>
        </pc:sldMkLst>
        <pc:spChg chg="add mod">
          <ac:chgData name="Milligan, Angela" userId="324fe3a4-de56-4b55-894b-a80da502d598" providerId="ADAL" clId="{8F470CE7-34B5-487A-AE8B-D5E76D1E8FE3}" dt="2026-07-15T10:05:42.420" v="185" actId="20577"/>
          <ac:spMkLst>
            <pc:docMk/>
            <pc:sldMk cId="716290393" sldId="268"/>
            <ac:spMk id="2" creationId="{04B5B199-0F07-D31E-9C9B-C71A8EE36F05}"/>
          </ac:spMkLst>
        </pc:spChg>
      </pc:sldChg>
      <pc:sldChg chg="addSp modSp new mod">
        <pc:chgData name="Milligan, Angela" userId="324fe3a4-de56-4b55-894b-a80da502d598" providerId="ADAL" clId="{8F470CE7-34B5-487A-AE8B-D5E76D1E8FE3}" dt="2026-07-15T10:43:42.799" v="392" actId="1076"/>
        <pc:sldMkLst>
          <pc:docMk/>
          <pc:sldMk cId="2252533371" sldId="269"/>
        </pc:sldMkLst>
        <pc:spChg chg="add mod">
          <ac:chgData name="Milligan, Angela" userId="324fe3a4-de56-4b55-894b-a80da502d598" providerId="ADAL" clId="{8F470CE7-34B5-487A-AE8B-D5E76D1E8FE3}" dt="2026-07-15T10:43:42.799" v="392" actId="1076"/>
          <ac:spMkLst>
            <pc:docMk/>
            <pc:sldMk cId="2252533371" sldId="269"/>
            <ac:spMk id="2" creationId="{CEE23BE7-EB76-1833-55C4-9DF3C2E437FD}"/>
          </ac:spMkLst>
        </pc:spChg>
        <pc:picChg chg="add mod">
          <ac:chgData name="Milligan, Angela" userId="324fe3a4-de56-4b55-894b-a80da502d598" providerId="ADAL" clId="{8F470CE7-34B5-487A-AE8B-D5E76D1E8FE3}" dt="2026-07-15T10:41:45.998" v="329" actId="1076"/>
          <ac:picMkLst>
            <pc:docMk/>
            <pc:sldMk cId="2252533371" sldId="269"/>
            <ac:picMk id="4" creationId="{D3420D39-CFCC-0730-CFE6-1E18D154DF63}"/>
          </ac:picMkLst>
        </pc:picChg>
        <pc:picChg chg="add mod">
          <ac:chgData name="Milligan, Angela" userId="324fe3a4-de56-4b55-894b-a80da502d598" providerId="ADAL" clId="{8F470CE7-34B5-487A-AE8B-D5E76D1E8FE3}" dt="2026-07-15T10:42:09.226" v="343" actId="1076"/>
          <ac:picMkLst>
            <pc:docMk/>
            <pc:sldMk cId="2252533371" sldId="269"/>
            <ac:picMk id="6" creationId="{AA972E95-D2DF-68BD-642E-F628B8033584}"/>
          </ac:picMkLst>
        </pc:picChg>
      </pc:sldChg>
      <pc:sldChg chg="addSp modSp new mod">
        <pc:chgData name="Milligan, Angela" userId="324fe3a4-de56-4b55-894b-a80da502d598" providerId="ADAL" clId="{8F470CE7-34B5-487A-AE8B-D5E76D1E8FE3}" dt="2026-07-15T10:43:14.583" v="362" actId="1076"/>
        <pc:sldMkLst>
          <pc:docMk/>
          <pc:sldMk cId="3792431205" sldId="270"/>
        </pc:sldMkLst>
        <pc:picChg chg="add mod">
          <ac:chgData name="Milligan, Angela" userId="324fe3a4-de56-4b55-894b-a80da502d598" providerId="ADAL" clId="{8F470CE7-34B5-487A-AE8B-D5E76D1E8FE3}" dt="2026-07-15T10:42:29.367" v="349" actId="1076"/>
          <ac:picMkLst>
            <pc:docMk/>
            <pc:sldMk cId="3792431205" sldId="270"/>
            <ac:picMk id="3" creationId="{EDED962B-11E3-C1B9-ACDC-1E0B4ED94C6D}"/>
          </ac:picMkLst>
        </pc:picChg>
        <pc:picChg chg="add mod">
          <ac:chgData name="Milligan, Angela" userId="324fe3a4-de56-4b55-894b-a80da502d598" providerId="ADAL" clId="{8F470CE7-34B5-487A-AE8B-D5E76D1E8FE3}" dt="2026-07-15T10:42:49.786" v="355" actId="1076"/>
          <ac:picMkLst>
            <pc:docMk/>
            <pc:sldMk cId="3792431205" sldId="270"/>
            <ac:picMk id="5" creationId="{B1E366EA-C074-8329-C68A-95A380D4B8FF}"/>
          </ac:picMkLst>
        </pc:picChg>
        <pc:picChg chg="add mod">
          <ac:chgData name="Milligan, Angela" userId="324fe3a4-de56-4b55-894b-a80da502d598" providerId="ADAL" clId="{8F470CE7-34B5-487A-AE8B-D5E76D1E8FE3}" dt="2026-07-15T10:43:14.583" v="362" actId="1076"/>
          <ac:picMkLst>
            <pc:docMk/>
            <pc:sldMk cId="3792431205" sldId="270"/>
            <ac:picMk id="7" creationId="{3560534C-F41A-2B58-CC51-5EB83EC9F317}"/>
          </ac:picMkLst>
        </pc:picChg>
      </pc:sldChg>
      <pc:sldChg chg="addSp modSp new mod">
        <pc:chgData name="Milligan, Angela" userId="324fe3a4-de56-4b55-894b-a80da502d598" providerId="ADAL" clId="{8F470CE7-34B5-487A-AE8B-D5E76D1E8FE3}" dt="2026-07-17T08:38:21.869" v="438" actId="1076"/>
        <pc:sldMkLst>
          <pc:docMk/>
          <pc:sldMk cId="287687898" sldId="271"/>
        </pc:sldMkLst>
        <pc:spChg chg="add mod">
          <ac:chgData name="Milligan, Angela" userId="324fe3a4-de56-4b55-894b-a80da502d598" providerId="ADAL" clId="{8F470CE7-34B5-487A-AE8B-D5E76D1E8FE3}" dt="2026-07-17T08:36:46.021" v="420" actId="1076"/>
          <ac:spMkLst>
            <pc:docMk/>
            <pc:sldMk cId="287687898" sldId="271"/>
            <ac:spMk id="2" creationId="{455A0106-4838-365B-2758-9E7345D1B69F}"/>
          </ac:spMkLst>
        </pc:spChg>
        <pc:picChg chg="add mod">
          <ac:chgData name="Milligan, Angela" userId="324fe3a4-de56-4b55-894b-a80da502d598" providerId="ADAL" clId="{8F470CE7-34B5-487A-AE8B-D5E76D1E8FE3}" dt="2026-07-17T08:37:15.346" v="426" actId="14100"/>
          <ac:picMkLst>
            <pc:docMk/>
            <pc:sldMk cId="287687898" sldId="271"/>
            <ac:picMk id="4" creationId="{B5111E9C-4646-4A74-0B7B-651CF7B61204}"/>
          </ac:picMkLst>
        </pc:picChg>
        <pc:picChg chg="add mod">
          <ac:chgData name="Milligan, Angela" userId="324fe3a4-de56-4b55-894b-a80da502d598" providerId="ADAL" clId="{8F470CE7-34B5-487A-AE8B-D5E76D1E8FE3}" dt="2026-07-17T08:38:21.869" v="438" actId="1076"/>
          <ac:picMkLst>
            <pc:docMk/>
            <pc:sldMk cId="287687898" sldId="271"/>
            <ac:picMk id="6" creationId="{E5840334-3D71-DF25-B6FC-0B072EFDE64C}"/>
          </ac:picMkLst>
        </pc:picChg>
        <pc:picChg chg="add mod">
          <ac:chgData name="Milligan, Angela" userId="324fe3a4-de56-4b55-894b-a80da502d598" providerId="ADAL" clId="{8F470CE7-34B5-487A-AE8B-D5E76D1E8FE3}" dt="2026-07-17T08:38:19.993" v="437" actId="1076"/>
          <ac:picMkLst>
            <pc:docMk/>
            <pc:sldMk cId="287687898" sldId="271"/>
            <ac:picMk id="8" creationId="{231B5C19-38E5-4A58-4B9D-65719293EB5F}"/>
          </ac:picMkLst>
        </pc:picChg>
      </pc:sldChg>
      <pc:sldChg chg="addSp delSp modSp new mod">
        <pc:chgData name="Milligan, Angela" userId="324fe3a4-de56-4b55-894b-a80da502d598" providerId="ADAL" clId="{8F470CE7-34B5-487A-AE8B-D5E76D1E8FE3}" dt="2026-07-17T10:45:46.810" v="1511" actId="1076"/>
        <pc:sldMkLst>
          <pc:docMk/>
          <pc:sldMk cId="2058178712" sldId="272"/>
        </pc:sldMkLst>
        <pc:picChg chg="add mod">
          <ac:chgData name="Milligan, Angela" userId="324fe3a4-de56-4b55-894b-a80da502d598" providerId="ADAL" clId="{8F470CE7-34B5-487A-AE8B-D5E76D1E8FE3}" dt="2026-07-17T10:45:46.810" v="1511" actId="1076"/>
          <ac:picMkLst>
            <pc:docMk/>
            <pc:sldMk cId="2058178712" sldId="272"/>
            <ac:picMk id="2" creationId="{8699CFAF-FF83-A435-ECFB-01B44613C1D7}"/>
          </ac:picMkLst>
        </pc:picChg>
        <pc:picChg chg="add mod">
          <ac:chgData name="Milligan, Angela" userId="324fe3a4-de56-4b55-894b-a80da502d598" providerId="ADAL" clId="{8F470CE7-34B5-487A-AE8B-D5E76D1E8FE3}" dt="2026-07-17T08:38:44.343" v="444" actId="1076"/>
          <ac:picMkLst>
            <pc:docMk/>
            <pc:sldMk cId="2058178712" sldId="272"/>
            <ac:picMk id="3" creationId="{49F595E4-3A2D-7894-DFF2-5CCC0E7440BD}"/>
          </ac:picMkLst>
        </pc:picChg>
      </pc:sldChg>
      <pc:sldChg chg="addSp delSp modSp new del mod">
        <pc:chgData name="Milligan, Angela" userId="324fe3a4-de56-4b55-894b-a80da502d598" providerId="ADAL" clId="{8F470CE7-34B5-487A-AE8B-D5E76D1E8FE3}" dt="2026-07-17T10:45:54.824" v="1512" actId="2696"/>
        <pc:sldMkLst>
          <pc:docMk/>
          <pc:sldMk cId="1462659009" sldId="273"/>
        </pc:sldMkLst>
      </pc:sldChg>
      <pc:sldChg chg="addSp delSp modSp new del mod">
        <pc:chgData name="Milligan, Angela" userId="324fe3a4-de56-4b55-894b-a80da502d598" providerId="ADAL" clId="{8F470CE7-34B5-487A-AE8B-D5E76D1E8FE3}" dt="2026-07-17T10:45:21.278" v="1507" actId="2696"/>
        <pc:sldMkLst>
          <pc:docMk/>
          <pc:sldMk cId="2943214539" sldId="274"/>
        </pc:sldMkLst>
      </pc:sldChg>
      <pc:sldChg chg="new del">
        <pc:chgData name="Milligan, Angela" userId="324fe3a4-de56-4b55-894b-a80da502d598" providerId="ADAL" clId="{8F470CE7-34B5-487A-AE8B-D5E76D1E8FE3}" dt="2026-07-17T08:42:55.580" v="494" actId="680"/>
        <pc:sldMkLst>
          <pc:docMk/>
          <pc:sldMk cId="2722554306" sldId="275"/>
        </pc:sldMkLst>
      </pc:sldChg>
      <pc:sldChg chg="addSp delSp modSp new mod">
        <pc:chgData name="Milligan, Angela" userId="324fe3a4-de56-4b55-894b-a80da502d598" providerId="ADAL" clId="{8F470CE7-34B5-487A-AE8B-D5E76D1E8FE3}" dt="2026-07-17T10:15:52.529" v="1336" actId="1076"/>
        <pc:sldMkLst>
          <pc:docMk/>
          <pc:sldMk cId="4229277794" sldId="275"/>
        </pc:sldMkLst>
        <pc:spChg chg="add mod">
          <ac:chgData name="Milligan, Angela" userId="324fe3a4-de56-4b55-894b-a80da502d598" providerId="ADAL" clId="{8F470CE7-34B5-487A-AE8B-D5E76D1E8FE3}" dt="2026-07-17T08:44:19.387" v="556" actId="20577"/>
          <ac:spMkLst>
            <pc:docMk/>
            <pc:sldMk cId="4229277794" sldId="275"/>
            <ac:spMk id="2" creationId="{A4567FAB-230E-7AAE-C13F-65D38B4DA7B3}"/>
          </ac:spMkLst>
        </pc:spChg>
        <pc:picChg chg="add mod">
          <ac:chgData name="Milligan, Angela" userId="324fe3a4-de56-4b55-894b-a80da502d598" providerId="ADAL" clId="{8F470CE7-34B5-487A-AE8B-D5E76D1E8FE3}" dt="2026-07-17T10:15:08.094" v="1324" actId="1076"/>
          <ac:picMkLst>
            <pc:docMk/>
            <pc:sldMk cId="4229277794" sldId="275"/>
            <ac:picMk id="4" creationId="{0540E20C-55FE-22A3-36B6-BBA32B2AD1E4}"/>
          </ac:picMkLst>
        </pc:picChg>
        <pc:picChg chg="add mod">
          <ac:chgData name="Milligan, Angela" userId="324fe3a4-de56-4b55-894b-a80da502d598" providerId="ADAL" clId="{8F470CE7-34B5-487A-AE8B-D5E76D1E8FE3}" dt="2026-07-17T10:15:25.731" v="1329" actId="1076"/>
          <ac:picMkLst>
            <pc:docMk/>
            <pc:sldMk cId="4229277794" sldId="275"/>
            <ac:picMk id="6" creationId="{B6A9F9FE-A2B7-9604-E58D-CAE4D179E69B}"/>
          </ac:picMkLst>
        </pc:picChg>
        <pc:picChg chg="add mod">
          <ac:chgData name="Milligan, Angela" userId="324fe3a4-de56-4b55-894b-a80da502d598" providerId="ADAL" clId="{8F470CE7-34B5-487A-AE8B-D5E76D1E8FE3}" dt="2026-07-17T10:15:52.529" v="1336" actId="1076"/>
          <ac:picMkLst>
            <pc:docMk/>
            <pc:sldMk cId="4229277794" sldId="275"/>
            <ac:picMk id="8" creationId="{9457D9C6-B2B6-EE22-F6C4-4F3BC3E8EC39}"/>
          </ac:picMkLst>
        </pc:picChg>
      </pc:sldChg>
      <pc:sldChg chg="addSp modSp new mod">
        <pc:chgData name="Milligan, Angela" userId="324fe3a4-de56-4b55-894b-a80da502d598" providerId="ADAL" clId="{8F470CE7-34B5-487A-AE8B-D5E76D1E8FE3}" dt="2026-07-17T10:16:47.753" v="1351" actId="1076"/>
        <pc:sldMkLst>
          <pc:docMk/>
          <pc:sldMk cId="3306413459" sldId="276"/>
        </pc:sldMkLst>
        <pc:picChg chg="add mod">
          <ac:chgData name="Milligan, Angela" userId="324fe3a4-de56-4b55-894b-a80da502d598" providerId="ADAL" clId="{8F470CE7-34B5-487A-AE8B-D5E76D1E8FE3}" dt="2026-07-17T10:16:13.194" v="1341" actId="1076"/>
          <ac:picMkLst>
            <pc:docMk/>
            <pc:sldMk cId="3306413459" sldId="276"/>
            <ac:picMk id="3" creationId="{7B999D6B-A87C-F09A-DAA3-C8DEB18F7B47}"/>
          </ac:picMkLst>
        </pc:picChg>
        <pc:picChg chg="add mod">
          <ac:chgData name="Milligan, Angela" userId="324fe3a4-de56-4b55-894b-a80da502d598" providerId="ADAL" clId="{8F470CE7-34B5-487A-AE8B-D5E76D1E8FE3}" dt="2026-07-17T10:16:27.749" v="1346" actId="1076"/>
          <ac:picMkLst>
            <pc:docMk/>
            <pc:sldMk cId="3306413459" sldId="276"/>
            <ac:picMk id="5" creationId="{F1852221-8ADE-B339-64A0-00F462C60D58}"/>
          </ac:picMkLst>
        </pc:picChg>
        <pc:picChg chg="add mod">
          <ac:chgData name="Milligan, Angela" userId="324fe3a4-de56-4b55-894b-a80da502d598" providerId="ADAL" clId="{8F470CE7-34B5-487A-AE8B-D5E76D1E8FE3}" dt="2026-07-17T10:16:47.753" v="1351" actId="1076"/>
          <ac:picMkLst>
            <pc:docMk/>
            <pc:sldMk cId="3306413459" sldId="276"/>
            <ac:picMk id="7" creationId="{1B4ECEF4-03F3-2352-1361-60A748F7CEC4}"/>
          </ac:picMkLst>
        </pc:picChg>
      </pc:sldChg>
      <pc:sldChg chg="addSp delSp modSp new mod">
        <pc:chgData name="Milligan, Angela" userId="324fe3a4-de56-4b55-894b-a80da502d598" providerId="ADAL" clId="{8F470CE7-34B5-487A-AE8B-D5E76D1E8FE3}" dt="2026-07-17T10:19:26.333" v="1412"/>
        <pc:sldMkLst>
          <pc:docMk/>
          <pc:sldMk cId="280135786" sldId="277"/>
        </pc:sldMkLst>
        <pc:spChg chg="add mod">
          <ac:chgData name="Milligan, Angela" userId="324fe3a4-de56-4b55-894b-a80da502d598" providerId="ADAL" clId="{8F470CE7-34B5-487A-AE8B-D5E76D1E8FE3}" dt="2026-07-17T10:19:24.983" v="1410" actId="122"/>
          <ac:spMkLst>
            <pc:docMk/>
            <pc:sldMk cId="280135786" sldId="277"/>
            <ac:spMk id="9" creationId="{E18E0236-F57B-FA97-EB49-FCCA5F36EE8D}"/>
          </ac:spMkLst>
        </pc:spChg>
        <pc:picChg chg="add mod">
          <ac:chgData name="Milligan, Angela" userId="324fe3a4-de56-4b55-894b-a80da502d598" providerId="ADAL" clId="{8F470CE7-34B5-487A-AE8B-D5E76D1E8FE3}" dt="2026-07-17T10:17:10.454" v="1356" actId="1076"/>
          <ac:picMkLst>
            <pc:docMk/>
            <pc:sldMk cId="280135786" sldId="277"/>
            <ac:picMk id="3" creationId="{66C86ABB-F49A-1D88-3FE8-CFF41AF7FD82}"/>
          </ac:picMkLst>
        </pc:picChg>
        <pc:picChg chg="add mod">
          <ac:chgData name="Milligan, Angela" userId="324fe3a4-de56-4b55-894b-a80da502d598" providerId="ADAL" clId="{8F470CE7-34B5-487A-AE8B-D5E76D1E8FE3}" dt="2026-07-17T10:17:59.643" v="1370" actId="1076"/>
          <ac:picMkLst>
            <pc:docMk/>
            <pc:sldMk cId="280135786" sldId="277"/>
            <ac:picMk id="5" creationId="{487C5E5C-5041-F3B1-801C-7BE98920A850}"/>
          </ac:picMkLst>
        </pc:picChg>
        <pc:picChg chg="add mod">
          <ac:chgData name="Milligan, Angela" userId="324fe3a4-de56-4b55-894b-a80da502d598" providerId="ADAL" clId="{8F470CE7-34B5-487A-AE8B-D5E76D1E8FE3}" dt="2026-07-17T10:19:20.129" v="1408" actId="1076"/>
          <ac:picMkLst>
            <pc:docMk/>
            <pc:sldMk cId="280135786" sldId="277"/>
            <ac:picMk id="7" creationId="{71377A1C-0960-E30F-AC18-C206DCDB8803}"/>
          </ac:picMkLst>
        </pc:picChg>
      </pc:sldChg>
      <pc:sldChg chg="addSp delSp modSp new mod">
        <pc:chgData name="Milligan, Angela" userId="324fe3a4-de56-4b55-894b-a80da502d598" providerId="ADAL" clId="{8F470CE7-34B5-487A-AE8B-D5E76D1E8FE3}" dt="2026-07-17T10:20:01.879" v="1466" actId="20577"/>
        <pc:sldMkLst>
          <pc:docMk/>
          <pc:sldMk cId="3251968041" sldId="278"/>
        </pc:sldMkLst>
        <pc:spChg chg="add mod">
          <ac:chgData name="Milligan, Angela" userId="324fe3a4-de56-4b55-894b-a80da502d598" providerId="ADAL" clId="{8F470CE7-34B5-487A-AE8B-D5E76D1E8FE3}" dt="2026-07-17T09:31:01.751" v="1318" actId="1076"/>
          <ac:spMkLst>
            <pc:docMk/>
            <pc:sldMk cId="3251968041" sldId="278"/>
            <ac:spMk id="2" creationId="{E3FA05C9-3C69-4704-5898-14A4B06F94AA}"/>
          </ac:spMkLst>
        </pc:spChg>
        <pc:spChg chg="add mod">
          <ac:chgData name="Milligan, Angela" userId="324fe3a4-de56-4b55-894b-a80da502d598" providerId="ADAL" clId="{8F470CE7-34B5-487A-AE8B-D5E76D1E8FE3}" dt="2026-07-17T09:27:27.378" v="1305" actId="14100"/>
          <ac:spMkLst>
            <pc:docMk/>
            <pc:sldMk cId="3251968041" sldId="278"/>
            <ac:spMk id="3" creationId="{4672BDFB-63DB-938A-7504-365BCFAF560E}"/>
          </ac:spMkLst>
        </pc:spChg>
        <pc:spChg chg="add mod">
          <ac:chgData name="Milligan, Angela" userId="324fe3a4-de56-4b55-894b-a80da502d598" providerId="ADAL" clId="{8F470CE7-34B5-487A-AE8B-D5E76D1E8FE3}" dt="2026-07-17T10:20:01.879" v="1466" actId="20577"/>
          <ac:spMkLst>
            <pc:docMk/>
            <pc:sldMk cId="3251968041" sldId="278"/>
            <ac:spMk id="4" creationId="{688501E2-0872-C6C6-62A2-2C5A31072CCF}"/>
          </ac:spMkLst>
        </pc:spChg>
        <pc:spChg chg="add mod ord">
          <ac:chgData name="Milligan, Angela" userId="324fe3a4-de56-4b55-894b-a80da502d598" providerId="ADAL" clId="{8F470CE7-34B5-487A-AE8B-D5E76D1E8FE3}" dt="2026-07-17T09:30:36.439" v="1315" actId="166"/>
          <ac:spMkLst>
            <pc:docMk/>
            <pc:sldMk cId="3251968041" sldId="278"/>
            <ac:spMk id="5" creationId="{2698728C-F5D7-7523-A478-B2550744FEB7}"/>
          </ac:spMkLst>
        </pc:spChg>
        <pc:spChg chg="add mod">
          <ac:chgData name="Milligan, Angela" userId="324fe3a4-de56-4b55-894b-a80da502d598" providerId="ADAL" clId="{8F470CE7-34B5-487A-AE8B-D5E76D1E8FE3}" dt="2026-07-17T09:26:27.995" v="1299" actId="1076"/>
          <ac:spMkLst>
            <pc:docMk/>
            <pc:sldMk cId="3251968041" sldId="278"/>
            <ac:spMk id="6" creationId="{DD8CDC3F-B3EC-4A5B-BCE4-A4961509745C}"/>
          </ac:spMkLst>
        </pc:spChg>
        <pc:spChg chg="add mod ord">
          <ac:chgData name="Milligan, Angela" userId="324fe3a4-de56-4b55-894b-a80da502d598" providerId="ADAL" clId="{8F470CE7-34B5-487A-AE8B-D5E76D1E8FE3}" dt="2026-07-17T09:31:07.577" v="1319" actId="1076"/>
          <ac:spMkLst>
            <pc:docMk/>
            <pc:sldMk cId="3251968041" sldId="278"/>
            <ac:spMk id="7" creationId="{11732243-0BCF-C19A-27C3-097F3A64F897}"/>
          </ac:spMkLst>
        </pc:spChg>
        <pc:spChg chg="add mod">
          <ac:chgData name="Milligan, Angela" userId="324fe3a4-de56-4b55-894b-a80da502d598" providerId="ADAL" clId="{8F470CE7-34B5-487A-AE8B-D5E76D1E8FE3}" dt="2026-07-17T09:30:43.734" v="1316" actId="1076"/>
          <ac:spMkLst>
            <pc:docMk/>
            <pc:sldMk cId="3251968041" sldId="278"/>
            <ac:spMk id="8" creationId="{00B7CC4F-EDBD-179E-6FB9-C90A5DC06E85}"/>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GB"/>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2810599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341831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1514792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C33EB8-7469-404A-875A-26BBEEB7740D}" type="slidenum">
              <a:rPr lang="en-GB" smtClean="0"/>
              <a:t>‹#›</a:t>
            </a:fld>
            <a:endParaRPr lang="en-GB"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96189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4197602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GB"/>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2118578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GB"/>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3099393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2400466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GB"/>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151736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141267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GB"/>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2865447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GB"/>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1754242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2392130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1213199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3705108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GB"/>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127651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DF79E0D-C167-43D8-A16F-2852BB3B605A}" type="datetimeFigureOut">
              <a:rPr lang="en-GB" smtClean="0"/>
              <a:t>20/07/2026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C33EB8-7469-404A-875A-26BBEEB7740D}" type="slidenum">
              <a:rPr lang="en-GB" smtClean="0"/>
              <a:t>‹#›</a:t>
            </a:fld>
            <a:endParaRPr lang="en-GB" dirty="0"/>
          </a:p>
        </p:txBody>
      </p:sp>
    </p:spTree>
    <p:extLst>
      <p:ext uri="{BB962C8B-B14F-4D97-AF65-F5344CB8AC3E}">
        <p14:creationId xmlns:p14="http://schemas.microsoft.com/office/powerpoint/2010/main" val="3923520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ADF79E0D-C167-43D8-A16F-2852BB3B605A}" type="datetimeFigureOut">
              <a:rPr lang="en-GB" smtClean="0"/>
              <a:t>20/07/2026</a:t>
            </a:fld>
            <a:endParaRPr lang="en-GB"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GB"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BC33EB8-7469-404A-875A-26BBEEB7740D}" type="slidenum">
              <a:rPr lang="en-GB" smtClean="0"/>
              <a:t>‹#›</a:t>
            </a:fld>
            <a:endParaRPr lang="en-GB" dirty="0"/>
          </a:p>
        </p:txBody>
      </p:sp>
    </p:spTree>
    <p:extLst>
      <p:ext uri="{BB962C8B-B14F-4D97-AF65-F5344CB8AC3E}">
        <p14:creationId xmlns:p14="http://schemas.microsoft.com/office/powerpoint/2010/main" val="369764331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1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1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7.xml"/><Relationship Id="rId4" Type="http://schemas.openxmlformats.org/officeDocument/2006/relationships/image" Target="../media/image44.jpg"/></Relationships>
</file>

<file path=ppt/slides/_rels/slide1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68383-F12F-4643-D145-A9BCE50DCBAA}"/>
              </a:ext>
            </a:extLst>
          </p:cNvPr>
          <p:cNvSpPr>
            <a:spLocks noGrp="1"/>
          </p:cNvSpPr>
          <p:nvPr>
            <p:ph type="ctrTitle"/>
          </p:nvPr>
        </p:nvSpPr>
        <p:spPr>
          <a:xfrm>
            <a:off x="1751012" y="1300785"/>
            <a:ext cx="8689976" cy="3673986"/>
          </a:xfrm>
        </p:spPr>
        <p:txBody>
          <a:bodyPr>
            <a:normAutofit fontScale="90000"/>
          </a:bodyPr>
          <a:lstStyle/>
          <a:p>
            <a:r>
              <a:rPr lang="en-GB" sz="8800" dirty="0"/>
              <a:t>Summer Fun</a:t>
            </a:r>
            <a:br>
              <a:rPr lang="en-GB" sz="8800" dirty="0"/>
            </a:br>
            <a:r>
              <a:rPr lang="en-GB" sz="8800" dirty="0"/>
              <a:t>2026</a:t>
            </a:r>
            <a:br>
              <a:rPr lang="en-GB" sz="8800" dirty="0"/>
            </a:br>
            <a:r>
              <a:rPr lang="en-GB" sz="8800" dirty="0"/>
              <a:t> </a:t>
            </a:r>
          </a:p>
        </p:txBody>
      </p:sp>
      <p:sp>
        <p:nvSpPr>
          <p:cNvPr id="4" name="TextBox 3">
            <a:extLst>
              <a:ext uri="{FF2B5EF4-FFF2-40B4-BE49-F238E27FC236}">
                <a16:creationId xmlns:a16="http://schemas.microsoft.com/office/drawing/2014/main" id="{1CCD39A2-0432-E48D-B244-B38082B9DF56}"/>
              </a:ext>
            </a:extLst>
          </p:cNvPr>
          <p:cNvSpPr txBox="1"/>
          <p:nvPr/>
        </p:nvSpPr>
        <p:spPr>
          <a:xfrm>
            <a:off x="4305300" y="4266885"/>
            <a:ext cx="3581400" cy="707886"/>
          </a:xfrm>
          <a:prstGeom prst="rect">
            <a:avLst/>
          </a:prstGeom>
          <a:noFill/>
        </p:spPr>
        <p:txBody>
          <a:bodyPr wrap="square" rtlCol="0">
            <a:spAutoFit/>
          </a:bodyPr>
          <a:lstStyle/>
          <a:p>
            <a:r>
              <a:rPr lang="en-GB" sz="4000" dirty="0">
                <a:latin typeface="Comic Sans MS" panose="030F0702030302020204" pitchFamily="66" charset="0"/>
              </a:rPr>
              <a:t>WEEKS  1 - 3 </a:t>
            </a:r>
          </a:p>
        </p:txBody>
      </p:sp>
    </p:spTree>
    <p:extLst>
      <p:ext uri="{BB962C8B-B14F-4D97-AF65-F5344CB8AC3E}">
        <p14:creationId xmlns:p14="http://schemas.microsoft.com/office/powerpoint/2010/main" val="3140846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young child holding a water hose&#10;&#10;AI-generated content may be incorrect.">
            <a:extLst>
              <a:ext uri="{FF2B5EF4-FFF2-40B4-BE49-F238E27FC236}">
                <a16:creationId xmlns:a16="http://schemas.microsoft.com/office/drawing/2014/main" id="{7E60527B-6A33-8A8A-0DF9-299D874677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371" y="440871"/>
            <a:ext cx="4656126" cy="5889171"/>
          </a:xfrm>
          <a:prstGeom prst="rect">
            <a:avLst/>
          </a:prstGeom>
        </p:spPr>
      </p:pic>
      <p:pic>
        <p:nvPicPr>
          <p:cNvPr id="5" name="Picture 4" descr="A child holding a compass&#10;&#10;AI-generated content may be incorrect.">
            <a:extLst>
              <a:ext uri="{FF2B5EF4-FFF2-40B4-BE49-F238E27FC236}">
                <a16:creationId xmlns:a16="http://schemas.microsoft.com/office/drawing/2014/main" id="{C5836AAF-5341-7111-EF34-17A395D99B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1318" y="242388"/>
            <a:ext cx="3949711" cy="6087654"/>
          </a:xfrm>
          <a:prstGeom prst="rect">
            <a:avLst/>
          </a:prstGeom>
        </p:spPr>
      </p:pic>
    </p:spTree>
    <p:extLst>
      <p:ext uri="{BB962C8B-B14F-4D97-AF65-F5344CB8AC3E}">
        <p14:creationId xmlns:p14="http://schemas.microsoft.com/office/powerpoint/2010/main" val="1996997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E23BE7-EB76-1833-55C4-9DF3C2E437FD}"/>
              </a:ext>
            </a:extLst>
          </p:cNvPr>
          <p:cNvSpPr txBox="1"/>
          <p:nvPr/>
        </p:nvSpPr>
        <p:spPr>
          <a:xfrm>
            <a:off x="4060371" y="360991"/>
            <a:ext cx="6890657" cy="830997"/>
          </a:xfrm>
          <a:prstGeom prst="rect">
            <a:avLst/>
          </a:prstGeom>
          <a:noFill/>
        </p:spPr>
        <p:txBody>
          <a:bodyPr wrap="square" rtlCol="0">
            <a:spAutoFit/>
          </a:bodyPr>
          <a:lstStyle/>
          <a:p>
            <a:pPr algn="ctr"/>
            <a:r>
              <a:rPr lang="en-GB" sz="2400" dirty="0">
                <a:latin typeface="Comic Sans MS" panose="030F0702030302020204" pitchFamily="66" charset="0"/>
              </a:rPr>
              <a:t>Delivering a thank you gift and a visit to the shop with a quick stop at the park</a:t>
            </a:r>
          </a:p>
        </p:txBody>
      </p:sp>
      <p:pic>
        <p:nvPicPr>
          <p:cNvPr id="4" name="Picture 3" descr="A group of children wearing matching vests&#10;&#10;AI-generated content may be incorrect.">
            <a:extLst>
              <a:ext uri="{FF2B5EF4-FFF2-40B4-BE49-F238E27FC236}">
                <a16:creationId xmlns:a16="http://schemas.microsoft.com/office/drawing/2014/main" id="{D3420D39-CFCC-0730-CFE6-1E18D154D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74" y="729341"/>
            <a:ext cx="3196318" cy="5682343"/>
          </a:xfrm>
          <a:prstGeom prst="rect">
            <a:avLst/>
          </a:prstGeom>
        </p:spPr>
      </p:pic>
      <p:pic>
        <p:nvPicPr>
          <p:cNvPr id="6" name="Picture 5" descr="A group of children looking at food in a case&#10;&#10;AI-generated content may be incorrect.">
            <a:extLst>
              <a:ext uri="{FF2B5EF4-FFF2-40B4-BE49-F238E27FC236}">
                <a16:creationId xmlns:a16="http://schemas.microsoft.com/office/drawing/2014/main" id="{AA972E95-D2DF-68BD-642E-F628B8033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1475012"/>
            <a:ext cx="7450667" cy="4191000"/>
          </a:xfrm>
          <a:prstGeom prst="rect">
            <a:avLst/>
          </a:prstGeom>
        </p:spPr>
      </p:pic>
    </p:spTree>
    <p:extLst>
      <p:ext uri="{BB962C8B-B14F-4D97-AF65-F5344CB8AC3E}">
        <p14:creationId xmlns:p14="http://schemas.microsoft.com/office/powerpoint/2010/main" val="2252533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ild at a cashier&#10;&#10;AI-generated content may be incorrect.">
            <a:extLst>
              <a:ext uri="{FF2B5EF4-FFF2-40B4-BE49-F238E27FC236}">
                <a16:creationId xmlns:a16="http://schemas.microsoft.com/office/drawing/2014/main" id="{EDED962B-11E3-C1B9-ACDC-1E0B4ED94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044" y="375557"/>
            <a:ext cx="3435123" cy="6106886"/>
          </a:xfrm>
          <a:prstGeom prst="rect">
            <a:avLst/>
          </a:prstGeom>
        </p:spPr>
      </p:pic>
      <p:pic>
        <p:nvPicPr>
          <p:cNvPr id="5" name="Picture 4" descr="A group of children in reflective vests&#10;&#10;AI-generated content may be incorrect.">
            <a:extLst>
              <a:ext uri="{FF2B5EF4-FFF2-40B4-BE49-F238E27FC236}">
                <a16:creationId xmlns:a16="http://schemas.microsoft.com/office/drawing/2014/main" id="{B1E366EA-C074-8329-C68A-95A380D4B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0703" y="952500"/>
            <a:ext cx="3110593" cy="5529943"/>
          </a:xfrm>
          <a:prstGeom prst="rect">
            <a:avLst/>
          </a:prstGeom>
        </p:spPr>
      </p:pic>
      <p:pic>
        <p:nvPicPr>
          <p:cNvPr id="7" name="Picture 6" descr="Two children on a swing&#10;&#10;AI-generated content may be incorrect.">
            <a:extLst>
              <a:ext uri="{FF2B5EF4-FFF2-40B4-BE49-F238E27FC236}">
                <a16:creationId xmlns:a16="http://schemas.microsoft.com/office/drawing/2014/main" id="{3560534C-F41A-2B58-CC51-5EB83EC9F3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0832" y="375557"/>
            <a:ext cx="3435123" cy="6106885"/>
          </a:xfrm>
          <a:prstGeom prst="rect">
            <a:avLst/>
          </a:prstGeom>
        </p:spPr>
      </p:pic>
    </p:spTree>
    <p:extLst>
      <p:ext uri="{BB962C8B-B14F-4D97-AF65-F5344CB8AC3E}">
        <p14:creationId xmlns:p14="http://schemas.microsoft.com/office/powerpoint/2010/main" val="3792431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5A0106-4838-365B-2758-9E7345D1B69F}"/>
              </a:ext>
            </a:extLst>
          </p:cNvPr>
          <p:cNvSpPr txBox="1"/>
          <p:nvPr/>
        </p:nvSpPr>
        <p:spPr>
          <a:xfrm>
            <a:off x="3624941" y="0"/>
            <a:ext cx="6302829" cy="830997"/>
          </a:xfrm>
          <a:prstGeom prst="rect">
            <a:avLst/>
          </a:prstGeom>
          <a:noFill/>
        </p:spPr>
        <p:txBody>
          <a:bodyPr wrap="square" rtlCol="0">
            <a:spAutoFit/>
          </a:bodyPr>
          <a:lstStyle/>
          <a:p>
            <a:r>
              <a:rPr lang="en-GB" sz="4800" dirty="0">
                <a:latin typeface="Comic Sans MS" panose="030F0702030302020204" pitchFamily="66" charset="0"/>
              </a:rPr>
              <a:t>Walk to the river</a:t>
            </a:r>
          </a:p>
        </p:txBody>
      </p:sp>
      <p:pic>
        <p:nvPicPr>
          <p:cNvPr id="4" name="Picture 3" descr="A child in a vest and hat touching a tree&#10;&#10;AI-generated content may be incorrect.">
            <a:extLst>
              <a:ext uri="{FF2B5EF4-FFF2-40B4-BE49-F238E27FC236}">
                <a16:creationId xmlns:a16="http://schemas.microsoft.com/office/drawing/2014/main" id="{B5111E9C-4646-4A74-0B7B-651CF7B612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730" y="685799"/>
            <a:ext cx="3343955" cy="5944809"/>
          </a:xfrm>
          <a:prstGeom prst="rect">
            <a:avLst/>
          </a:prstGeom>
        </p:spPr>
      </p:pic>
      <p:pic>
        <p:nvPicPr>
          <p:cNvPr id="6" name="Picture 5" descr="A child reaching for a toy in a tree&#10;&#10;AI-generated content may be incorrect.">
            <a:extLst>
              <a:ext uri="{FF2B5EF4-FFF2-40B4-BE49-F238E27FC236}">
                <a16:creationId xmlns:a16="http://schemas.microsoft.com/office/drawing/2014/main" id="{E5840334-3D71-DF25-B6FC-0B072EFDE6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1918" y="830997"/>
            <a:ext cx="3288166" cy="5845629"/>
          </a:xfrm>
          <a:prstGeom prst="rect">
            <a:avLst/>
          </a:prstGeom>
        </p:spPr>
      </p:pic>
      <p:pic>
        <p:nvPicPr>
          <p:cNvPr id="8" name="Picture 7" descr="A group of children walking on a path&#10;&#10;AI-generated content may be incorrect.">
            <a:extLst>
              <a:ext uri="{FF2B5EF4-FFF2-40B4-BE49-F238E27FC236}">
                <a16:creationId xmlns:a16="http://schemas.microsoft.com/office/drawing/2014/main" id="{231B5C19-38E5-4A58-4B9D-65719293EB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7317" y="731817"/>
            <a:ext cx="3343956" cy="5944810"/>
          </a:xfrm>
          <a:prstGeom prst="rect">
            <a:avLst/>
          </a:prstGeom>
        </p:spPr>
      </p:pic>
    </p:spTree>
    <p:extLst>
      <p:ext uri="{BB962C8B-B14F-4D97-AF65-F5344CB8AC3E}">
        <p14:creationId xmlns:p14="http://schemas.microsoft.com/office/powerpoint/2010/main" val="287687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children standing on a brick walkway&#10;&#10;AI-generated content may be incorrect.">
            <a:extLst>
              <a:ext uri="{FF2B5EF4-FFF2-40B4-BE49-F238E27FC236}">
                <a16:creationId xmlns:a16="http://schemas.microsoft.com/office/drawing/2014/main" id="{49F595E4-3A2D-7894-DFF2-5CCC0E7440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2886" y="1132114"/>
            <a:ext cx="7034590" cy="3956957"/>
          </a:xfrm>
          <a:prstGeom prst="rect">
            <a:avLst/>
          </a:prstGeom>
        </p:spPr>
      </p:pic>
      <p:pic>
        <p:nvPicPr>
          <p:cNvPr id="2" name="Picture 1" descr="A child wearing a safety vest&#10;&#10;AI-generated content may be incorrect.">
            <a:extLst>
              <a:ext uri="{FF2B5EF4-FFF2-40B4-BE49-F238E27FC236}">
                <a16:creationId xmlns:a16="http://schemas.microsoft.com/office/drawing/2014/main" id="{8699CFAF-FF83-A435-ECFB-01B44613C1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524" y="445107"/>
            <a:ext cx="3503836" cy="6229042"/>
          </a:xfrm>
          <a:prstGeom prst="rect">
            <a:avLst/>
          </a:prstGeom>
        </p:spPr>
      </p:pic>
    </p:spTree>
    <p:extLst>
      <p:ext uri="{BB962C8B-B14F-4D97-AF65-F5344CB8AC3E}">
        <p14:creationId xmlns:p14="http://schemas.microsoft.com/office/powerpoint/2010/main" val="2058178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567FAB-230E-7AAE-C13F-65D38B4DA7B3}"/>
              </a:ext>
            </a:extLst>
          </p:cNvPr>
          <p:cNvSpPr txBox="1"/>
          <p:nvPr/>
        </p:nvSpPr>
        <p:spPr>
          <a:xfrm>
            <a:off x="1807028" y="0"/>
            <a:ext cx="8577943" cy="1446550"/>
          </a:xfrm>
          <a:prstGeom prst="rect">
            <a:avLst/>
          </a:prstGeom>
          <a:noFill/>
        </p:spPr>
        <p:txBody>
          <a:bodyPr wrap="square" rtlCol="0">
            <a:spAutoFit/>
          </a:bodyPr>
          <a:lstStyle/>
          <a:p>
            <a:pPr algn="ctr"/>
            <a:r>
              <a:rPr lang="en-GB" sz="4400" dirty="0">
                <a:latin typeface="Comic Sans MS" panose="030F0702030302020204" pitchFamily="66" charset="0"/>
              </a:rPr>
              <a:t>Finding our house and building our own town. </a:t>
            </a:r>
          </a:p>
        </p:txBody>
      </p:sp>
      <p:pic>
        <p:nvPicPr>
          <p:cNvPr id="4" name="Picture 3" descr="A child playing a video game&#10;&#10;AI-generated content may be incorrect.">
            <a:extLst>
              <a:ext uri="{FF2B5EF4-FFF2-40B4-BE49-F238E27FC236}">
                <a16:creationId xmlns:a16="http://schemas.microsoft.com/office/drawing/2014/main" id="{0540E20C-55FE-22A3-36B6-BBA32B2AD1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474" y="1099457"/>
            <a:ext cx="2926896" cy="5203371"/>
          </a:xfrm>
          <a:prstGeom prst="rect">
            <a:avLst/>
          </a:prstGeom>
        </p:spPr>
      </p:pic>
      <p:pic>
        <p:nvPicPr>
          <p:cNvPr id="6" name="Picture 5" descr="A child drawing on a screen&#10;&#10;AI-generated content may be incorrect.">
            <a:extLst>
              <a:ext uri="{FF2B5EF4-FFF2-40B4-BE49-F238E27FC236}">
                <a16:creationId xmlns:a16="http://schemas.microsoft.com/office/drawing/2014/main" id="{B6A9F9FE-A2B7-9604-E58D-CAE4D179E6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8959" y="1346199"/>
            <a:ext cx="3039156" cy="5402944"/>
          </a:xfrm>
          <a:prstGeom prst="rect">
            <a:avLst/>
          </a:prstGeom>
        </p:spPr>
      </p:pic>
      <p:pic>
        <p:nvPicPr>
          <p:cNvPr id="8" name="Picture 7" descr="A young child pointing at a large screen&#10;&#10;AI-generated content may be incorrect.">
            <a:extLst>
              <a:ext uri="{FF2B5EF4-FFF2-40B4-BE49-F238E27FC236}">
                <a16:creationId xmlns:a16="http://schemas.microsoft.com/office/drawing/2014/main" id="{9457D9C6-B2B6-EE22-F6C4-4F3BC3E8EC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3245" y="1099457"/>
            <a:ext cx="3039156" cy="5402944"/>
          </a:xfrm>
          <a:prstGeom prst="rect">
            <a:avLst/>
          </a:prstGeom>
        </p:spPr>
      </p:pic>
    </p:spTree>
    <p:extLst>
      <p:ext uri="{BB962C8B-B14F-4D97-AF65-F5344CB8AC3E}">
        <p14:creationId xmlns:p14="http://schemas.microsoft.com/office/powerpoint/2010/main" val="4229277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girls sitting on the floor with a road drawing on the ground&#10;&#10;AI-generated content may be incorrect.">
            <a:extLst>
              <a:ext uri="{FF2B5EF4-FFF2-40B4-BE49-F238E27FC236}">
                <a16:creationId xmlns:a16="http://schemas.microsoft.com/office/drawing/2014/main" id="{7B999D6B-A87C-F09A-DAA3-C8DEB18F7B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378" y="412595"/>
            <a:ext cx="3393456" cy="6032810"/>
          </a:xfrm>
          <a:prstGeom prst="rect">
            <a:avLst/>
          </a:prstGeom>
        </p:spPr>
      </p:pic>
      <p:pic>
        <p:nvPicPr>
          <p:cNvPr id="5" name="Picture 4" descr="Children playing with a road and a toy car&#10;&#10;AI-generated content may be incorrect.">
            <a:extLst>
              <a:ext uri="{FF2B5EF4-FFF2-40B4-BE49-F238E27FC236}">
                <a16:creationId xmlns:a16="http://schemas.microsoft.com/office/drawing/2014/main" id="{F1852221-8ADE-B339-64A0-00F462C60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3188" y="270518"/>
            <a:ext cx="3549457" cy="6310146"/>
          </a:xfrm>
          <a:prstGeom prst="rect">
            <a:avLst/>
          </a:prstGeom>
        </p:spPr>
      </p:pic>
      <p:pic>
        <p:nvPicPr>
          <p:cNvPr id="7" name="Picture 6" descr="A child playing with a toy road&#10;&#10;AI-generated content may be incorrect.">
            <a:extLst>
              <a:ext uri="{FF2B5EF4-FFF2-40B4-BE49-F238E27FC236}">
                <a16:creationId xmlns:a16="http://schemas.microsoft.com/office/drawing/2014/main" id="{1B4ECEF4-03F3-2352-1361-60A748F7CE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999" y="409185"/>
            <a:ext cx="3393457" cy="6032812"/>
          </a:xfrm>
          <a:prstGeom prst="rect">
            <a:avLst/>
          </a:prstGeom>
        </p:spPr>
      </p:pic>
    </p:spTree>
    <p:extLst>
      <p:ext uri="{BB962C8B-B14F-4D97-AF65-F5344CB8AC3E}">
        <p14:creationId xmlns:p14="http://schemas.microsoft.com/office/powerpoint/2010/main" val="3306413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boys sitting on stairs eating popsicles&#10;&#10;AI-generated content may be incorrect.">
            <a:extLst>
              <a:ext uri="{FF2B5EF4-FFF2-40B4-BE49-F238E27FC236}">
                <a16:creationId xmlns:a16="http://schemas.microsoft.com/office/drawing/2014/main" id="{66C86ABB-F49A-1D88-3FE8-CFF41AF7FD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076" y="529683"/>
            <a:ext cx="3261732" cy="5798634"/>
          </a:xfrm>
          <a:prstGeom prst="rect">
            <a:avLst/>
          </a:prstGeom>
        </p:spPr>
      </p:pic>
      <p:pic>
        <p:nvPicPr>
          <p:cNvPr id="5" name="Picture 4" descr="A child sitting on a bench eating a watermelon&#10;&#10;AI-generated content may be incorrect.">
            <a:extLst>
              <a:ext uri="{FF2B5EF4-FFF2-40B4-BE49-F238E27FC236}">
                <a16:creationId xmlns:a16="http://schemas.microsoft.com/office/drawing/2014/main" id="{487C5E5C-5041-F3B1-801C-7BE98920A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97" y="1438506"/>
            <a:ext cx="2913605" cy="5179741"/>
          </a:xfrm>
          <a:prstGeom prst="rect">
            <a:avLst/>
          </a:prstGeom>
        </p:spPr>
      </p:pic>
      <p:pic>
        <p:nvPicPr>
          <p:cNvPr id="7" name="Picture 6" descr="A child holding a lollipop&#10;&#10;AI-generated content may be incorrect.">
            <a:extLst>
              <a:ext uri="{FF2B5EF4-FFF2-40B4-BE49-F238E27FC236}">
                <a16:creationId xmlns:a16="http://schemas.microsoft.com/office/drawing/2014/main" id="{71377A1C-0960-E30F-AC18-C206DCDB88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1369" y="572173"/>
            <a:ext cx="3261732" cy="5798634"/>
          </a:xfrm>
          <a:prstGeom prst="rect">
            <a:avLst/>
          </a:prstGeom>
        </p:spPr>
      </p:pic>
      <p:sp>
        <p:nvSpPr>
          <p:cNvPr id="9" name="TextBox 8">
            <a:extLst>
              <a:ext uri="{FF2B5EF4-FFF2-40B4-BE49-F238E27FC236}">
                <a16:creationId xmlns:a16="http://schemas.microsoft.com/office/drawing/2014/main" id="{E18E0236-F57B-FA97-EB49-FCCA5F36EE8D}"/>
              </a:ext>
            </a:extLst>
          </p:cNvPr>
          <p:cNvSpPr txBox="1"/>
          <p:nvPr/>
        </p:nvSpPr>
        <p:spPr>
          <a:xfrm>
            <a:off x="4758375" y="133250"/>
            <a:ext cx="3663176" cy="1077218"/>
          </a:xfrm>
          <a:prstGeom prst="rect">
            <a:avLst/>
          </a:prstGeom>
          <a:noFill/>
        </p:spPr>
        <p:txBody>
          <a:bodyPr wrap="square" rtlCol="0">
            <a:spAutoFit/>
          </a:bodyPr>
          <a:lstStyle/>
          <a:p>
            <a:pPr algn="ctr"/>
            <a:r>
              <a:rPr lang="en-GB" sz="3200" dirty="0">
                <a:latin typeface="Comic Sans MS" panose="030F0702030302020204" pitchFamily="66" charset="0"/>
              </a:rPr>
              <a:t>Frozen watermelon lollies</a:t>
            </a:r>
          </a:p>
        </p:txBody>
      </p:sp>
    </p:spTree>
    <p:extLst>
      <p:ext uri="{BB962C8B-B14F-4D97-AF65-F5344CB8AC3E}">
        <p14:creationId xmlns:p14="http://schemas.microsoft.com/office/powerpoint/2010/main" val="280135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672BDFB-63DB-938A-7504-365BCFAF560E}"/>
              </a:ext>
            </a:extLst>
          </p:cNvPr>
          <p:cNvSpPr/>
          <p:nvPr/>
        </p:nvSpPr>
        <p:spPr>
          <a:xfrm>
            <a:off x="1099751" y="576530"/>
            <a:ext cx="10729681" cy="5749901"/>
          </a:xfrm>
          <a:prstGeom prst="roundRect">
            <a:avLst/>
          </a:prstGeom>
          <a:solidFill>
            <a:srgbClr val="BEF6FE"/>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688501E2-0872-C6C6-62A2-2C5A31072CCF}"/>
              </a:ext>
            </a:extLst>
          </p:cNvPr>
          <p:cNvSpPr txBox="1"/>
          <p:nvPr/>
        </p:nvSpPr>
        <p:spPr>
          <a:xfrm>
            <a:off x="1216058" y="703957"/>
            <a:ext cx="10448720" cy="5986254"/>
          </a:xfrm>
          <a:prstGeom prst="rect">
            <a:avLst/>
          </a:prstGeom>
          <a:noFill/>
        </p:spPr>
        <p:txBody>
          <a:bodyPr wrap="square" rtlCol="0">
            <a:spAutoFit/>
          </a:bodyPr>
          <a:lstStyle/>
          <a:p>
            <a:pPr algn="ctr">
              <a:spcAft>
                <a:spcPts val="600"/>
              </a:spcAft>
            </a:pPr>
            <a:r>
              <a:rPr lang="en-GB" sz="2300" dirty="0">
                <a:latin typeface="Comic Sans MS" panose="030F0702030302020204" pitchFamily="66" charset="0"/>
              </a:rPr>
              <a:t>Our summer adventures at nursery so far have been full of exciting experiences, learning and fun! We have enjoyed visits to the park, where we explored the swings and roundabout, and trips to the shop to buy items for the nursery. We visited sheltered housing and enjoyed taking apples to the residents, developing connections within our community. We also had great fun with our friends and the ladies at nursery during a water fight using water balloons and water soakers. During a walk to the river, we explored natural materials such as sticks and leaves to see if they would float, had fun playing with helicopter seeds and talked about different trees and flowers. We even enjoyed a snack of fruit including frozen </a:t>
            </a:r>
            <a:r>
              <a:rPr lang="en-GB" sz="2300">
                <a:latin typeface="Comic Sans MS" panose="030F0702030302020204" pitchFamily="66" charset="0"/>
              </a:rPr>
              <a:t>watermelon lollies and </a:t>
            </a:r>
            <a:r>
              <a:rPr lang="en-GB" sz="2300" dirty="0">
                <a:latin typeface="Comic Sans MS" panose="030F0702030302020204" pitchFamily="66" charset="0"/>
              </a:rPr>
              <a:t>water outdoors while discussing how to keep ourselves safe when out on trips. While out in the community, the children began talking about where they lived, which led to us using Google Maps to find our houses from nursery. This inspired us to use wooden blocks and roads to create our own houses, streets and towns, supporting our imagination, creativity and understanding of the world around us.</a:t>
            </a:r>
          </a:p>
          <a:p>
            <a:r>
              <a:rPr lang="en-GB" sz="1000" dirty="0">
                <a:latin typeface="Comic Sans MS" panose="030F0702030302020204" pitchFamily="66" charset="0"/>
              </a:rPr>
              <a:t>   </a:t>
            </a:r>
            <a:endParaRPr lang="en-GB" sz="1600" dirty="0">
              <a:latin typeface="Comic Sans MS" panose="030F0702030302020204" pitchFamily="66" charset="0"/>
            </a:endParaRPr>
          </a:p>
        </p:txBody>
      </p:sp>
      <p:sp>
        <p:nvSpPr>
          <p:cNvPr id="6" name="TextBox 5">
            <a:extLst>
              <a:ext uri="{FF2B5EF4-FFF2-40B4-BE49-F238E27FC236}">
                <a16:creationId xmlns:a16="http://schemas.microsoft.com/office/drawing/2014/main" id="{DD8CDC3F-B3EC-4A5B-BCE4-A4961509745C}"/>
              </a:ext>
            </a:extLst>
          </p:cNvPr>
          <p:cNvSpPr txBox="1"/>
          <p:nvPr/>
        </p:nvSpPr>
        <p:spPr>
          <a:xfrm>
            <a:off x="2788302" y="40362"/>
            <a:ext cx="9041130" cy="523220"/>
          </a:xfrm>
          <a:prstGeom prst="rect">
            <a:avLst/>
          </a:prstGeom>
          <a:noFill/>
        </p:spPr>
        <p:txBody>
          <a:bodyPr wrap="square" rtlCol="0">
            <a:spAutoFit/>
          </a:bodyPr>
          <a:lstStyle/>
          <a:p>
            <a:r>
              <a:rPr lang="en-GB" sz="2800" u="sng" dirty="0">
                <a:latin typeface="Comic Sans MS" panose="030F0702030302020204" pitchFamily="66" charset="0"/>
              </a:rPr>
              <a:t>Weeks 1-3                          1</a:t>
            </a:r>
            <a:r>
              <a:rPr lang="en-GB" sz="2800" u="sng" baseline="30000" dirty="0">
                <a:latin typeface="Comic Sans MS" panose="030F0702030302020204" pitchFamily="66" charset="0"/>
              </a:rPr>
              <a:t>st</a:t>
            </a:r>
            <a:r>
              <a:rPr lang="en-GB" sz="2800" u="sng" dirty="0">
                <a:latin typeface="Comic Sans MS" panose="030F0702030302020204" pitchFamily="66" charset="0"/>
              </a:rPr>
              <a:t> - 17</a:t>
            </a:r>
            <a:r>
              <a:rPr lang="en-GB" sz="2800" u="sng" baseline="30000" dirty="0">
                <a:latin typeface="Comic Sans MS" panose="030F0702030302020204" pitchFamily="66" charset="0"/>
              </a:rPr>
              <a:t>th</a:t>
            </a:r>
            <a:r>
              <a:rPr lang="en-GB" sz="2800" u="sng" dirty="0">
                <a:latin typeface="Comic Sans MS" panose="030F0702030302020204" pitchFamily="66" charset="0"/>
              </a:rPr>
              <a:t> July 2026</a:t>
            </a:r>
          </a:p>
        </p:txBody>
      </p:sp>
      <p:sp>
        <p:nvSpPr>
          <p:cNvPr id="2" name="Rectangle: Rounded Corners 1">
            <a:extLst>
              <a:ext uri="{FF2B5EF4-FFF2-40B4-BE49-F238E27FC236}">
                <a16:creationId xmlns:a16="http://schemas.microsoft.com/office/drawing/2014/main" id="{E3FA05C9-3C69-4704-5898-14A4B06F94AA}"/>
              </a:ext>
            </a:extLst>
          </p:cNvPr>
          <p:cNvSpPr/>
          <p:nvPr/>
        </p:nvSpPr>
        <p:spPr>
          <a:xfrm>
            <a:off x="4027860" y="6506496"/>
            <a:ext cx="4873461" cy="241905"/>
          </a:xfrm>
          <a:prstGeom prst="roundRect">
            <a:avLst/>
          </a:prstGeom>
          <a:solidFill>
            <a:srgbClr val="FEB4F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1732243-0BCF-C19A-27C3-097F3A64F897}"/>
              </a:ext>
            </a:extLst>
          </p:cNvPr>
          <p:cNvSpPr txBox="1"/>
          <p:nvPr/>
        </p:nvSpPr>
        <p:spPr>
          <a:xfrm>
            <a:off x="4027860" y="6442782"/>
            <a:ext cx="5029200" cy="369332"/>
          </a:xfrm>
          <a:prstGeom prst="rect">
            <a:avLst/>
          </a:prstGeom>
          <a:noFill/>
        </p:spPr>
        <p:txBody>
          <a:bodyPr wrap="square" rtlCol="0">
            <a:spAutoFit/>
          </a:bodyPr>
          <a:lstStyle/>
          <a:p>
            <a:r>
              <a:rPr lang="en-GB" sz="1000" dirty="0">
                <a:latin typeface="Comic Sans MS" panose="030F0702030302020204" pitchFamily="66" charset="0"/>
              </a:rPr>
              <a:t>Safe, Healthy, Achieving, Nurtured, Active, Responsible, Respected</a:t>
            </a:r>
            <a:r>
              <a:rPr lang="en-GB" dirty="0">
                <a:latin typeface="Comic Sans MS" panose="030F0702030302020204" pitchFamily="66" charset="0"/>
              </a:rPr>
              <a:t>, </a:t>
            </a:r>
            <a:r>
              <a:rPr lang="en-GB" sz="1000" dirty="0">
                <a:latin typeface="Comic Sans MS" panose="030F0702030302020204" pitchFamily="66" charset="0"/>
              </a:rPr>
              <a:t>Included</a:t>
            </a:r>
            <a:endParaRPr lang="en-GB" sz="1000" dirty="0"/>
          </a:p>
        </p:txBody>
      </p:sp>
      <p:sp>
        <p:nvSpPr>
          <p:cNvPr id="8" name="Rectangle: Rounded Corners 7">
            <a:extLst>
              <a:ext uri="{FF2B5EF4-FFF2-40B4-BE49-F238E27FC236}">
                <a16:creationId xmlns:a16="http://schemas.microsoft.com/office/drawing/2014/main" id="{00B7CC4F-EDBD-179E-6FB9-C90A5DC06E85}"/>
              </a:ext>
            </a:extLst>
          </p:cNvPr>
          <p:cNvSpPr/>
          <p:nvPr/>
        </p:nvSpPr>
        <p:spPr>
          <a:xfrm>
            <a:off x="187586" y="1049889"/>
            <a:ext cx="785949" cy="5276542"/>
          </a:xfrm>
          <a:prstGeom prst="roundRect">
            <a:avLst/>
          </a:prstGeom>
          <a:solidFill>
            <a:srgbClr val="CEFCA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698728C-F5D7-7523-A478-B2550744FEB7}"/>
              </a:ext>
            </a:extLst>
          </p:cNvPr>
          <p:cNvSpPr txBox="1"/>
          <p:nvPr/>
        </p:nvSpPr>
        <p:spPr>
          <a:xfrm>
            <a:off x="182880" y="1160628"/>
            <a:ext cx="957522" cy="5909310"/>
          </a:xfrm>
          <a:prstGeom prst="rect">
            <a:avLst/>
          </a:prstGeom>
          <a:noFill/>
        </p:spPr>
        <p:txBody>
          <a:bodyPr wrap="square" rtlCol="0">
            <a:spAutoFit/>
          </a:bodyPr>
          <a:lstStyle/>
          <a:p>
            <a:pPr algn="ctr"/>
            <a:r>
              <a:rPr lang="en-GB" sz="800" u="sng" dirty="0">
                <a:latin typeface="Comic Sans MS" panose="030F0702030302020204" pitchFamily="66" charset="0"/>
              </a:rPr>
              <a:t>E&amp;O’S</a:t>
            </a:r>
          </a:p>
          <a:p>
            <a:endParaRPr lang="en-GB" sz="800" dirty="0">
              <a:latin typeface="Comic Sans MS" panose="030F0702030302020204" pitchFamily="66" charset="0"/>
            </a:endParaRPr>
          </a:p>
          <a:p>
            <a:endParaRPr lang="en-GB" sz="900" dirty="0">
              <a:latin typeface="Comic Sans MS" panose="030F0702030302020204" pitchFamily="66" charset="0"/>
            </a:endParaRPr>
          </a:p>
          <a:p>
            <a:r>
              <a:rPr lang="en-GB" sz="900" dirty="0">
                <a:latin typeface="Comic Sans MS" panose="030F0702030302020204" pitchFamily="66" charset="0"/>
              </a:rPr>
              <a:t>SCN 0-01a</a:t>
            </a:r>
          </a:p>
          <a:p>
            <a:endParaRPr lang="en-GB" sz="900" dirty="0">
              <a:latin typeface="Comic Sans MS" panose="030F0702030302020204" pitchFamily="66" charset="0"/>
            </a:endParaRPr>
          </a:p>
          <a:p>
            <a:r>
              <a:rPr lang="en-GB" sz="900" dirty="0">
                <a:latin typeface="Comic Sans MS" panose="030F0702030302020204" pitchFamily="66" charset="0"/>
              </a:rPr>
              <a:t>SCN 0-15a</a:t>
            </a:r>
          </a:p>
          <a:p>
            <a:endParaRPr lang="en-GB" sz="900" dirty="0">
              <a:latin typeface="Comic Sans MS" panose="030F0702030302020204" pitchFamily="66" charset="0"/>
            </a:endParaRPr>
          </a:p>
          <a:p>
            <a:r>
              <a:rPr lang="en-GB" sz="900" dirty="0">
                <a:latin typeface="Comic Sans MS" panose="030F0702030302020204" pitchFamily="66" charset="0"/>
              </a:rPr>
              <a:t>SOC  0-07a</a:t>
            </a:r>
          </a:p>
          <a:p>
            <a:endParaRPr lang="en-GB" sz="900" dirty="0">
              <a:latin typeface="Comic Sans MS" panose="030F0702030302020204" pitchFamily="66" charset="0"/>
            </a:endParaRPr>
          </a:p>
          <a:p>
            <a:r>
              <a:rPr lang="en-GB" sz="900" dirty="0">
                <a:latin typeface="Comic Sans MS" panose="030F0702030302020204" pitchFamily="66" charset="0"/>
              </a:rPr>
              <a:t>SOC 0-08a</a:t>
            </a:r>
          </a:p>
          <a:p>
            <a:endParaRPr lang="en-GB" sz="900" dirty="0">
              <a:latin typeface="Comic Sans MS" panose="030F0702030302020204" pitchFamily="66" charset="0"/>
            </a:endParaRPr>
          </a:p>
          <a:p>
            <a:r>
              <a:rPr lang="en-GB" sz="900" dirty="0">
                <a:latin typeface="Comic Sans MS" panose="030F0702030302020204" pitchFamily="66" charset="0"/>
              </a:rPr>
              <a:t>TCH 0-02a</a:t>
            </a:r>
          </a:p>
          <a:p>
            <a:endParaRPr lang="en-GB" sz="900" dirty="0">
              <a:latin typeface="Comic Sans MS" panose="030F0702030302020204" pitchFamily="66" charset="0"/>
            </a:endParaRPr>
          </a:p>
          <a:p>
            <a:r>
              <a:rPr lang="en-GB" sz="900" dirty="0">
                <a:latin typeface="Comic Sans MS" panose="030F0702030302020204" pitchFamily="66" charset="0"/>
              </a:rPr>
              <a:t>TCH 0-05a</a:t>
            </a:r>
          </a:p>
          <a:p>
            <a:endParaRPr lang="en-GB" sz="900" dirty="0">
              <a:latin typeface="Comic Sans MS" panose="030F0702030302020204" pitchFamily="66" charset="0"/>
            </a:endParaRPr>
          </a:p>
          <a:p>
            <a:r>
              <a:rPr lang="en-GB" sz="900" dirty="0">
                <a:latin typeface="Comic Sans MS" panose="030F0702030302020204" pitchFamily="66" charset="0"/>
              </a:rPr>
              <a:t>TCH 0-12a</a:t>
            </a:r>
          </a:p>
          <a:p>
            <a:endParaRPr lang="en-GB" sz="900" dirty="0">
              <a:latin typeface="Comic Sans MS" panose="030F0702030302020204" pitchFamily="66" charset="0"/>
            </a:endParaRPr>
          </a:p>
          <a:p>
            <a:r>
              <a:rPr lang="en-GB" sz="900" dirty="0">
                <a:latin typeface="Comic Sans MS" panose="030F0702030302020204" pitchFamily="66" charset="0"/>
              </a:rPr>
              <a:t>LIT 0-02a</a:t>
            </a:r>
          </a:p>
          <a:p>
            <a:endParaRPr lang="en-GB" sz="900" dirty="0">
              <a:latin typeface="Comic Sans MS" panose="030F0702030302020204" pitchFamily="66" charset="0"/>
            </a:endParaRPr>
          </a:p>
          <a:p>
            <a:r>
              <a:rPr lang="en-GB" sz="900" dirty="0">
                <a:latin typeface="Comic Sans MS" panose="030F0702030302020204" pitchFamily="66" charset="0"/>
              </a:rPr>
              <a:t>LIT 0-04a</a:t>
            </a:r>
          </a:p>
          <a:p>
            <a:endParaRPr lang="en-GB" sz="900" dirty="0">
              <a:latin typeface="Comic Sans MS" panose="030F0702030302020204" pitchFamily="66" charset="0"/>
            </a:endParaRPr>
          </a:p>
          <a:p>
            <a:r>
              <a:rPr lang="en-GB" sz="900" dirty="0">
                <a:latin typeface="Comic Sans MS" panose="030F0702030302020204" pitchFamily="66" charset="0"/>
              </a:rPr>
              <a:t>LIT 0-14a</a:t>
            </a:r>
          </a:p>
          <a:p>
            <a:endParaRPr lang="en-GB" sz="900" dirty="0">
              <a:latin typeface="Comic Sans MS" panose="030F0702030302020204" pitchFamily="66" charset="0"/>
            </a:endParaRPr>
          </a:p>
          <a:p>
            <a:r>
              <a:rPr lang="en-GB" sz="900" dirty="0">
                <a:latin typeface="Comic Sans MS" panose="030F0702030302020204" pitchFamily="66" charset="0"/>
              </a:rPr>
              <a:t>MNU 0-01a</a:t>
            </a:r>
          </a:p>
          <a:p>
            <a:endParaRPr lang="en-GB" sz="900" dirty="0">
              <a:latin typeface="Comic Sans MS" panose="030F0702030302020204" pitchFamily="66" charset="0"/>
            </a:endParaRPr>
          </a:p>
          <a:p>
            <a:r>
              <a:rPr lang="en-GB" sz="900" dirty="0">
                <a:latin typeface="Comic Sans MS" panose="030F0702030302020204" pitchFamily="66" charset="0"/>
              </a:rPr>
              <a:t>MNU 0-11a</a:t>
            </a:r>
          </a:p>
          <a:p>
            <a:endParaRPr lang="en-GB" sz="900" dirty="0">
              <a:latin typeface="Comic Sans MS" panose="030F0702030302020204" pitchFamily="66" charset="0"/>
            </a:endParaRPr>
          </a:p>
          <a:p>
            <a:r>
              <a:rPr lang="en-GB" sz="900" dirty="0">
                <a:latin typeface="Comic Sans MS" panose="030F0702030302020204" pitchFamily="66" charset="0"/>
              </a:rPr>
              <a:t>MTH 0-17a </a:t>
            </a:r>
          </a:p>
          <a:p>
            <a:endParaRPr lang="en-GB" sz="900" dirty="0">
              <a:latin typeface="Comic Sans MS" panose="030F0702030302020204" pitchFamily="66" charset="0"/>
            </a:endParaRPr>
          </a:p>
          <a:p>
            <a:r>
              <a:rPr lang="en-GB" sz="900" dirty="0">
                <a:latin typeface="Comic Sans MS" panose="030F0702030302020204" pitchFamily="66" charset="0"/>
              </a:rPr>
              <a:t>HWB 0-14a</a:t>
            </a:r>
          </a:p>
          <a:p>
            <a:endParaRPr lang="en-GB" sz="900" dirty="0">
              <a:latin typeface="Comic Sans MS" panose="030F0702030302020204" pitchFamily="66" charset="0"/>
            </a:endParaRPr>
          </a:p>
          <a:p>
            <a:r>
              <a:rPr lang="en-GB" sz="900" dirty="0">
                <a:latin typeface="Comic Sans MS" panose="030F0702030302020204" pitchFamily="66" charset="0"/>
              </a:rPr>
              <a:t>HWB 0-16a</a:t>
            </a:r>
          </a:p>
          <a:p>
            <a:endParaRPr lang="en-GB" sz="900" dirty="0">
              <a:latin typeface="Comic Sans MS" panose="030F0702030302020204" pitchFamily="66" charset="0"/>
            </a:endParaRPr>
          </a:p>
          <a:p>
            <a:r>
              <a:rPr lang="en-GB" sz="900" dirty="0">
                <a:latin typeface="Comic Sans MS" panose="030F0702030302020204" pitchFamily="66" charset="0"/>
              </a:rPr>
              <a:t>HWB 0-17a</a:t>
            </a:r>
          </a:p>
          <a:p>
            <a:endParaRPr lang="en-GB" sz="900" dirty="0">
              <a:latin typeface="Comic Sans MS" panose="030F0702030302020204" pitchFamily="66" charset="0"/>
            </a:endParaRPr>
          </a:p>
          <a:p>
            <a:r>
              <a:rPr lang="en-GB" sz="900" dirty="0">
                <a:latin typeface="Comic Sans MS" panose="030F0702030302020204" pitchFamily="66" charset="0"/>
              </a:rPr>
              <a:t>HWB 0-19a</a:t>
            </a:r>
          </a:p>
          <a:p>
            <a:endParaRPr lang="en-GB" sz="800" dirty="0">
              <a:latin typeface="Comic Sans MS" panose="030F0702030302020204" pitchFamily="66" charset="0"/>
            </a:endParaRPr>
          </a:p>
          <a:p>
            <a:endParaRPr lang="en-GB" sz="800" dirty="0">
              <a:latin typeface="Comic Sans MS" panose="030F0702030302020204" pitchFamily="66" charset="0"/>
            </a:endParaRPr>
          </a:p>
          <a:p>
            <a:endParaRPr lang="en-GB" sz="800" dirty="0">
              <a:latin typeface="Comic Sans MS" panose="030F0702030302020204" pitchFamily="66" charset="0"/>
            </a:endParaRPr>
          </a:p>
          <a:p>
            <a:endParaRPr lang="en-GB" sz="800" dirty="0">
              <a:latin typeface="Comic Sans MS" panose="030F0702030302020204" pitchFamily="66" charset="0"/>
            </a:endParaRPr>
          </a:p>
          <a:p>
            <a:endParaRPr lang="en-GB" sz="800" dirty="0">
              <a:latin typeface="Comic Sans MS" panose="030F0702030302020204" pitchFamily="66" charset="0"/>
            </a:endParaRPr>
          </a:p>
          <a:p>
            <a:endParaRPr lang="en-GB" sz="800" dirty="0">
              <a:latin typeface="Comic Sans MS" panose="030F0702030302020204" pitchFamily="66" charset="0"/>
            </a:endParaRPr>
          </a:p>
          <a:p>
            <a:endParaRPr lang="en-GB" sz="800" dirty="0">
              <a:latin typeface="Comic Sans MS" panose="030F0702030302020204" pitchFamily="66" charset="0"/>
            </a:endParaRPr>
          </a:p>
        </p:txBody>
      </p:sp>
    </p:spTree>
    <p:extLst>
      <p:ext uri="{BB962C8B-B14F-4D97-AF65-F5344CB8AC3E}">
        <p14:creationId xmlns:p14="http://schemas.microsoft.com/office/powerpoint/2010/main" val="3251968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ild with big eyes on a playground&#10;&#10;AI-generated content may be incorrect.">
            <a:extLst>
              <a:ext uri="{FF2B5EF4-FFF2-40B4-BE49-F238E27FC236}">
                <a16:creationId xmlns:a16="http://schemas.microsoft.com/office/drawing/2014/main" id="{D6EEA8EA-AF2A-9339-49DE-CF8400D2B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3550" y="223156"/>
            <a:ext cx="3076916" cy="5470073"/>
          </a:xfrm>
          <a:prstGeom prst="rect">
            <a:avLst/>
          </a:prstGeom>
        </p:spPr>
      </p:pic>
      <p:pic>
        <p:nvPicPr>
          <p:cNvPr id="11" name="Picture 10" descr="A child on a playground&#10;&#10;AI-generated content may be incorrect.">
            <a:extLst>
              <a:ext uri="{FF2B5EF4-FFF2-40B4-BE49-F238E27FC236}">
                <a16:creationId xmlns:a16="http://schemas.microsoft.com/office/drawing/2014/main" id="{1BEE3D30-02F7-D620-3364-78A9451322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810" y="615038"/>
            <a:ext cx="3006499" cy="5344887"/>
          </a:xfrm>
          <a:prstGeom prst="rect">
            <a:avLst/>
          </a:prstGeom>
        </p:spPr>
      </p:pic>
      <p:pic>
        <p:nvPicPr>
          <p:cNvPr id="15" name="Picture 14" descr="A child on a swing&#10;&#10;AI-generated content may be incorrect.">
            <a:extLst>
              <a:ext uri="{FF2B5EF4-FFF2-40B4-BE49-F238E27FC236}">
                <a16:creationId xmlns:a16="http://schemas.microsoft.com/office/drawing/2014/main" id="{F4AD0488-2731-538C-1F2D-7DE3E57EE2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691" y="968127"/>
            <a:ext cx="3179309" cy="5131955"/>
          </a:xfrm>
          <a:prstGeom prst="rect">
            <a:avLst/>
          </a:prstGeom>
        </p:spPr>
      </p:pic>
      <p:sp>
        <p:nvSpPr>
          <p:cNvPr id="2" name="TextBox 1">
            <a:extLst>
              <a:ext uri="{FF2B5EF4-FFF2-40B4-BE49-F238E27FC236}">
                <a16:creationId xmlns:a16="http://schemas.microsoft.com/office/drawing/2014/main" id="{9AD70585-DC43-4DB3-22EF-B772853E24C4}"/>
              </a:ext>
            </a:extLst>
          </p:cNvPr>
          <p:cNvSpPr txBox="1"/>
          <p:nvPr/>
        </p:nvSpPr>
        <p:spPr>
          <a:xfrm>
            <a:off x="3918858" y="5959925"/>
            <a:ext cx="3555037" cy="707886"/>
          </a:xfrm>
          <a:prstGeom prst="rect">
            <a:avLst/>
          </a:prstGeom>
          <a:noFill/>
        </p:spPr>
        <p:txBody>
          <a:bodyPr wrap="square" rtlCol="0">
            <a:spAutoFit/>
          </a:bodyPr>
          <a:lstStyle/>
          <a:p>
            <a:r>
              <a:rPr lang="en-GB" sz="4000" dirty="0"/>
              <a:t>Trip to the park</a:t>
            </a:r>
          </a:p>
        </p:txBody>
      </p:sp>
    </p:spTree>
    <p:extLst>
      <p:ext uri="{BB962C8B-B14F-4D97-AF65-F5344CB8AC3E}">
        <p14:creationId xmlns:p14="http://schemas.microsoft.com/office/powerpoint/2010/main" val="1397285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hild in a yellow vest on a swing&#10;&#10;AI-generated content may be incorrect.">
            <a:extLst>
              <a:ext uri="{FF2B5EF4-FFF2-40B4-BE49-F238E27FC236}">
                <a16:creationId xmlns:a16="http://schemas.microsoft.com/office/drawing/2014/main" id="{5A9CFE18-5156-F19F-2AD4-77FD13533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958" y="1211760"/>
            <a:ext cx="3648756" cy="5152937"/>
          </a:xfrm>
          <a:prstGeom prst="rect">
            <a:avLst/>
          </a:prstGeom>
        </p:spPr>
      </p:pic>
      <p:pic>
        <p:nvPicPr>
          <p:cNvPr id="9" name="Picture 8" descr="A child sitting on a swing&#10;&#10;AI-generated content may be incorrect.">
            <a:extLst>
              <a:ext uri="{FF2B5EF4-FFF2-40B4-BE49-F238E27FC236}">
                <a16:creationId xmlns:a16="http://schemas.microsoft.com/office/drawing/2014/main" id="{1E3CDF7B-38B9-B7E2-E287-2E5311745F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316" y="606114"/>
            <a:ext cx="3557875" cy="4965136"/>
          </a:xfrm>
          <a:prstGeom prst="rect">
            <a:avLst/>
          </a:prstGeom>
        </p:spPr>
      </p:pic>
      <p:pic>
        <p:nvPicPr>
          <p:cNvPr id="11" name="Picture 10" descr="A group of children on swings&#10;&#10;AI-generated content may be incorrect.">
            <a:extLst>
              <a:ext uri="{FF2B5EF4-FFF2-40B4-BE49-F238E27FC236}">
                <a16:creationId xmlns:a16="http://schemas.microsoft.com/office/drawing/2014/main" id="{104B44B7-8E98-8FEA-FEA8-A14B41D3AF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7763" y="266422"/>
            <a:ext cx="3356474" cy="5644520"/>
          </a:xfrm>
          <a:prstGeom prst="rect">
            <a:avLst/>
          </a:prstGeom>
        </p:spPr>
      </p:pic>
    </p:spTree>
    <p:extLst>
      <p:ext uri="{BB962C8B-B14F-4D97-AF65-F5344CB8AC3E}">
        <p14:creationId xmlns:p14="http://schemas.microsoft.com/office/powerpoint/2010/main" val="483390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BEA699-BADA-B266-71BB-77DF2090E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5223" y="197883"/>
            <a:ext cx="3721554" cy="6462233"/>
          </a:xfrm>
          <a:prstGeom prst="rect">
            <a:avLst/>
          </a:prstGeom>
        </p:spPr>
      </p:pic>
      <p:pic>
        <p:nvPicPr>
          <p:cNvPr id="5" name="Picture 4">
            <a:extLst>
              <a:ext uri="{FF2B5EF4-FFF2-40B4-BE49-F238E27FC236}">
                <a16:creationId xmlns:a16="http://schemas.microsoft.com/office/drawing/2014/main" id="{77468D01-E055-C9E5-3A95-B41FD34B0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642" y="1064055"/>
            <a:ext cx="3241644" cy="5380287"/>
          </a:xfrm>
          <a:prstGeom prst="rect">
            <a:avLst/>
          </a:prstGeom>
        </p:spPr>
      </p:pic>
      <p:pic>
        <p:nvPicPr>
          <p:cNvPr id="7" name="Picture 6" descr="A child and child in safety vests on a playground&#10;&#10;AI-generated content may be incorrect.">
            <a:extLst>
              <a:ext uri="{FF2B5EF4-FFF2-40B4-BE49-F238E27FC236}">
                <a16:creationId xmlns:a16="http://schemas.microsoft.com/office/drawing/2014/main" id="{D013D649-47D0-FF8D-E845-FECEABC8F6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7045" y="532026"/>
            <a:ext cx="3259094" cy="5793945"/>
          </a:xfrm>
          <a:prstGeom prst="rect">
            <a:avLst/>
          </a:prstGeom>
        </p:spPr>
      </p:pic>
    </p:spTree>
    <p:extLst>
      <p:ext uri="{BB962C8B-B14F-4D97-AF65-F5344CB8AC3E}">
        <p14:creationId xmlns:p14="http://schemas.microsoft.com/office/powerpoint/2010/main" val="3245531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ild and child in reflective vests&#10;&#10;AI-generated content may be incorrect.">
            <a:extLst>
              <a:ext uri="{FF2B5EF4-FFF2-40B4-BE49-F238E27FC236}">
                <a16:creationId xmlns:a16="http://schemas.microsoft.com/office/drawing/2014/main" id="{465B1D4A-AA2B-B62F-9656-35690A0BFC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9073" y="293914"/>
            <a:ext cx="3526971" cy="6270171"/>
          </a:xfrm>
          <a:prstGeom prst="rect">
            <a:avLst/>
          </a:prstGeom>
        </p:spPr>
      </p:pic>
      <p:pic>
        <p:nvPicPr>
          <p:cNvPr id="5" name="Picture 4">
            <a:extLst>
              <a:ext uri="{FF2B5EF4-FFF2-40B4-BE49-F238E27FC236}">
                <a16:creationId xmlns:a16="http://schemas.microsoft.com/office/drawing/2014/main" id="{08D66D14-5C64-2FC5-EF61-E4738408BE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701" y="1100665"/>
            <a:ext cx="2962956" cy="5267477"/>
          </a:xfrm>
          <a:prstGeom prst="rect">
            <a:avLst/>
          </a:prstGeom>
        </p:spPr>
      </p:pic>
      <p:pic>
        <p:nvPicPr>
          <p:cNvPr id="7" name="Picture 6" descr="A group of children standing on a street&#10;&#10;AI-generated content may be incorrect.">
            <a:extLst>
              <a:ext uri="{FF2B5EF4-FFF2-40B4-BE49-F238E27FC236}">
                <a16:creationId xmlns:a16="http://schemas.microsoft.com/office/drawing/2014/main" id="{203CCA26-1F3E-34FB-91AE-1391644C25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4144" y="420914"/>
            <a:ext cx="3039155" cy="5402942"/>
          </a:xfrm>
          <a:prstGeom prst="rect">
            <a:avLst/>
          </a:prstGeom>
        </p:spPr>
      </p:pic>
    </p:spTree>
    <p:extLst>
      <p:ext uri="{BB962C8B-B14F-4D97-AF65-F5344CB8AC3E}">
        <p14:creationId xmlns:p14="http://schemas.microsoft.com/office/powerpoint/2010/main" val="1851621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children in reflective vests&#10;&#10;AI-generated content may be incorrect.">
            <a:extLst>
              <a:ext uri="{FF2B5EF4-FFF2-40B4-BE49-F238E27FC236}">
                <a16:creationId xmlns:a16="http://schemas.microsoft.com/office/drawing/2014/main" id="{67860F77-D9C0-7792-F288-5BE3B39CAC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5787" y="152400"/>
            <a:ext cx="3686175" cy="6553200"/>
          </a:xfrm>
          <a:prstGeom prst="rect">
            <a:avLst/>
          </a:prstGeom>
        </p:spPr>
      </p:pic>
      <p:pic>
        <p:nvPicPr>
          <p:cNvPr id="5" name="Picture 4" descr="A person giving a bag of food to a child&#10;&#10;AI-generated content may be incorrect.">
            <a:extLst>
              <a:ext uri="{FF2B5EF4-FFF2-40B4-BE49-F238E27FC236}">
                <a16:creationId xmlns:a16="http://schemas.microsoft.com/office/drawing/2014/main" id="{56D0AF96-F3A3-B6AD-C3CD-E0FAB77C2B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762" y="152400"/>
            <a:ext cx="3073853" cy="5464628"/>
          </a:xfrm>
          <a:prstGeom prst="rect">
            <a:avLst/>
          </a:prstGeom>
        </p:spPr>
      </p:pic>
      <p:pic>
        <p:nvPicPr>
          <p:cNvPr id="7" name="Picture 6" descr="A child holding a white bag&#10;&#10;AI-generated content may be incorrect.">
            <a:extLst>
              <a:ext uri="{FF2B5EF4-FFF2-40B4-BE49-F238E27FC236}">
                <a16:creationId xmlns:a16="http://schemas.microsoft.com/office/drawing/2014/main" id="{DDD208BD-D655-F001-94A0-E6502561A8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6158" y="413657"/>
            <a:ext cx="3392261" cy="6030686"/>
          </a:xfrm>
          <a:prstGeom prst="rect">
            <a:avLst/>
          </a:prstGeom>
        </p:spPr>
      </p:pic>
      <p:sp>
        <p:nvSpPr>
          <p:cNvPr id="2" name="TextBox 1">
            <a:extLst>
              <a:ext uri="{FF2B5EF4-FFF2-40B4-BE49-F238E27FC236}">
                <a16:creationId xmlns:a16="http://schemas.microsoft.com/office/drawing/2014/main" id="{E0FF7ACE-BEDB-73E4-D592-A4B5817924D2}"/>
              </a:ext>
            </a:extLst>
          </p:cNvPr>
          <p:cNvSpPr txBox="1"/>
          <p:nvPr/>
        </p:nvSpPr>
        <p:spPr>
          <a:xfrm>
            <a:off x="533400" y="5751493"/>
            <a:ext cx="3200400" cy="954107"/>
          </a:xfrm>
          <a:prstGeom prst="rect">
            <a:avLst/>
          </a:prstGeom>
          <a:noFill/>
        </p:spPr>
        <p:txBody>
          <a:bodyPr wrap="square" rtlCol="0">
            <a:spAutoFit/>
          </a:bodyPr>
          <a:lstStyle/>
          <a:p>
            <a:pPr algn="ctr"/>
            <a:r>
              <a:rPr lang="en-GB" sz="2800" dirty="0"/>
              <a:t>Visit to the sheltered housing</a:t>
            </a:r>
          </a:p>
        </p:txBody>
      </p:sp>
    </p:spTree>
    <p:extLst>
      <p:ext uri="{BB962C8B-B14F-4D97-AF65-F5344CB8AC3E}">
        <p14:creationId xmlns:p14="http://schemas.microsoft.com/office/powerpoint/2010/main" val="367098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ild standing next to a counter&#10;&#10;AI-generated content may be incorrect.">
            <a:extLst>
              <a:ext uri="{FF2B5EF4-FFF2-40B4-BE49-F238E27FC236}">
                <a16:creationId xmlns:a16="http://schemas.microsoft.com/office/drawing/2014/main" id="{E1B65010-98DF-4636-0F40-5D15249927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074" y="587828"/>
            <a:ext cx="3398384" cy="6041571"/>
          </a:xfrm>
          <a:prstGeom prst="rect">
            <a:avLst/>
          </a:prstGeom>
        </p:spPr>
      </p:pic>
      <p:pic>
        <p:nvPicPr>
          <p:cNvPr id="5" name="Picture 4">
            <a:extLst>
              <a:ext uri="{FF2B5EF4-FFF2-40B4-BE49-F238E27FC236}">
                <a16:creationId xmlns:a16="http://schemas.microsoft.com/office/drawing/2014/main" id="{FA07D4D3-F01C-0689-A7A1-E91B47D299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9972" y="185056"/>
            <a:ext cx="3184071" cy="5660571"/>
          </a:xfrm>
          <a:prstGeom prst="rect">
            <a:avLst/>
          </a:prstGeom>
        </p:spPr>
      </p:pic>
      <p:pic>
        <p:nvPicPr>
          <p:cNvPr id="7" name="Picture 6" descr="A child in a pink coat pointing at a sign&#10;&#10;AI-generated content may be incorrect.">
            <a:extLst>
              <a:ext uri="{FF2B5EF4-FFF2-40B4-BE49-F238E27FC236}">
                <a16:creationId xmlns:a16="http://schemas.microsoft.com/office/drawing/2014/main" id="{36C3AADA-9BA6-06EE-7785-0F083FE9AE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9768" y="185056"/>
            <a:ext cx="3501118" cy="6224210"/>
          </a:xfrm>
          <a:prstGeom prst="rect">
            <a:avLst/>
          </a:prstGeom>
        </p:spPr>
      </p:pic>
      <p:sp>
        <p:nvSpPr>
          <p:cNvPr id="2" name="TextBox 1">
            <a:extLst>
              <a:ext uri="{FF2B5EF4-FFF2-40B4-BE49-F238E27FC236}">
                <a16:creationId xmlns:a16="http://schemas.microsoft.com/office/drawing/2014/main" id="{70F8F566-8D33-A2CF-5A99-F15F1A43E1E9}"/>
              </a:ext>
            </a:extLst>
          </p:cNvPr>
          <p:cNvSpPr txBox="1"/>
          <p:nvPr/>
        </p:nvSpPr>
        <p:spPr>
          <a:xfrm>
            <a:off x="8164286" y="5903503"/>
            <a:ext cx="4193040" cy="769441"/>
          </a:xfrm>
          <a:prstGeom prst="rect">
            <a:avLst/>
          </a:prstGeom>
          <a:noFill/>
        </p:spPr>
        <p:txBody>
          <a:bodyPr wrap="square" rtlCol="0">
            <a:spAutoFit/>
          </a:bodyPr>
          <a:lstStyle/>
          <a:p>
            <a:r>
              <a:rPr lang="en-GB" sz="4400" dirty="0"/>
              <a:t>Trip to the shop</a:t>
            </a:r>
          </a:p>
        </p:txBody>
      </p:sp>
    </p:spTree>
    <p:extLst>
      <p:ext uri="{BB962C8B-B14F-4D97-AF65-F5344CB8AC3E}">
        <p14:creationId xmlns:p14="http://schemas.microsoft.com/office/powerpoint/2010/main" val="572801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children standing on a trampoline&#10;&#10;AI-generated content may be incorrect.">
            <a:extLst>
              <a:ext uri="{FF2B5EF4-FFF2-40B4-BE49-F238E27FC236}">
                <a16:creationId xmlns:a16="http://schemas.microsoft.com/office/drawing/2014/main" id="{5B6BCE39-880A-3D6C-075E-FD31DA75C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847" y="376518"/>
            <a:ext cx="3328874" cy="4104970"/>
          </a:xfrm>
          <a:prstGeom prst="rect">
            <a:avLst/>
          </a:prstGeom>
        </p:spPr>
      </p:pic>
      <p:pic>
        <p:nvPicPr>
          <p:cNvPr id="5" name="Picture 4" descr="A group of children playing in a pool&#10;&#10;AI-generated content may be incorrect.">
            <a:extLst>
              <a:ext uri="{FF2B5EF4-FFF2-40B4-BE49-F238E27FC236}">
                <a16:creationId xmlns:a16="http://schemas.microsoft.com/office/drawing/2014/main" id="{8CE41D9E-9BA0-6DFB-5A65-55036BF8D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563" y="2492021"/>
            <a:ext cx="3328874" cy="3978933"/>
          </a:xfrm>
          <a:prstGeom prst="rect">
            <a:avLst/>
          </a:prstGeom>
        </p:spPr>
      </p:pic>
      <p:sp>
        <p:nvSpPr>
          <p:cNvPr id="6" name="TextBox 5">
            <a:extLst>
              <a:ext uri="{FF2B5EF4-FFF2-40B4-BE49-F238E27FC236}">
                <a16:creationId xmlns:a16="http://schemas.microsoft.com/office/drawing/2014/main" id="{3E3F477E-3CEB-485B-2783-A06CBF70E0C9}"/>
              </a:ext>
            </a:extLst>
          </p:cNvPr>
          <p:cNvSpPr txBox="1"/>
          <p:nvPr/>
        </p:nvSpPr>
        <p:spPr>
          <a:xfrm>
            <a:off x="8277923" y="5241510"/>
            <a:ext cx="3914077" cy="1015663"/>
          </a:xfrm>
          <a:prstGeom prst="rect">
            <a:avLst/>
          </a:prstGeom>
          <a:noFill/>
        </p:spPr>
        <p:txBody>
          <a:bodyPr wrap="square" rtlCol="0">
            <a:spAutoFit/>
          </a:bodyPr>
          <a:lstStyle/>
          <a:p>
            <a:r>
              <a:rPr lang="en-GB" sz="6000" dirty="0"/>
              <a:t>Water Fun</a:t>
            </a:r>
          </a:p>
        </p:txBody>
      </p:sp>
      <p:pic>
        <p:nvPicPr>
          <p:cNvPr id="8" name="Picture 7" descr="A group of kids playing with water&#10;&#10;AI-generated content may be incorrect.">
            <a:extLst>
              <a:ext uri="{FF2B5EF4-FFF2-40B4-BE49-F238E27FC236}">
                <a16:creationId xmlns:a16="http://schemas.microsoft.com/office/drawing/2014/main" id="{8AD41C99-8DD3-644E-61AA-DDAE55813A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7923" y="376517"/>
            <a:ext cx="3462229" cy="4104970"/>
          </a:xfrm>
          <a:prstGeom prst="rect">
            <a:avLst/>
          </a:prstGeom>
        </p:spPr>
      </p:pic>
    </p:spTree>
    <p:extLst>
      <p:ext uri="{BB962C8B-B14F-4D97-AF65-F5344CB8AC3E}">
        <p14:creationId xmlns:p14="http://schemas.microsoft.com/office/powerpoint/2010/main" val="2072428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hildren playing with water&#10;&#10;AI-generated content may be incorrect.">
            <a:extLst>
              <a:ext uri="{FF2B5EF4-FFF2-40B4-BE49-F238E27FC236}">
                <a16:creationId xmlns:a16="http://schemas.microsoft.com/office/drawing/2014/main" id="{0031ABB9-0679-ED39-EEDA-B4B7FE6BA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1943" y="555172"/>
            <a:ext cx="5718628" cy="4288971"/>
          </a:xfrm>
          <a:prstGeom prst="rect">
            <a:avLst/>
          </a:prstGeom>
        </p:spPr>
      </p:pic>
      <p:pic>
        <p:nvPicPr>
          <p:cNvPr id="4" name="Picture 3" descr="A child in a pink hat playing with a group of children&#10;&#10;AI-generated content may be incorrect.">
            <a:extLst>
              <a:ext uri="{FF2B5EF4-FFF2-40B4-BE49-F238E27FC236}">
                <a16:creationId xmlns:a16="http://schemas.microsoft.com/office/drawing/2014/main" id="{73DFE95B-293D-5F20-18DC-6AB39B642A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261" y="298617"/>
            <a:ext cx="4439704" cy="6260765"/>
          </a:xfrm>
          <a:prstGeom prst="rect">
            <a:avLst/>
          </a:prstGeom>
        </p:spPr>
      </p:pic>
    </p:spTree>
    <p:extLst>
      <p:ext uri="{BB962C8B-B14F-4D97-AF65-F5344CB8AC3E}">
        <p14:creationId xmlns:p14="http://schemas.microsoft.com/office/powerpoint/2010/main" val="2777605316"/>
      </p:ext>
    </p:extLst>
  </p:cSld>
  <p:clrMapOvr>
    <a:masterClrMapping/>
  </p:clrMapOvr>
</p:sld>
</file>

<file path=ppt/theme/theme1.xml><?xml version="1.0" encoding="utf-8"?>
<a:theme xmlns:a="http://schemas.openxmlformats.org/drawingml/2006/main" name="Droplet">
  <a:themeElements>
    <a:clrScheme name="Custom 1">
      <a:dk1>
        <a:sysClr val="windowText" lastClr="000000"/>
      </a:dk1>
      <a:lt1>
        <a:sysClr val="window" lastClr="FFFFFF"/>
      </a:lt1>
      <a:dk2>
        <a:srgbClr val="444D26"/>
      </a:dk2>
      <a:lt2>
        <a:srgbClr val="FBEF5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TM04033925[[fn=Droplet]]</Template>
  <TotalTime>112</TotalTime>
  <Words>331</Words>
  <Application>Microsoft Office PowerPoint</Application>
  <PresentationFormat>Widescreen</PresentationFormat>
  <Paragraphs>55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Comic Sans MS</vt:lpstr>
      <vt:lpstr>Tw Cen MT</vt:lpstr>
      <vt:lpstr>Droplet</vt:lpstr>
      <vt:lpstr>Summer Fun 2026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Ayrshire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Milligan, Angela</dc:creator>
  <cp:lastModifiedBy>Milligan, Angela</cp:lastModifiedBy>
  <cp:revision>1</cp:revision>
  <dcterms:created xsi:type="dcterms:W3CDTF">2026-07-14T11:00:01Z</dcterms:created>
  <dcterms:modified xsi:type="dcterms:W3CDTF">2026-07-20T08:55:34Z</dcterms:modified>
</cp:coreProperties>
</file>