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60A39-F50B-47EF-BEF7-B0FBCD8A51A2}" v="1" dt="2026-05-18T08:40:40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nox, Kimberly" userId="d88730dd-f8b7-4199-9fa8-6ddfa689a2da" providerId="ADAL" clId="{BD9E1411-54CA-4602-8774-6C5C31A49DE1}"/>
    <pc:docChg chg="undo custSel modSld">
      <pc:chgData name="Lennox, Kimberly" userId="d88730dd-f8b7-4199-9fa8-6ddfa689a2da" providerId="ADAL" clId="{BD9E1411-54CA-4602-8774-6C5C31A49DE1}" dt="2026-05-18T08:40:58.692" v="21" actId="26606"/>
      <pc:docMkLst>
        <pc:docMk/>
      </pc:docMkLst>
      <pc:sldChg chg="addSp delSp modSp mod delDesignElem">
        <pc:chgData name="Lennox, Kimberly" userId="d88730dd-f8b7-4199-9fa8-6ddfa689a2da" providerId="ADAL" clId="{BD9E1411-54CA-4602-8774-6C5C31A49DE1}" dt="2026-05-18T08:40:58.692" v="21" actId="26606"/>
        <pc:sldMkLst>
          <pc:docMk/>
          <pc:sldMk cId="782507805" sldId="256"/>
        </pc:sldMkLst>
        <pc:spChg chg="mod">
          <ac:chgData name="Lennox, Kimberly" userId="d88730dd-f8b7-4199-9fa8-6ddfa689a2da" providerId="ADAL" clId="{BD9E1411-54CA-4602-8774-6C5C31A49DE1}" dt="2026-05-18T08:40:58.692" v="21" actId="26606"/>
          <ac:spMkLst>
            <pc:docMk/>
            <pc:sldMk cId="782507805" sldId="256"/>
            <ac:spMk id="2" creationId="{EB8D3488-D586-9CAC-62F3-C340B54089C1}"/>
          </ac:spMkLst>
        </pc:spChg>
        <pc:spChg chg="mod">
          <ac:chgData name="Lennox, Kimberly" userId="d88730dd-f8b7-4199-9fa8-6ddfa689a2da" providerId="ADAL" clId="{BD9E1411-54CA-4602-8774-6C5C31A49DE1}" dt="2026-05-18T08:40:58.692" v="21" actId="26606"/>
          <ac:spMkLst>
            <pc:docMk/>
            <pc:sldMk cId="782507805" sldId="256"/>
            <ac:spMk id="3" creationId="{0E96861C-7092-897E-2730-EDE86A1B05EF}"/>
          </ac:spMkLst>
        </pc:spChg>
        <pc:spChg chg="add del">
          <ac:chgData name="Lennox, Kimberly" userId="d88730dd-f8b7-4199-9fa8-6ddfa689a2da" providerId="ADAL" clId="{BD9E1411-54CA-4602-8774-6C5C31A49DE1}" dt="2026-05-17T18:50:16.976" v="2" actId="26606"/>
          <ac:spMkLst>
            <pc:docMk/>
            <pc:sldMk cId="782507805" sldId="256"/>
            <ac:spMk id="9" creationId="{33E93247-6229-44AB-A550-739E971E690B}"/>
          </ac:spMkLst>
        </pc:spChg>
        <pc:spChg chg="add del">
          <ac:chgData name="Lennox, Kimberly" userId="d88730dd-f8b7-4199-9fa8-6ddfa689a2da" providerId="ADAL" clId="{BD9E1411-54CA-4602-8774-6C5C31A49DE1}" dt="2026-05-17T18:50:16.976" v="2" actId="26606"/>
          <ac:spMkLst>
            <pc:docMk/>
            <pc:sldMk cId="782507805" sldId="256"/>
            <ac:spMk id="11" creationId="{EE5997AC-0325-4416-909F-5CE54C42823F}"/>
          </ac:spMkLst>
        </pc:spChg>
        <pc:spChg chg="add del">
          <ac:chgData name="Lennox, Kimberly" userId="d88730dd-f8b7-4199-9fa8-6ddfa689a2da" providerId="ADAL" clId="{BD9E1411-54CA-4602-8774-6C5C31A49DE1}" dt="2026-05-17T18:50:16.970" v="1" actId="26606"/>
          <ac:spMkLst>
            <pc:docMk/>
            <pc:sldMk cId="782507805" sldId="256"/>
            <ac:spMk id="18" creationId="{33E93247-6229-44AB-A550-739E971E690B}"/>
          </ac:spMkLst>
        </pc:spChg>
        <pc:spChg chg="add del">
          <ac:chgData name="Lennox, Kimberly" userId="d88730dd-f8b7-4199-9fa8-6ddfa689a2da" providerId="ADAL" clId="{BD9E1411-54CA-4602-8774-6C5C31A49DE1}" dt="2026-05-18T08:40:40.045" v="20"/>
          <ac:spMkLst>
            <pc:docMk/>
            <pc:sldMk cId="782507805" sldId="256"/>
            <ac:spMk id="22" creationId="{33E93247-6229-44AB-A550-739E971E690B}"/>
          </ac:spMkLst>
        </pc:spChg>
        <pc:picChg chg="mod ord">
          <ac:chgData name="Lennox, Kimberly" userId="d88730dd-f8b7-4199-9fa8-6ddfa689a2da" providerId="ADAL" clId="{BD9E1411-54CA-4602-8774-6C5C31A49DE1}" dt="2026-05-18T08:40:58.692" v="21" actId="26606"/>
          <ac:picMkLst>
            <pc:docMk/>
            <pc:sldMk cId="782507805" sldId="256"/>
            <ac:picMk id="4" creationId="{1AE3FF0B-F71C-096E-E350-619BE4BDF1A0}"/>
          </ac:picMkLst>
        </pc:picChg>
        <pc:cxnChg chg="add del">
          <ac:chgData name="Lennox, Kimberly" userId="d88730dd-f8b7-4199-9fa8-6ddfa689a2da" providerId="ADAL" clId="{BD9E1411-54CA-4602-8774-6C5C31A49DE1}" dt="2026-05-17T18:50:16.976" v="2" actId="26606"/>
          <ac:cxnSpMkLst>
            <pc:docMk/>
            <pc:sldMk cId="782507805" sldId="256"/>
            <ac:cxnSpMk id="13" creationId="{EE2E603F-4A95-4FE8-BB06-211DFD75DBEF}"/>
          </ac:cxnSpMkLst>
        </pc:cxnChg>
        <pc:cxnChg chg="add del">
          <ac:chgData name="Lennox, Kimberly" userId="d88730dd-f8b7-4199-9fa8-6ddfa689a2da" providerId="ADAL" clId="{BD9E1411-54CA-4602-8774-6C5C31A49DE1}" dt="2026-05-17T18:50:16.970" v="1" actId="26606"/>
          <ac:cxnSpMkLst>
            <pc:docMk/>
            <pc:sldMk cId="782507805" sldId="256"/>
            <ac:cxnSpMk id="20" creationId="{EE2E603F-4A95-4FE8-BB06-211DFD75DBEF}"/>
          </ac:cxnSpMkLst>
        </pc:cxnChg>
        <pc:cxnChg chg="add del">
          <ac:chgData name="Lennox, Kimberly" userId="d88730dd-f8b7-4199-9fa8-6ddfa689a2da" providerId="ADAL" clId="{BD9E1411-54CA-4602-8774-6C5C31A49DE1}" dt="2026-05-18T08:40:40.045" v="20"/>
          <ac:cxnSpMkLst>
            <pc:docMk/>
            <pc:sldMk cId="782507805" sldId="256"/>
            <ac:cxnSpMk id="23" creationId="{F7491F31-6557-2984-60B7-24907747D89D}"/>
          </ac:cxnSpMkLst>
        </pc:cxn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2328777693" sldId="257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2328777693" sldId="257"/>
            <ac:spMk id="30" creationId="{9830FA09-7272-41D3-8A83-1AD217BDC79F}"/>
          </ac:spMkLst>
        </pc:spChg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2328777693" sldId="257"/>
            <ac:spMk id="31" creationId="{2D558CD9-FA7C-4235-8AD6-7B659CC9642B}"/>
          </ac:spMkLst>
        </pc:sp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328777693" sldId="257"/>
            <ac:cxnSpMk id="21" creationId="{941EE017-7873-40E8-89D0-6570EA4C9F40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328777693" sldId="257"/>
            <ac:cxnSpMk id="28" creationId="{F64F9B95-9045-48D2-B9F3-2927E98F54AA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328777693" sldId="257"/>
            <ac:cxnSpMk id="29" creationId="{085AA86F-6A4D-4BCB-A045-D992CDC2959B}"/>
          </ac:cxnSpMkLst>
        </pc:cxn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4114119314" sldId="258"/>
        </pc:sldMkLst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4114119314" sldId="258"/>
            <ac:cxnSpMk id="14" creationId="{50DA1EB8-87CF-4588-A1FD-4756F9A28F6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4114119314" sldId="258"/>
            <ac:cxnSpMk id="16" creationId="{D7A4E378-EA57-47B9-B1EB-58B998F6CFF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4114119314" sldId="258"/>
            <ac:cxnSpMk id="18" creationId="{D2B31ED6-76F0-425A-9A41-C947AEF9C145}"/>
          </ac:cxnSpMkLst>
        </pc:cxn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3255126601" sldId="259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3255126601" sldId="259"/>
            <ac:spMk id="23" creationId="{35A8B9ED-4476-44C5-9209-0146C28B5354}"/>
          </ac:spMkLst>
        </pc:spChg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3255126601" sldId="259"/>
            <ac:spMk id="25" creationId="{3578F952-3E33-455E-997A-7D1A21FC5C7D}"/>
          </ac:spMkLst>
        </pc:sp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255126601" sldId="259"/>
            <ac:cxnSpMk id="19" creationId="{F64F9B95-9045-48D2-B9F3-2927E98F54AA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255126601" sldId="259"/>
            <ac:cxnSpMk id="21" creationId="{085AA86F-6A4D-4BCB-A045-D992CDC2959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255126601" sldId="259"/>
            <ac:cxnSpMk id="27" creationId="{D4DADF1D-24AB-4A2A-960E-8CA2A2A6E7D5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255126601" sldId="259"/>
            <ac:cxnSpMk id="29" creationId="{8F49E5F2-CBE7-40E6-917C-E9733F71B271}"/>
          </ac:cxnSpMkLst>
        </pc:cxn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2948046652" sldId="260"/>
        </pc:sldMkLst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948046652" sldId="260"/>
            <ac:cxnSpMk id="14" creationId="{50DA1EB8-87CF-4588-A1FD-4756F9A28F6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948046652" sldId="260"/>
            <ac:cxnSpMk id="16" creationId="{D7A4E378-EA57-47B9-B1EB-58B998F6CFF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948046652" sldId="260"/>
            <ac:cxnSpMk id="18" creationId="{D2B31ED6-76F0-425A-9A41-C947AEF9C145}"/>
          </ac:cxnSpMkLst>
        </pc:cxn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259335049" sldId="261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259335049" sldId="261"/>
            <ac:spMk id="17" creationId="{74ABF6B1-3A9A-4CEE-889E-0D96AB03A7D5}"/>
          </ac:spMkLst>
        </pc:spChg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259335049" sldId="261"/>
            <ac:spMk id="19" creationId="{C8EBD892-00C5-4507-BFE3-9601A24FB36E}"/>
          </ac:spMkLst>
        </pc:sp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59335049" sldId="261"/>
            <ac:cxnSpMk id="13" creationId="{F64F9B95-9045-48D2-B9F3-2927E98F54AA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59335049" sldId="261"/>
            <ac:cxnSpMk id="15" creationId="{085AA86F-6A4D-4BCB-A045-D992CDC2959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59335049" sldId="261"/>
            <ac:cxnSpMk id="21" creationId="{E531BC1D-41F6-43D0-8437-608E6D83F3F8}"/>
          </ac:cxnSpMkLst>
        </pc:cxn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508481530" sldId="262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508481530" sldId="262"/>
            <ac:spMk id="16" creationId="{E1750109-3B91-4506-B997-0CD8E35A1488}"/>
          </ac:spMkLst>
        </pc:spChg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508481530" sldId="262"/>
            <ac:spMk id="18" creationId="{E72D8D1B-59F6-4FF3-8547-9BBB6129F2FA}"/>
          </ac:spMkLst>
        </pc:spChg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508481530" sldId="262"/>
            <ac:spMk id="20" creationId="{14044C96-7CFD-44DB-A579-D77B0D37C681}"/>
          </ac:spMkLst>
        </pc:spChg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508481530" sldId="262"/>
            <ac:spMk id="22" creationId="{8FC8C21F-9484-4A71-ABFA-6C10682FAC3E}"/>
          </ac:spMkLst>
        </pc:spChg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508481530" sldId="262"/>
            <ac:spMk id="24" creationId="{2C444748-5A8D-4B53-89FE-42B455DFA2D1}"/>
          </ac:spMkLst>
        </pc:spChg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508481530" sldId="262"/>
            <ac:spMk id="26" creationId="{F4FFA271-A10A-4AC3-8F06-E3313A197A80}"/>
          </ac:spMkLst>
        </pc:sp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3004591549" sldId="263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3004591549" sldId="263"/>
            <ac:spMk id="14" creationId="{25B97239-2685-48C8-8104-1D4E4E383D82}"/>
          </ac:spMkLst>
        </pc:spChg>
      </pc:sldChg>
      <pc:sldChg chg="delSp modSp mod delDesignElem">
        <pc:chgData name="Lennox, Kimberly" userId="d88730dd-f8b7-4199-9fa8-6ddfa689a2da" providerId="ADAL" clId="{BD9E1411-54CA-4602-8774-6C5C31A49DE1}" dt="2026-05-18T08:40:40.045" v="20"/>
        <pc:sldMkLst>
          <pc:docMk/>
          <pc:sldMk cId="762559784" sldId="264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762559784" sldId="264"/>
            <ac:spMk id="11" creationId="{BF494AE6-A88C-448B-B1B7-80259E6F4FE0}"/>
          </ac:spMkLst>
        </pc:spChg>
        <pc:picChg chg="del mod">
          <ac:chgData name="Lennox, Kimberly" userId="d88730dd-f8b7-4199-9fa8-6ddfa689a2da" providerId="ADAL" clId="{BD9E1411-54CA-4602-8774-6C5C31A49DE1}" dt="2026-05-18T08:40:22.209" v="4" actId="478"/>
          <ac:picMkLst>
            <pc:docMk/>
            <pc:sldMk cId="762559784" sldId="264"/>
            <ac:picMk id="9" creationId="{E7C91D14-6C5C-C1BB-3654-C7C25B7BC4CF}"/>
          </ac:picMkLst>
        </pc:pic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2278647900" sldId="266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2278647900" sldId="266"/>
            <ac:spMk id="25" creationId="{35A8B9ED-4476-44C5-9209-0146C28B5354}"/>
          </ac:spMkLst>
        </pc:sp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278647900" sldId="266"/>
            <ac:cxnSpMk id="23" creationId="{F64F9B95-9045-48D2-B9F3-2927E98F54AA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278647900" sldId="266"/>
            <ac:cxnSpMk id="24" creationId="{085AA86F-6A4D-4BCB-A045-D992CDC2959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2278647900" sldId="266"/>
            <ac:cxnSpMk id="26" creationId="{C25D32A2-9FC1-4397-9A7C-9D84021CB40A}"/>
          </ac:cxnSpMkLst>
        </pc:cxn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3267923217" sldId="267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3267923217" sldId="267"/>
            <ac:spMk id="19" creationId="{DD5703F0-234F-42D5-8BB8-592093637570}"/>
          </ac:spMkLst>
        </pc:sp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267923217" sldId="267"/>
            <ac:cxnSpMk id="15" creationId="{F64F9B95-9045-48D2-B9F3-2927E98F54AA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267923217" sldId="267"/>
            <ac:cxnSpMk id="17" creationId="{085AA86F-6A4D-4BCB-A045-D992CDC2959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267923217" sldId="267"/>
            <ac:cxnSpMk id="21" creationId="{325537E7-5017-4706-94D2-1496DAAC941C}"/>
          </ac:cxnSpMkLst>
        </pc:cxn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1457336887" sldId="268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1457336887" sldId="268"/>
            <ac:spMk id="30" creationId="{33E93247-6229-44AB-A550-739E971E690B}"/>
          </ac:spMkLst>
        </pc:sp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1457336887" sldId="268"/>
            <ac:cxnSpMk id="26" creationId="{F64F9B95-9045-48D2-B9F3-2927E98F54AA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1457336887" sldId="268"/>
            <ac:cxnSpMk id="28" creationId="{085AA86F-6A4D-4BCB-A045-D992CDC2959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1457336887" sldId="268"/>
            <ac:cxnSpMk id="32" creationId="{E1FB0664-E16F-4A07-B665-363768D24446}"/>
          </ac:cxnSpMkLst>
        </pc:cxn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2092109263" sldId="269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2092109263" sldId="269"/>
            <ac:spMk id="20" creationId="{BF494AE6-A88C-448B-B1B7-80259E6F4FE0}"/>
          </ac:spMkLst>
        </pc:sp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3566647205" sldId="270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3566647205" sldId="270"/>
            <ac:spMk id="24" creationId="{B78EDDD3-C548-48EF-B3CA-B290B17192AB}"/>
          </ac:spMkLst>
        </pc:spChg>
      </pc:sldChg>
      <pc:sldChg chg="delSp delDesignElem">
        <pc:chgData name="Lennox, Kimberly" userId="d88730dd-f8b7-4199-9fa8-6ddfa689a2da" providerId="ADAL" clId="{BD9E1411-54CA-4602-8774-6C5C31A49DE1}" dt="2026-05-18T08:40:40.045" v="20"/>
        <pc:sldMkLst>
          <pc:docMk/>
          <pc:sldMk cId="3984492467" sldId="271"/>
        </pc:sldMkLst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3984492467" sldId="271"/>
            <ac:spMk id="25" creationId="{35A8B9ED-4476-44C5-9209-0146C28B5354}"/>
          </ac:spMkLst>
        </pc:spChg>
        <pc:spChg chg="del">
          <ac:chgData name="Lennox, Kimberly" userId="d88730dd-f8b7-4199-9fa8-6ddfa689a2da" providerId="ADAL" clId="{BD9E1411-54CA-4602-8774-6C5C31A49DE1}" dt="2026-05-18T08:40:40.045" v="20"/>
          <ac:spMkLst>
            <pc:docMk/>
            <pc:sldMk cId="3984492467" sldId="271"/>
            <ac:spMk id="27" creationId="{3578F952-3E33-455E-997A-7D1A21FC5C7D}"/>
          </ac:spMkLst>
        </pc:sp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984492467" sldId="271"/>
            <ac:cxnSpMk id="21" creationId="{F64F9B95-9045-48D2-B9F3-2927E98F54AA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984492467" sldId="271"/>
            <ac:cxnSpMk id="23" creationId="{085AA86F-6A4D-4BCB-A045-D992CDC2959B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984492467" sldId="271"/>
            <ac:cxnSpMk id="29" creationId="{D4DADF1D-24AB-4A2A-960E-8CA2A2A6E7D5}"/>
          </ac:cxnSpMkLst>
        </pc:cxnChg>
        <pc:cxnChg chg="del">
          <ac:chgData name="Lennox, Kimberly" userId="d88730dd-f8b7-4199-9fa8-6ddfa689a2da" providerId="ADAL" clId="{BD9E1411-54CA-4602-8774-6C5C31A49DE1}" dt="2026-05-18T08:40:40.045" v="20"/>
          <ac:cxnSpMkLst>
            <pc:docMk/>
            <pc:sldMk cId="3984492467" sldId="271"/>
            <ac:cxnSpMk id="36" creationId="{8F49E5F2-CBE7-40E6-917C-E9733F71B271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82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8567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3945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47428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8000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3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8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74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1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2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6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4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7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BA835-12AC-4E8F-955A-EA3F4DE2791F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D3488-D586-9CAC-62F3-C340B5408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553712"/>
            <a:ext cx="8288032" cy="1096316"/>
          </a:xfrm>
        </p:spPr>
        <p:txBody>
          <a:bodyPr>
            <a:normAutofit/>
          </a:bodyPr>
          <a:lstStyle/>
          <a:p>
            <a:pPr algn="ctr"/>
            <a:r>
              <a:rPr lang="en-GB" sz="4800"/>
              <a:t>Forehill eyc Easter Parade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6861C-7092-897E-2730-EDE86A1B0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650029"/>
            <a:ext cx="8288032" cy="469122"/>
          </a:xfrm>
        </p:spPr>
        <p:txBody>
          <a:bodyPr>
            <a:normAutofit/>
          </a:bodyPr>
          <a:lstStyle/>
          <a:p>
            <a:pPr algn="ctr"/>
            <a:r>
              <a:rPr lang="en-GB"/>
              <a:t>April 2026</a:t>
            </a:r>
          </a:p>
        </p:txBody>
      </p:sp>
      <p:pic>
        <p:nvPicPr>
          <p:cNvPr id="4" name="Video 3" descr="Five Colourful Printed Eggs">
            <a:extLst>
              <a:ext uri="{FF2B5EF4-FFF2-40B4-BE49-F238E27FC236}">
                <a16:creationId xmlns:a16="http://schemas.microsoft.com/office/drawing/2014/main" id="{1AE3FF0B-F71C-096E-E350-619BE4BDF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2188787" y="934222"/>
            <a:ext cx="5882395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0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F8E6-5263-F32C-EA58-89DE0DD2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012" y="2286001"/>
            <a:ext cx="3274143" cy="35838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We raised a lot of money for the eyc…</a:t>
            </a:r>
          </a:p>
        </p:txBody>
      </p:sp>
      <p:pic>
        <p:nvPicPr>
          <p:cNvPr id="4" name="Picture 3" descr="A child wearing a hat and walking with a group of people&#10;&#10;AI-generated content may be incorrect.">
            <a:extLst>
              <a:ext uri="{FF2B5EF4-FFF2-40B4-BE49-F238E27FC236}">
                <a16:creationId xmlns:a16="http://schemas.microsoft.com/office/drawing/2014/main" id="{166251DF-E157-690D-417D-4D86E7C00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2474"/>
          <a:stretch>
            <a:fillRect/>
          </a:stretch>
        </p:blipFill>
        <p:spPr>
          <a:xfrm>
            <a:off x="5550" y="10"/>
            <a:ext cx="3808384" cy="3428990"/>
          </a:xfrm>
          <a:prstGeom prst="rect">
            <a:avLst/>
          </a:prstGeom>
        </p:spPr>
      </p:pic>
      <p:pic>
        <p:nvPicPr>
          <p:cNvPr id="10" name="Picture 9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C6B45BBA-A8C5-5111-5C69-568B5C441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470"/>
          <a:stretch>
            <a:fillRect/>
          </a:stretch>
        </p:blipFill>
        <p:spPr>
          <a:xfrm>
            <a:off x="3811616" y="10"/>
            <a:ext cx="3808384" cy="3428990"/>
          </a:xfrm>
          <a:prstGeom prst="rect">
            <a:avLst/>
          </a:prstGeom>
        </p:spPr>
      </p:pic>
      <p:pic>
        <p:nvPicPr>
          <p:cNvPr id="8" name="Picture 7" descr="A person and person walking down a street with a child&#10;&#10;AI-generated content may be incorrect.">
            <a:extLst>
              <a:ext uri="{FF2B5EF4-FFF2-40B4-BE49-F238E27FC236}">
                <a16:creationId xmlns:a16="http://schemas.microsoft.com/office/drawing/2014/main" id="{EF8CB626-3FDF-EB9E-6F1F-8CD834541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8"/>
          <a:stretch>
            <a:fillRect/>
          </a:stretch>
        </p:blipFill>
        <p:spPr>
          <a:xfrm>
            <a:off x="5550" y="3429000"/>
            <a:ext cx="3808384" cy="3429000"/>
          </a:xfrm>
          <a:prstGeom prst="rect">
            <a:avLst/>
          </a:prstGeom>
        </p:spPr>
      </p:pic>
      <p:pic>
        <p:nvPicPr>
          <p:cNvPr id="6" name="Picture 5" descr="A group of people walking on a street with umbrellas&#10;&#10;AI-generated content may be incorrect.">
            <a:extLst>
              <a:ext uri="{FF2B5EF4-FFF2-40B4-BE49-F238E27FC236}">
                <a16:creationId xmlns:a16="http://schemas.microsoft.com/office/drawing/2014/main" id="{623DA6EF-CAA0-10A5-4CE4-A1D82FCF5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470"/>
          <a:stretch>
            <a:fillRect/>
          </a:stretch>
        </p:blipFill>
        <p:spPr>
          <a:xfrm>
            <a:off x="3811616" y="3429000"/>
            <a:ext cx="38083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47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57FBA-2DF0-35B1-477A-1AF180FC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470" y="4374609"/>
            <a:ext cx="10896803" cy="9600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Over £2000!</a:t>
            </a:r>
          </a:p>
        </p:txBody>
      </p:sp>
      <p:pic>
        <p:nvPicPr>
          <p:cNvPr id="8" name="Picture 7" descr="A person and person with a child pushing a stroller&#10;&#10;AI-generated content may be incorrect.">
            <a:extLst>
              <a:ext uri="{FF2B5EF4-FFF2-40B4-BE49-F238E27FC236}">
                <a16:creationId xmlns:a16="http://schemas.microsoft.com/office/drawing/2014/main" id="{8B25827A-E4DA-57F2-79EB-AAA5C296E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6"/>
          <a:stretch>
            <a:fillRect/>
          </a:stretch>
        </p:blipFill>
        <p:spPr>
          <a:xfrm>
            <a:off x="793905" y="723900"/>
            <a:ext cx="2625592" cy="3086100"/>
          </a:xfrm>
          <a:prstGeom prst="rect">
            <a:avLst/>
          </a:prstGeom>
        </p:spPr>
      </p:pic>
      <p:pic>
        <p:nvPicPr>
          <p:cNvPr id="10" name="Picture 9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18816134-2511-300A-076C-35B2844D0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" b="-1"/>
          <a:stretch>
            <a:fillRect/>
          </a:stretch>
        </p:blipFill>
        <p:spPr>
          <a:xfrm>
            <a:off x="3419499" y="723900"/>
            <a:ext cx="2691087" cy="3086100"/>
          </a:xfrm>
          <a:prstGeom prst="rect">
            <a:avLst/>
          </a:prstGeom>
        </p:spPr>
      </p:pic>
      <p:pic>
        <p:nvPicPr>
          <p:cNvPr id="6" name="Picture 5" descr="A person and a child walking on a sidewalk&#10;&#10;AI-generated content may be incorrect.">
            <a:extLst>
              <a:ext uri="{FF2B5EF4-FFF2-40B4-BE49-F238E27FC236}">
                <a16:creationId xmlns:a16="http://schemas.microsoft.com/office/drawing/2014/main" id="{1BF60276-BC47-3064-411E-C8202DAEE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7"/>
          <a:stretch>
            <a:fillRect/>
          </a:stretch>
        </p:blipFill>
        <p:spPr>
          <a:xfrm>
            <a:off x="6110586" y="723900"/>
            <a:ext cx="2657282" cy="3086100"/>
          </a:xfrm>
          <a:prstGeom prst="rect">
            <a:avLst/>
          </a:prstGeom>
        </p:spPr>
      </p:pic>
      <p:pic>
        <p:nvPicPr>
          <p:cNvPr id="4" name="Picture 3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B7327987-A034-0936-5B1B-C427537EA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1"/>
          <a:stretch>
            <a:fillRect/>
          </a:stretch>
        </p:blipFill>
        <p:spPr>
          <a:xfrm>
            <a:off x="8767870" y="723900"/>
            <a:ext cx="2622487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23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65B9-4235-8146-EE19-CEFC69A0C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10" y="906768"/>
            <a:ext cx="10738242" cy="7365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Thank you so much for raising so much money!</a:t>
            </a:r>
          </a:p>
        </p:txBody>
      </p:sp>
      <p:pic>
        <p:nvPicPr>
          <p:cNvPr id="4" name="Picture 3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647CB18E-F80B-0D64-8237-5468B63B4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r="16093" b="-2"/>
          <a:stretch>
            <a:fillRect/>
          </a:stretch>
        </p:blipFill>
        <p:spPr>
          <a:xfrm>
            <a:off x="20" y="2645758"/>
            <a:ext cx="3195064" cy="4212241"/>
          </a:xfrm>
          <a:prstGeom prst="rect">
            <a:avLst/>
          </a:prstGeom>
        </p:spPr>
      </p:pic>
      <p:pic>
        <p:nvPicPr>
          <p:cNvPr id="10" name="Picture 9" descr="A person and child walking on a street&#10;&#10;AI-generated content may be incorrect.">
            <a:extLst>
              <a:ext uri="{FF2B5EF4-FFF2-40B4-BE49-F238E27FC236}">
                <a16:creationId xmlns:a16="http://schemas.microsoft.com/office/drawing/2014/main" id="{93690863-4354-9FC8-965F-958E70B74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0" b="-2"/>
          <a:stretch>
            <a:fillRect/>
          </a:stretch>
        </p:blipFill>
        <p:spPr>
          <a:xfrm>
            <a:off x="3152845" y="2645758"/>
            <a:ext cx="3011265" cy="4212241"/>
          </a:xfrm>
          <a:prstGeom prst="rect">
            <a:avLst/>
          </a:prstGeom>
        </p:spPr>
      </p:pic>
      <p:pic>
        <p:nvPicPr>
          <p:cNvPr id="8" name="Picture 7" descr="A person and child walking on a sidewalk&#10;&#10;AI-generated content may be incorrect.">
            <a:extLst>
              <a:ext uri="{FF2B5EF4-FFF2-40B4-BE49-F238E27FC236}">
                <a16:creationId xmlns:a16="http://schemas.microsoft.com/office/drawing/2014/main" id="{FC5377B7-0783-2B3B-2B44-4E0ED9ADB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r="-2" b="-2"/>
          <a:stretch>
            <a:fillRect/>
          </a:stretch>
        </p:blipFill>
        <p:spPr>
          <a:xfrm>
            <a:off x="6157955" y="2645758"/>
            <a:ext cx="3022485" cy="4212241"/>
          </a:xfrm>
          <a:prstGeom prst="rect">
            <a:avLst/>
          </a:prstGeom>
        </p:spPr>
      </p:pic>
      <p:pic>
        <p:nvPicPr>
          <p:cNvPr id="6" name="Picture 5" descr="A person holding a baby&#10;&#10;AI-generated content may be incorrect.">
            <a:extLst>
              <a:ext uri="{FF2B5EF4-FFF2-40B4-BE49-F238E27FC236}">
                <a16:creationId xmlns:a16="http://schemas.microsoft.com/office/drawing/2014/main" id="{03F22EBD-34F2-BBDE-3D5F-A34DDECE4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16117" b="-2"/>
          <a:stretch>
            <a:fillRect/>
          </a:stretch>
        </p:blipFill>
        <p:spPr>
          <a:xfrm>
            <a:off x="9180408" y="2645758"/>
            <a:ext cx="3015160" cy="42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holding hands and walking with a child&#10;&#10;AI-generated content may be incorrect.">
            <a:extLst>
              <a:ext uri="{FF2B5EF4-FFF2-40B4-BE49-F238E27FC236}">
                <a16:creationId xmlns:a16="http://schemas.microsoft.com/office/drawing/2014/main" id="{E4F559FB-FB44-A798-D3AC-F9A64BF45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" r="-1" b="23073"/>
          <a:stretch>
            <a:fillRect/>
          </a:stretch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3" name="Picture 2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1A93840C-3925-7129-77AD-BA06D4C82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0" r="-1" b="20119"/>
          <a:stretch>
            <a:fillRect/>
          </a:stretch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7" name="Picture 6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2196C1BE-3D4A-F399-07E1-CAB340D55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2" b="2"/>
          <a:stretch>
            <a:fillRect/>
          </a:stretch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5" name="Picture 4" descr="A group of people walking with a child in a hat&#10;&#10;AI-generated content may be incorrect.">
            <a:extLst>
              <a:ext uri="{FF2B5EF4-FFF2-40B4-BE49-F238E27FC236}">
                <a16:creationId xmlns:a16="http://schemas.microsoft.com/office/drawing/2014/main" id="{34933FC3-98CF-B178-902E-C42B81BA7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935"/>
          <a:stretch>
            <a:fillRect/>
          </a:stretch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09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a child wearing a hat&#10;&#10;AI-generated content may be incorrect.">
            <a:extLst>
              <a:ext uri="{FF2B5EF4-FFF2-40B4-BE49-F238E27FC236}">
                <a16:creationId xmlns:a16="http://schemas.microsoft.com/office/drawing/2014/main" id="{524B3497-5830-E729-E126-BDF6E395D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r="-2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7" name="Picture 6" descr="A person and child walking on a sidewalk&#10;&#10;AI-generated content may be incorrect.">
            <a:extLst>
              <a:ext uri="{FF2B5EF4-FFF2-40B4-BE49-F238E27FC236}">
                <a16:creationId xmlns:a16="http://schemas.microsoft.com/office/drawing/2014/main" id="{5FF8CDFF-92EE-BAEF-689F-1FD5328D8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r="4711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Picture 4" descr="A group of people walking on a street with umbrellas&#10;&#10;AI-generated content may be incorrect.">
            <a:extLst>
              <a:ext uri="{FF2B5EF4-FFF2-40B4-BE49-F238E27FC236}">
                <a16:creationId xmlns:a16="http://schemas.microsoft.com/office/drawing/2014/main" id="{21B7FC75-0495-5530-025A-FC1F0D462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4" r="-2" b="22905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" name="Picture 2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A5C7E320-1214-7935-D6D2-5ED0AA5EA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" r="-2" b="36821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47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53F9-D966-44B7-0CD6-014B58EBF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0" y="914400"/>
            <a:ext cx="5880116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We hope you had fun too! Happy EASTER!</a:t>
            </a:r>
          </a:p>
        </p:txBody>
      </p:sp>
      <p:pic>
        <p:nvPicPr>
          <p:cNvPr id="7" name="Picture 6" descr="A person holding a child's hand&#10;&#10;AI-generated content may be incorrect.">
            <a:extLst>
              <a:ext uri="{FF2B5EF4-FFF2-40B4-BE49-F238E27FC236}">
                <a16:creationId xmlns:a16="http://schemas.microsoft.com/office/drawing/2014/main" id="{9C7D7709-6D05-B1AB-ED26-4CE9139A3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r="4" b="4"/>
          <a:stretch>
            <a:fillRect/>
          </a:stretch>
        </p:blipFill>
        <p:spPr>
          <a:xfrm>
            <a:off x="7327869" y="709169"/>
            <a:ext cx="1949815" cy="2620375"/>
          </a:xfrm>
          <a:prstGeom prst="rect">
            <a:avLst/>
          </a:prstGeom>
        </p:spPr>
      </p:pic>
      <p:pic>
        <p:nvPicPr>
          <p:cNvPr id="4" name="Picture 3" descr="Easter eggs on a basket">
            <a:extLst>
              <a:ext uri="{FF2B5EF4-FFF2-40B4-BE49-F238E27FC236}">
                <a16:creationId xmlns:a16="http://schemas.microsoft.com/office/drawing/2014/main" id="{4013E5D2-1057-F367-0CD1-DB2B2E2C85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64" r="16567" b="-1"/>
          <a:stretch>
            <a:fillRect/>
          </a:stretch>
        </p:blipFill>
        <p:spPr>
          <a:xfrm>
            <a:off x="9460172" y="709169"/>
            <a:ext cx="1949815" cy="2620375"/>
          </a:xfrm>
          <a:prstGeom prst="rect">
            <a:avLst/>
          </a:prstGeom>
        </p:spPr>
      </p:pic>
      <p:pic>
        <p:nvPicPr>
          <p:cNvPr id="5" name="Picture 4" descr="A person and a child walking on a sidewalk&#10;&#10;AI-generated content may be incorrect.">
            <a:extLst>
              <a:ext uri="{FF2B5EF4-FFF2-40B4-BE49-F238E27FC236}">
                <a16:creationId xmlns:a16="http://schemas.microsoft.com/office/drawing/2014/main" id="{49B2963C-FF04-B7DD-1EFF-682DC2714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r="4" b="4"/>
          <a:stretch>
            <a:fillRect/>
          </a:stretch>
        </p:blipFill>
        <p:spPr>
          <a:xfrm>
            <a:off x="7327869" y="3513722"/>
            <a:ext cx="1949815" cy="2620378"/>
          </a:xfrm>
          <a:prstGeom prst="rect">
            <a:avLst/>
          </a:prstGeom>
        </p:spPr>
      </p:pic>
      <p:pic>
        <p:nvPicPr>
          <p:cNvPr id="11" name="Picture 10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3C7EF1D2-B840-5C7B-EF09-76E9D6893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r="4" b="4"/>
          <a:stretch>
            <a:fillRect/>
          </a:stretch>
        </p:blipFill>
        <p:spPr>
          <a:xfrm>
            <a:off x="9460172" y="3513722"/>
            <a:ext cx="1949815" cy="262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2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D45B-80DA-147F-9FA1-AEA60493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912429"/>
            <a:ext cx="3532387" cy="37372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Off we go!</a:t>
            </a:r>
          </a:p>
        </p:txBody>
      </p:sp>
      <p:pic>
        <p:nvPicPr>
          <p:cNvPr id="4" name="Picture 3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5B05C18B-FC81-655A-C535-F3B318E4F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9130"/>
          <a:stretch>
            <a:fillRect/>
          </a:stretch>
        </p:blipFill>
        <p:spPr>
          <a:xfrm>
            <a:off x="4882937" y="10"/>
            <a:ext cx="3628714" cy="3428990"/>
          </a:xfrm>
          <a:prstGeom prst="rect">
            <a:avLst/>
          </a:prstGeom>
        </p:spPr>
      </p:pic>
      <p:pic>
        <p:nvPicPr>
          <p:cNvPr id="6" name="Picture 5" descr="A person and a child walking on a street&#10;&#10;AI-generated content may be incorrect.">
            <a:extLst>
              <a:ext uri="{FF2B5EF4-FFF2-40B4-BE49-F238E27FC236}">
                <a16:creationId xmlns:a16="http://schemas.microsoft.com/office/drawing/2014/main" id="{49A6AE65-9EAF-8FDE-9140-B848EE307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05"/>
          <a:stretch>
            <a:fillRect/>
          </a:stretch>
        </p:blipFill>
        <p:spPr>
          <a:xfrm>
            <a:off x="4882939" y="3429001"/>
            <a:ext cx="3628714" cy="3429000"/>
          </a:xfrm>
          <a:prstGeom prst="rect">
            <a:avLst/>
          </a:prstGeom>
        </p:spPr>
      </p:pic>
      <p:pic>
        <p:nvPicPr>
          <p:cNvPr id="8" name="Picture 7" descr="A person wearing bunny ears and a pink coat&#10;&#10;AI-generated content may be incorrect.">
            <a:extLst>
              <a:ext uri="{FF2B5EF4-FFF2-40B4-BE49-F238E27FC236}">
                <a16:creationId xmlns:a16="http://schemas.microsoft.com/office/drawing/2014/main" id="{FF29059A-EDDE-8876-B2AA-6A78A1A49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86"/>
          <a:stretch>
            <a:fillRect/>
          </a:stretch>
        </p:blipFill>
        <p:spPr>
          <a:xfrm>
            <a:off x="8504678" y="10"/>
            <a:ext cx="36884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77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a child walking down a sidewalk with a hat on&#10;&#10;AI-generated content may be incorrect.">
            <a:extLst>
              <a:ext uri="{FF2B5EF4-FFF2-40B4-BE49-F238E27FC236}">
                <a16:creationId xmlns:a16="http://schemas.microsoft.com/office/drawing/2014/main" id="{9EB907EB-1887-8004-CB46-29CB17E95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641732"/>
            <a:ext cx="2560320" cy="3568390"/>
          </a:xfrm>
          <a:prstGeom prst="rect">
            <a:avLst/>
          </a:prstGeom>
        </p:spPr>
      </p:pic>
      <p:pic>
        <p:nvPicPr>
          <p:cNvPr id="7" name="Picture 6" descr="A child holding hands with a person in a coat&#10;&#10;AI-generated content may be incorrect.">
            <a:extLst>
              <a:ext uri="{FF2B5EF4-FFF2-40B4-BE49-F238E27FC236}">
                <a16:creationId xmlns:a16="http://schemas.microsoft.com/office/drawing/2014/main" id="{E7A817FF-4A16-6569-F55F-DC40F6D01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719047"/>
            <a:ext cx="2560320" cy="3413760"/>
          </a:xfrm>
          <a:prstGeom prst="rect">
            <a:avLst/>
          </a:prstGeom>
        </p:spPr>
      </p:pic>
      <p:pic>
        <p:nvPicPr>
          <p:cNvPr id="5" name="Picture 4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A115979A-B282-45C4-BFCD-015FB1FB7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719047"/>
            <a:ext cx="2560320" cy="3413760"/>
          </a:xfrm>
          <a:prstGeom prst="rect">
            <a:avLst/>
          </a:prstGeom>
        </p:spPr>
      </p:pic>
      <p:pic>
        <p:nvPicPr>
          <p:cNvPr id="3" name="Picture 2" descr="A person and a child holding umbrellas&#10;&#10;AI-generated content may be incorrect.">
            <a:extLst>
              <a:ext uri="{FF2B5EF4-FFF2-40B4-BE49-F238E27FC236}">
                <a16:creationId xmlns:a16="http://schemas.microsoft.com/office/drawing/2014/main" id="{495E7A67-415D-DDDA-12CD-E499C516B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719047"/>
            <a:ext cx="256032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19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66B3-4F31-0B2C-90D2-2B67FF45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0" y="914400"/>
            <a:ext cx="5880116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We made it through the rain!</a:t>
            </a:r>
          </a:p>
        </p:txBody>
      </p:sp>
      <p:pic>
        <p:nvPicPr>
          <p:cNvPr id="11" name="Picture 10" descr="A person carrying a baby and 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ADE9EBE6-7179-EB79-4686-5F4CBB5B8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608"/>
          <a:stretch>
            <a:fillRect/>
          </a:stretch>
        </p:blipFill>
        <p:spPr>
          <a:xfrm>
            <a:off x="7327869" y="709169"/>
            <a:ext cx="1949815" cy="2620375"/>
          </a:xfrm>
          <a:prstGeom prst="rect">
            <a:avLst/>
          </a:prstGeom>
        </p:spPr>
      </p:pic>
      <p:pic>
        <p:nvPicPr>
          <p:cNvPr id="5" name="Picture 4" descr="A person and child walking on a street&#10;&#10;AI-generated content may be incorrect.">
            <a:extLst>
              <a:ext uri="{FF2B5EF4-FFF2-40B4-BE49-F238E27FC236}">
                <a16:creationId xmlns:a16="http://schemas.microsoft.com/office/drawing/2014/main" id="{DC0CC061-0C6C-C05F-79A7-58DB3E998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"/>
          <a:stretch>
            <a:fillRect/>
          </a:stretch>
        </p:blipFill>
        <p:spPr>
          <a:xfrm>
            <a:off x="9460172" y="709169"/>
            <a:ext cx="1949815" cy="2620375"/>
          </a:xfrm>
          <a:prstGeom prst="rect">
            <a:avLst/>
          </a:prstGeom>
        </p:spPr>
      </p:pic>
      <p:pic>
        <p:nvPicPr>
          <p:cNvPr id="7" name="Picture 6" descr="A child holding hands with a hat&#10;&#10;AI-generated content may be incorrect.">
            <a:extLst>
              <a:ext uri="{FF2B5EF4-FFF2-40B4-BE49-F238E27FC236}">
                <a16:creationId xmlns:a16="http://schemas.microsoft.com/office/drawing/2014/main" id="{9B16B525-FEC5-4B3A-898B-C84C923F1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r="3" b="18571"/>
          <a:stretch>
            <a:fillRect/>
          </a:stretch>
        </p:blipFill>
        <p:spPr>
          <a:xfrm>
            <a:off x="7327869" y="3513722"/>
            <a:ext cx="1949815" cy="2620378"/>
          </a:xfrm>
          <a:prstGeom prst="rect">
            <a:avLst/>
          </a:prstGeom>
        </p:spPr>
      </p:pic>
      <p:pic>
        <p:nvPicPr>
          <p:cNvPr id="4" name="Picture 3" descr="Close-up of raindrops falling off an umbrella">
            <a:extLst>
              <a:ext uri="{FF2B5EF4-FFF2-40B4-BE49-F238E27FC236}">
                <a16:creationId xmlns:a16="http://schemas.microsoft.com/office/drawing/2014/main" id="{067DCF40-8F92-73C1-6467-C61E83DBF0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063" r="30268" b="-2"/>
          <a:stretch>
            <a:fillRect/>
          </a:stretch>
        </p:blipFill>
        <p:spPr>
          <a:xfrm>
            <a:off x="9460172" y="3513722"/>
            <a:ext cx="1949815" cy="262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26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110DCA61-4DF1-3B2E-E671-4181BE690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19047"/>
            <a:ext cx="2560320" cy="3413760"/>
          </a:xfrm>
          <a:prstGeom prst="rect">
            <a:avLst/>
          </a:prstGeom>
        </p:spPr>
      </p:pic>
      <p:pic>
        <p:nvPicPr>
          <p:cNvPr id="7" name="Picture 6" descr="A person holding a child's hand&#10;&#10;AI-generated content may be incorrect.">
            <a:extLst>
              <a:ext uri="{FF2B5EF4-FFF2-40B4-BE49-F238E27FC236}">
                <a16:creationId xmlns:a16="http://schemas.microsoft.com/office/drawing/2014/main" id="{E6B6EC1B-1079-6BD1-A13A-8DF4FA9BE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719047"/>
            <a:ext cx="2560320" cy="3413760"/>
          </a:xfrm>
          <a:prstGeom prst="rect">
            <a:avLst/>
          </a:prstGeom>
        </p:spPr>
      </p:pic>
      <p:pic>
        <p:nvPicPr>
          <p:cNvPr id="5" name="Picture 4" descr="A group of people walking on a sidewalk with umbrellas&#10;&#10;AI-generated content may be incorrect.">
            <a:extLst>
              <a:ext uri="{FF2B5EF4-FFF2-40B4-BE49-F238E27FC236}">
                <a16:creationId xmlns:a16="http://schemas.microsoft.com/office/drawing/2014/main" id="{D8D3C7ED-1343-690B-32FB-0E7073CD8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719047"/>
            <a:ext cx="2560320" cy="3413760"/>
          </a:xfrm>
          <a:prstGeom prst="rect">
            <a:avLst/>
          </a:prstGeom>
        </p:spPr>
      </p:pic>
      <p:pic>
        <p:nvPicPr>
          <p:cNvPr id="9" name="Picture 8" descr="A group of children walking on a sidewalk&#10;&#10;AI-generated content may be incorrect.">
            <a:extLst>
              <a:ext uri="{FF2B5EF4-FFF2-40B4-BE49-F238E27FC236}">
                <a16:creationId xmlns:a16="http://schemas.microsoft.com/office/drawing/2014/main" id="{5458CF16-4E29-398C-CCE3-A957E03DC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2085445"/>
            <a:ext cx="2560320" cy="268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46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D54C-2844-9F8F-E964-B35179BD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21" y="4306043"/>
            <a:ext cx="10776311" cy="11624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We made our bonnets at home with our families</a:t>
            </a:r>
          </a:p>
        </p:txBody>
      </p:sp>
      <p:pic>
        <p:nvPicPr>
          <p:cNvPr id="4" name="Picture 3" descr="A group of children walking on a street&#10;&#10;AI-generated content may be incorrect.">
            <a:extLst>
              <a:ext uri="{FF2B5EF4-FFF2-40B4-BE49-F238E27FC236}">
                <a16:creationId xmlns:a16="http://schemas.microsoft.com/office/drawing/2014/main" id="{8252D7AF-2609-02D9-C006-3F85205C9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3888"/>
          <a:stretch>
            <a:fillRect/>
          </a:stretch>
        </p:blipFill>
        <p:spPr>
          <a:xfrm>
            <a:off x="800100" y="723900"/>
            <a:ext cx="3501104" cy="3086097"/>
          </a:xfrm>
          <a:prstGeom prst="rect">
            <a:avLst/>
          </a:prstGeom>
        </p:spPr>
      </p:pic>
      <p:pic>
        <p:nvPicPr>
          <p:cNvPr id="8" name="Picture 7" descr="A group of children holding hands&#10;&#10;AI-generated content may be incorrect.">
            <a:extLst>
              <a:ext uri="{FF2B5EF4-FFF2-40B4-BE49-F238E27FC236}">
                <a16:creationId xmlns:a16="http://schemas.microsoft.com/office/drawing/2014/main" id="{652437D6-2AF4-0505-95DA-6D2094E35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3"/>
          <a:stretch>
            <a:fillRect/>
          </a:stretch>
        </p:blipFill>
        <p:spPr>
          <a:xfrm>
            <a:off x="4300894" y="723900"/>
            <a:ext cx="3577304" cy="3086097"/>
          </a:xfrm>
          <a:prstGeom prst="rect">
            <a:avLst/>
          </a:prstGeom>
        </p:spPr>
      </p:pic>
      <p:pic>
        <p:nvPicPr>
          <p:cNvPr id="6" name="Picture 5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E61C03D5-3053-5E36-C513-6144EA4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0" r="-3" b="20507"/>
          <a:stretch>
            <a:fillRect/>
          </a:stretch>
        </p:blipFill>
        <p:spPr>
          <a:xfrm>
            <a:off x="7877886" y="723900"/>
            <a:ext cx="3552113" cy="30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5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1A6AE822-5012-8001-1387-F6830DBF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pic>
        <p:nvPicPr>
          <p:cNvPr id="3" name="Picture 2" descr="A person holding a child's hand&#10;&#10;AI-generated content may be incorrect.">
            <a:extLst>
              <a:ext uri="{FF2B5EF4-FFF2-40B4-BE49-F238E27FC236}">
                <a16:creationId xmlns:a16="http://schemas.microsoft.com/office/drawing/2014/main" id="{3198B3CE-29C4-3460-9C37-FB2F73F4C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236" y="650497"/>
            <a:ext cx="1851467" cy="2468623"/>
          </a:xfrm>
          <a:prstGeom prst="rect">
            <a:avLst/>
          </a:prstGeom>
        </p:spPr>
      </p:pic>
      <p:pic>
        <p:nvPicPr>
          <p:cNvPr id="9" name="Picture 8" descr="A group of kids walking on a wet street&#10;&#10;AI-generated content may be incorrect.">
            <a:extLst>
              <a:ext uri="{FF2B5EF4-FFF2-40B4-BE49-F238E27FC236}">
                <a16:creationId xmlns:a16="http://schemas.microsoft.com/office/drawing/2014/main" id="{30979152-E48D-5908-45CE-F8DEF5404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pic>
        <p:nvPicPr>
          <p:cNvPr id="7" name="Picture 6" descr="A person pushing a stroller with a baby in it&#10;&#10;AI-generated content may be incorrect.">
            <a:extLst>
              <a:ext uri="{FF2B5EF4-FFF2-40B4-BE49-F238E27FC236}">
                <a16:creationId xmlns:a16="http://schemas.microsoft.com/office/drawing/2014/main" id="{2515CC1B-023F-8825-7C74-3C284ACB8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679333"/>
            <a:ext cx="3252903" cy="5513394"/>
          </a:xfrm>
          <a:prstGeom prst="rect">
            <a:avLst/>
          </a:prstGeom>
        </p:spPr>
      </p:pic>
      <p:pic>
        <p:nvPicPr>
          <p:cNvPr id="5" name="Picture 4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6CDCF108-036D-2876-3C8A-643AECDE1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19" y="3755224"/>
            <a:ext cx="2480101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1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3FE1A595-B16D-63D0-6FC6-BEEBE67B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943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3" name="Picture 2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3CA0DB6D-8E92-01FA-4E2E-66FB086CB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200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Picture 6" descr="A person and two children walking on a street&#10;&#10;AI-generated content may be incorrect.">
            <a:extLst>
              <a:ext uri="{FF2B5EF4-FFF2-40B4-BE49-F238E27FC236}">
                <a16:creationId xmlns:a16="http://schemas.microsoft.com/office/drawing/2014/main" id="{EDE652D6-816D-AE98-B6C6-D178C3887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351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9" name="Picture 8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D0261E03-D905-3DD2-80CB-E229CDD32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979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9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wearing a hat&#10;&#10;AI-generated content may be incorrect.">
            <a:extLst>
              <a:ext uri="{FF2B5EF4-FFF2-40B4-BE49-F238E27FC236}">
                <a16:creationId xmlns:a16="http://schemas.microsoft.com/office/drawing/2014/main" id="{05FBEB8C-FCF9-1968-BB22-7132FB745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" r="-1" b="25135"/>
          <a:stretch>
            <a:fillRect/>
          </a:stretch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7" name="Picture 6" descr="A person and a child walking on a sidewalk&#10;&#10;AI-generated content may be incorrect.">
            <a:extLst>
              <a:ext uri="{FF2B5EF4-FFF2-40B4-BE49-F238E27FC236}">
                <a16:creationId xmlns:a16="http://schemas.microsoft.com/office/drawing/2014/main" id="{54383836-B18A-789B-48EC-C0A9826F4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7283"/>
          <a:stretch>
            <a:fillRect/>
          </a:stretch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Picture 4" descr="A child wearing a yellow hat walking on a street&#10;&#10;AI-generated content may be incorrect.">
            <a:extLst>
              <a:ext uri="{FF2B5EF4-FFF2-40B4-BE49-F238E27FC236}">
                <a16:creationId xmlns:a16="http://schemas.microsoft.com/office/drawing/2014/main" id="{5085ECF3-2E94-7DFC-6A31-0155C19B2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2" b="2"/>
          <a:stretch>
            <a:fillRect/>
          </a:stretch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978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</TotalTime>
  <Words>60</Words>
  <Application>Microsoft Office PowerPoint</Application>
  <PresentationFormat>Widescreen</PresentationFormat>
  <Paragraphs>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</vt:lpstr>
      <vt:lpstr>Forehill eyc Easter Parade</vt:lpstr>
      <vt:lpstr>Off we go!</vt:lpstr>
      <vt:lpstr>PowerPoint Presentation</vt:lpstr>
      <vt:lpstr>We made it through the rain!</vt:lpstr>
      <vt:lpstr>PowerPoint Presentation</vt:lpstr>
      <vt:lpstr>We made our bonnets at home with our families</vt:lpstr>
      <vt:lpstr>PowerPoint Presentation</vt:lpstr>
      <vt:lpstr>PowerPoint Presentation</vt:lpstr>
      <vt:lpstr>PowerPoint Presentation</vt:lpstr>
      <vt:lpstr>We raised a lot of money for the eyc…</vt:lpstr>
      <vt:lpstr>Over £2000!</vt:lpstr>
      <vt:lpstr>Thank you so much for raising so much money!</vt:lpstr>
      <vt:lpstr>PowerPoint Presentation</vt:lpstr>
      <vt:lpstr>PowerPoint Presentation</vt:lpstr>
      <vt:lpstr>We hope you had fun too! Happy EASTER!</vt:lpstr>
    </vt:vector>
  </TitlesOfParts>
  <Company>South Ayrshire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Lennox, Kimberly</dc:creator>
  <cp:lastModifiedBy>Lennox, Kimberly</cp:lastModifiedBy>
  <cp:revision>1</cp:revision>
  <dcterms:created xsi:type="dcterms:W3CDTF">2026-05-17T18:27:11Z</dcterms:created>
  <dcterms:modified xsi:type="dcterms:W3CDTF">2026-05-18T08:41:10Z</dcterms:modified>
</cp:coreProperties>
</file>