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4"/>
  </p:sldMasterIdLst>
  <p:sldIdLst>
    <p:sldId id="256" r:id="rId5"/>
    <p:sldId id="257" r:id="rId6"/>
    <p:sldId id="258" r:id="rId7"/>
    <p:sldId id="259"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4E8F77-8ED6-B299-C801-B3AAE19485D5}" v="18" dt="2025-10-02T19:36:30.202"/>
    <p1510:client id="{4E440597-95AA-AD79-D4AC-E402F2E90C51}" v="2" dt="2025-10-01T13:02:18.605"/>
    <p1510:client id="{50964DE2-6C1C-139F-A531-3AE29DE67EC8}" v="63" dt="2025-10-01T13:34:38.9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1" d="100"/>
          <a:sy n="61" d="100"/>
        </p:scale>
        <p:origin x="86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DF9204-3F29-4C3A-BA41-3063400202C4}"/>
              </a:ext>
            </a:extLst>
          </p:cNvPr>
          <p:cNvSpPr>
            <a:spLocks noGrp="1"/>
          </p:cNvSpPr>
          <p:nvPr>
            <p:ph type="ctrTitle"/>
          </p:nvPr>
        </p:nvSpPr>
        <p:spPr>
          <a:xfrm>
            <a:off x="1524000" y="1122363"/>
            <a:ext cx="9144000" cy="2387600"/>
          </a:xfrm>
        </p:spPr>
        <p:txBody>
          <a:bodyPr anchor="b"/>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203393CD-7262-4AC7-80E6-52FE6F3F39BA}"/>
              </a:ext>
            </a:extLst>
          </p:cNvPr>
          <p:cNvSpPr>
            <a:spLocks noGrp="1"/>
          </p:cNvSpPr>
          <p:nvPr>
            <p:ph type="subTitle" idx="1"/>
          </p:nvPr>
        </p:nvSpPr>
        <p:spPr>
          <a:xfrm>
            <a:off x="1524000" y="3602038"/>
            <a:ext cx="9144000" cy="1655762"/>
          </a:xfrm>
        </p:spPr>
        <p:txBody>
          <a:bodyPr/>
          <a:lstStyle>
            <a:lvl1pPr marL="0" indent="0" algn="ctr">
              <a:buNone/>
              <a:defRPr sz="20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D430AE-0210-4E82-AD7B-41B112DE7F7D}"/>
              </a:ext>
            </a:extLst>
          </p:cNvPr>
          <p:cNvSpPr>
            <a:spLocks noGrp="1"/>
          </p:cNvSpPr>
          <p:nvPr>
            <p:ph type="dt" sz="half" idx="10"/>
          </p:nvPr>
        </p:nvSpPr>
        <p:spPr/>
        <p:txBody>
          <a:bodyPr/>
          <a:lstStyle>
            <a:lvl1pPr>
              <a:defRPr>
                <a:solidFill>
                  <a:schemeClr val="tx1">
                    <a:alpha val="60000"/>
                  </a:schemeClr>
                </a:solidFill>
                <a:latin typeface="+mn-lt"/>
              </a:defRPr>
            </a:lvl1pPr>
          </a:lstStyle>
          <a:p>
            <a:fld id="{11A6662E-FAF4-44BC-88B5-85A7CBFB6D30}" type="datetime1">
              <a:rPr lang="en-US" smtClean="0"/>
              <a:pPr/>
              <a:t>10/2/2025</a:t>
            </a:fld>
            <a:endParaRPr lang="en-US"/>
          </a:p>
        </p:txBody>
      </p:sp>
      <p:sp>
        <p:nvSpPr>
          <p:cNvPr id="5" name="Footer Placeholder 4">
            <a:extLst>
              <a:ext uri="{FF2B5EF4-FFF2-40B4-BE49-F238E27FC236}">
                <a16:creationId xmlns:a16="http://schemas.microsoft.com/office/drawing/2014/main" id="{0F221974-7DEC-459D-9642-CB5B59C82771}"/>
              </a:ext>
            </a:extLst>
          </p:cNvPr>
          <p:cNvSpPr>
            <a:spLocks noGrp="1"/>
          </p:cNvSpPr>
          <p:nvPr>
            <p:ph type="ftr" sz="quarter" idx="11"/>
          </p:nvPr>
        </p:nvSpPr>
        <p:spPr/>
        <p:txBody>
          <a:bodyPr/>
          <a:lstStyle>
            <a:lvl1pPr>
              <a:defRPr>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60731837-C94E-4B5B-BCF0-110C69EDB41C}"/>
              </a:ext>
            </a:extLst>
          </p:cNvPr>
          <p:cNvSpPr>
            <a:spLocks noGrp="1"/>
          </p:cNvSpPr>
          <p:nvPr>
            <p:ph type="sldNum" sz="quarter" idx="12"/>
          </p:nvPr>
        </p:nvSpPr>
        <p:spPr/>
        <p:txBody>
          <a:bodyPr/>
          <a:lstStyle>
            <a:lvl1pPr>
              <a:defRPr>
                <a:solidFill>
                  <a:schemeClr val="tx1">
                    <a:alpha val="60000"/>
                  </a:schemeClr>
                </a:solidFill>
                <a:latin typeface="+mn-lt"/>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873401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ABDD2-E186-4F25-8FDE-D1E875E9C30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318CC5B-A7E0-48B1-8329-6533AC76E7B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05B1B-77FE-4BFC-BF87-87DA989F0082}"/>
              </a:ext>
            </a:extLst>
          </p:cNvPr>
          <p:cNvSpPr>
            <a:spLocks noGrp="1"/>
          </p:cNvSpPr>
          <p:nvPr>
            <p:ph type="dt" sz="half" idx="10"/>
          </p:nvPr>
        </p:nvSpPr>
        <p:spPr/>
        <p:txBody>
          <a:bodyPr/>
          <a:lstStyle/>
          <a:p>
            <a:fld id="{4C559632-1575-4E14-B53B-3DC3D5ED3947}" type="datetime1">
              <a:rPr lang="en-US" smtClean="0"/>
              <a:t>10/2/2025</a:t>
            </a:fld>
            <a:endParaRPr lang="en-US"/>
          </a:p>
        </p:txBody>
      </p:sp>
      <p:sp>
        <p:nvSpPr>
          <p:cNvPr id="5" name="Footer Placeholder 4">
            <a:extLst>
              <a:ext uri="{FF2B5EF4-FFF2-40B4-BE49-F238E27FC236}">
                <a16:creationId xmlns:a16="http://schemas.microsoft.com/office/drawing/2014/main" id="{3118531E-1B90-4631-BD37-4BB1DBFABF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8A55E8-88DC-4280-8E04-FF50FF8EDB5A}"/>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62234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60633D-90E4-4F5A-9EBF-DDEC2B0B471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DDD3065-FA3D-42C8-BFDA-967C87F4F28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C126F-38E2-4425-861F-98ED432284BA}"/>
              </a:ext>
            </a:extLst>
          </p:cNvPr>
          <p:cNvSpPr>
            <a:spLocks noGrp="1"/>
          </p:cNvSpPr>
          <p:nvPr>
            <p:ph type="dt" sz="half" idx="10"/>
          </p:nvPr>
        </p:nvSpPr>
        <p:spPr/>
        <p:txBody>
          <a:bodyPr/>
          <a:lstStyle/>
          <a:p>
            <a:fld id="{CC4A6868-2568-4CC9-B302-F37117B01A6E}" type="datetime1">
              <a:rPr lang="en-US" smtClean="0"/>
              <a:t>10/2/2025</a:t>
            </a:fld>
            <a:endParaRPr lang="en-US"/>
          </a:p>
        </p:txBody>
      </p:sp>
      <p:sp>
        <p:nvSpPr>
          <p:cNvPr id="5" name="Footer Placeholder 4">
            <a:extLst>
              <a:ext uri="{FF2B5EF4-FFF2-40B4-BE49-F238E27FC236}">
                <a16:creationId xmlns:a16="http://schemas.microsoft.com/office/drawing/2014/main" id="{CA9645D8-F22A-4354-A8B3-96E8A2D232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9E2295-A616-4D57-8800-7B7E213A8CC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5447221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CC1FC-ADE8-488C-A1DA-2FD569FD4D09}"/>
              </a:ext>
            </a:extLst>
          </p:cNvPr>
          <p:cNvSpPr>
            <a:spLocks noGrp="1"/>
          </p:cNvSpPr>
          <p:nvPr>
            <p:ph type="title"/>
          </p:nvPr>
        </p:nvSpPr>
        <p:spPr>
          <a:xfrm>
            <a:off x="458694" y="365760"/>
            <a:ext cx="10895106"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57F02842-38C3-46D6-8527-0F6FE623C5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864CF5-F681-40C2-88CC-E02206C9CECB}"/>
              </a:ext>
            </a:extLst>
          </p:cNvPr>
          <p:cNvSpPr>
            <a:spLocks noGrp="1"/>
          </p:cNvSpPr>
          <p:nvPr>
            <p:ph type="dt" sz="half" idx="10"/>
          </p:nvPr>
        </p:nvSpPr>
        <p:spPr/>
        <p:txBody>
          <a:bodyPr/>
          <a:lstStyle/>
          <a:p>
            <a:fld id="{0055F08A-1E71-4B2B-BB49-E743F2903911}" type="datetime1">
              <a:rPr lang="en-US" smtClean="0"/>
              <a:t>10/2/2025</a:t>
            </a:fld>
            <a:endParaRPr lang="en-US"/>
          </a:p>
        </p:txBody>
      </p:sp>
      <p:sp>
        <p:nvSpPr>
          <p:cNvPr id="5" name="Footer Placeholder 4">
            <a:extLst>
              <a:ext uri="{FF2B5EF4-FFF2-40B4-BE49-F238E27FC236}">
                <a16:creationId xmlns:a16="http://schemas.microsoft.com/office/drawing/2014/main" id="{82C04753-4FE4-4A6F-99BB-CFFC92E0C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A569D1-DB13-4BD9-8BA9-0DEAD98F893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741019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20B05-7BF6-4073-9106-FA19E97273CB}"/>
              </a:ext>
            </a:extLst>
          </p:cNvPr>
          <p:cNvSpPr>
            <a:spLocks noGrp="1"/>
          </p:cNvSpPr>
          <p:nvPr>
            <p:ph type="title"/>
          </p:nvPr>
        </p:nvSpPr>
        <p:spPr>
          <a:xfrm>
            <a:off x="831850" y="1709738"/>
            <a:ext cx="10515600" cy="2852737"/>
          </a:xfrm>
        </p:spPr>
        <p:txBody>
          <a:bodyPr anchor="b"/>
          <a:lstStyle>
            <a:lvl1pPr>
              <a:defRPr sz="4400"/>
            </a:lvl1pPr>
          </a:lstStyle>
          <a:p>
            <a:r>
              <a:rPr lang="en-US"/>
              <a:t>Click to edit Master title style</a:t>
            </a:r>
          </a:p>
        </p:txBody>
      </p:sp>
      <p:sp>
        <p:nvSpPr>
          <p:cNvPr id="3" name="Text Placeholder 2">
            <a:extLst>
              <a:ext uri="{FF2B5EF4-FFF2-40B4-BE49-F238E27FC236}">
                <a16:creationId xmlns:a16="http://schemas.microsoft.com/office/drawing/2014/main" id="{4E8EE8D7-6B58-4A3F-9DD5-E563D5192A68}"/>
              </a:ext>
            </a:extLst>
          </p:cNvPr>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102990E-9F0A-446A-B5B8-459CA8D98D92}"/>
              </a:ext>
            </a:extLst>
          </p:cNvPr>
          <p:cNvSpPr>
            <a:spLocks noGrp="1"/>
          </p:cNvSpPr>
          <p:nvPr>
            <p:ph type="dt" sz="half" idx="10"/>
          </p:nvPr>
        </p:nvSpPr>
        <p:spPr/>
        <p:txBody>
          <a:bodyPr/>
          <a:lstStyle/>
          <a:p>
            <a:fld id="{15417D9E-721A-44BB-8863-9873FE64DA75}" type="datetime1">
              <a:rPr lang="en-US" smtClean="0"/>
              <a:t>10/2/2025</a:t>
            </a:fld>
            <a:endParaRPr lang="en-US"/>
          </a:p>
        </p:txBody>
      </p:sp>
      <p:sp>
        <p:nvSpPr>
          <p:cNvPr id="5" name="Footer Placeholder 4">
            <a:extLst>
              <a:ext uri="{FF2B5EF4-FFF2-40B4-BE49-F238E27FC236}">
                <a16:creationId xmlns:a16="http://schemas.microsoft.com/office/drawing/2014/main" id="{89E68EAA-4377-45FF-9D7C-9E77BC9F27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07FA71-74C3-44B8-A0AC-E18A1E76B43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909081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1F12-2D88-4F76-AF46-BD5156C127A9}"/>
              </a:ext>
            </a:extLst>
          </p:cNvPr>
          <p:cNvSpPr>
            <a:spLocks noGrp="1"/>
          </p:cNvSpPr>
          <p:nvPr>
            <p:ph type="title"/>
          </p:nvPr>
        </p:nvSpPr>
        <p:spPr>
          <a:xfrm>
            <a:off x="458694" y="365760"/>
            <a:ext cx="10895106"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E6E1AA46-E3EB-4704-B019-F90F1E6177A5}"/>
              </a:ext>
            </a:extLst>
          </p:cNvPr>
          <p:cNvSpPr>
            <a:spLocks noGrp="1"/>
          </p:cNvSpPr>
          <p:nvPr>
            <p:ph sz="half" idx="1"/>
          </p:nvPr>
        </p:nvSpPr>
        <p:spPr>
          <a:xfrm>
            <a:off x="458695" y="1825625"/>
            <a:ext cx="556110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7480F-A530-4D05-9A22-E573FB4BA620}"/>
              </a:ext>
            </a:extLst>
          </p:cNvPr>
          <p:cNvSpPr>
            <a:spLocks noGrp="1"/>
          </p:cNvSpPr>
          <p:nvPr>
            <p:ph sz="half" idx="2"/>
          </p:nvPr>
        </p:nvSpPr>
        <p:spPr>
          <a:xfrm>
            <a:off x="6172199" y="1825625"/>
            <a:ext cx="556110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5B56FDA-C47A-4F4A-A364-BA60A25AB90A}"/>
              </a:ext>
            </a:extLst>
          </p:cNvPr>
          <p:cNvSpPr>
            <a:spLocks noGrp="1"/>
          </p:cNvSpPr>
          <p:nvPr>
            <p:ph type="dt" sz="half" idx="10"/>
          </p:nvPr>
        </p:nvSpPr>
        <p:spPr/>
        <p:txBody>
          <a:bodyPr/>
          <a:lstStyle/>
          <a:p>
            <a:fld id="{5F31DA2F-80B8-49CF-99FB-5ABCA53A607A}" type="datetime1">
              <a:rPr lang="en-US" smtClean="0"/>
              <a:t>10/2/2025</a:t>
            </a:fld>
            <a:endParaRPr lang="en-US"/>
          </a:p>
        </p:txBody>
      </p:sp>
      <p:sp>
        <p:nvSpPr>
          <p:cNvPr id="6" name="Footer Placeholder 5">
            <a:extLst>
              <a:ext uri="{FF2B5EF4-FFF2-40B4-BE49-F238E27FC236}">
                <a16:creationId xmlns:a16="http://schemas.microsoft.com/office/drawing/2014/main" id="{7326D8DD-6D84-44D4-8A1B-57615B3ED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4C8FE31-B577-4017-8AFE-A8BA09596E9C}"/>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02266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C28C9-B8CC-413F-9FFA-626680E4A828}"/>
              </a:ext>
            </a:extLst>
          </p:cNvPr>
          <p:cNvSpPr>
            <a:spLocks noGrp="1"/>
          </p:cNvSpPr>
          <p:nvPr>
            <p:ph type="title"/>
          </p:nvPr>
        </p:nvSpPr>
        <p:spPr>
          <a:xfrm>
            <a:off x="458694" y="365125"/>
            <a:ext cx="11274612"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B53FE72-9D42-45F5-A37F-B12130388AD5}"/>
              </a:ext>
            </a:extLst>
          </p:cNvPr>
          <p:cNvSpPr>
            <a:spLocks noGrp="1"/>
          </p:cNvSpPr>
          <p:nvPr>
            <p:ph type="body" idx="1"/>
          </p:nvPr>
        </p:nvSpPr>
        <p:spPr>
          <a:xfrm>
            <a:off x="465256" y="1752600"/>
            <a:ext cx="5532319"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E3A31D-9B5F-4DE3-B18D-F7F77782EB46}"/>
              </a:ext>
            </a:extLst>
          </p:cNvPr>
          <p:cNvSpPr>
            <a:spLocks noGrp="1"/>
          </p:cNvSpPr>
          <p:nvPr>
            <p:ph sz="half" idx="2"/>
          </p:nvPr>
        </p:nvSpPr>
        <p:spPr>
          <a:xfrm>
            <a:off x="465256" y="2666999"/>
            <a:ext cx="5532319"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0BE1D2D-822C-466C-A7B9-1A2D97366A41}"/>
              </a:ext>
            </a:extLst>
          </p:cNvPr>
          <p:cNvSpPr>
            <a:spLocks noGrp="1"/>
          </p:cNvSpPr>
          <p:nvPr>
            <p:ph type="body" sz="quarter" idx="3"/>
          </p:nvPr>
        </p:nvSpPr>
        <p:spPr>
          <a:xfrm>
            <a:off x="6172200" y="1752600"/>
            <a:ext cx="5561106" cy="823912"/>
          </a:xfrm>
        </p:spPr>
        <p:txBody>
          <a:bodyPr anchor="b"/>
          <a:lstStyle>
            <a:lvl1pPr marL="0" indent="0">
              <a:buNone/>
              <a:defRPr sz="24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6F13B2C-44CA-49C4-BC84-02AF1638F381}"/>
              </a:ext>
            </a:extLst>
          </p:cNvPr>
          <p:cNvSpPr>
            <a:spLocks noGrp="1"/>
          </p:cNvSpPr>
          <p:nvPr>
            <p:ph sz="quarter" idx="4"/>
          </p:nvPr>
        </p:nvSpPr>
        <p:spPr>
          <a:xfrm>
            <a:off x="6172200" y="2666999"/>
            <a:ext cx="5561106" cy="35226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793CB55-E9C1-4CE6-9B61-81B71475B960}"/>
              </a:ext>
            </a:extLst>
          </p:cNvPr>
          <p:cNvSpPr>
            <a:spLocks noGrp="1"/>
          </p:cNvSpPr>
          <p:nvPr>
            <p:ph type="dt" sz="half" idx="10"/>
          </p:nvPr>
        </p:nvSpPr>
        <p:spPr/>
        <p:txBody>
          <a:bodyPr/>
          <a:lstStyle/>
          <a:p>
            <a:fld id="{28852172-E6C9-4B6C-929A-A9DE3837BBF1}" type="datetime1">
              <a:rPr lang="en-US" smtClean="0"/>
              <a:t>10/2/2025</a:t>
            </a:fld>
            <a:endParaRPr lang="en-US"/>
          </a:p>
        </p:txBody>
      </p:sp>
      <p:sp>
        <p:nvSpPr>
          <p:cNvPr id="8" name="Footer Placeholder 7">
            <a:extLst>
              <a:ext uri="{FF2B5EF4-FFF2-40B4-BE49-F238E27FC236}">
                <a16:creationId xmlns:a16="http://schemas.microsoft.com/office/drawing/2014/main" id="{0DF22318-747B-4EC9-862C-D9FD488CCC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FBDDDF-16BD-438D-937D-0E3E30E74E86}"/>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661791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92D5F-0BD4-4517-9233-E08AF405B6DE}"/>
              </a:ext>
            </a:extLst>
          </p:cNvPr>
          <p:cNvSpPr>
            <a:spLocks noGrp="1"/>
          </p:cNvSpPr>
          <p:nvPr>
            <p:ph type="title"/>
          </p:nvPr>
        </p:nvSpPr>
        <p:spPr>
          <a:xfrm>
            <a:off x="458694" y="365760"/>
            <a:ext cx="11274612"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B83523B8-51E3-48B8-BFD8-CE950619804E}"/>
              </a:ext>
            </a:extLst>
          </p:cNvPr>
          <p:cNvSpPr>
            <a:spLocks noGrp="1"/>
          </p:cNvSpPr>
          <p:nvPr>
            <p:ph type="dt" sz="half" idx="10"/>
          </p:nvPr>
        </p:nvSpPr>
        <p:spPr>
          <a:xfrm>
            <a:off x="458693" y="6416675"/>
            <a:ext cx="2921715" cy="365125"/>
          </a:xfrm>
        </p:spPr>
        <p:txBody>
          <a:bodyPr/>
          <a:lstStyle/>
          <a:p>
            <a:fld id="{3AB41CFF-90C9-47B3-9DA1-F2BF8D839F7E}" type="datetime1">
              <a:rPr lang="en-US" smtClean="0"/>
              <a:t>10/2/2025</a:t>
            </a:fld>
            <a:endParaRPr lang="en-US"/>
          </a:p>
        </p:txBody>
      </p:sp>
      <p:sp>
        <p:nvSpPr>
          <p:cNvPr id="4" name="Footer Placeholder 3">
            <a:extLst>
              <a:ext uri="{FF2B5EF4-FFF2-40B4-BE49-F238E27FC236}">
                <a16:creationId xmlns:a16="http://schemas.microsoft.com/office/drawing/2014/main" id="{7D739B90-5D50-4424-B51D-53C3916218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6F9286-3A00-4D3C-A3F0-50AC9045C4E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166046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933BE2-665A-42DA-A3B7-835F81A3F46B}"/>
              </a:ext>
            </a:extLst>
          </p:cNvPr>
          <p:cNvSpPr>
            <a:spLocks noGrp="1"/>
          </p:cNvSpPr>
          <p:nvPr>
            <p:ph type="dt" sz="half" idx="10"/>
          </p:nvPr>
        </p:nvSpPr>
        <p:spPr/>
        <p:txBody>
          <a:bodyPr/>
          <a:lstStyle/>
          <a:p>
            <a:fld id="{F06048FA-06AB-4884-A69B-986B96E68A24}" type="datetime1">
              <a:rPr lang="en-US" smtClean="0"/>
              <a:t>10/2/2025</a:t>
            </a:fld>
            <a:endParaRPr lang="en-US"/>
          </a:p>
        </p:txBody>
      </p:sp>
      <p:sp>
        <p:nvSpPr>
          <p:cNvPr id="3" name="Footer Placeholder 2">
            <a:extLst>
              <a:ext uri="{FF2B5EF4-FFF2-40B4-BE49-F238E27FC236}">
                <a16:creationId xmlns:a16="http://schemas.microsoft.com/office/drawing/2014/main" id="{634DBCBD-AD42-432D-ABA9-20D616AF3ED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140251-3596-4673-B24B-59A6F9ED8FB3}"/>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491152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A81A1-6D8E-4DD6-8E49-DABDE6D107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693F18F-F78D-4A31-A6BC-6552105BCF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582C2F4-BDF4-4A4F-AA3D-52692932C2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13850F-5C87-4F08-9658-EAF049B60EB0}"/>
              </a:ext>
            </a:extLst>
          </p:cNvPr>
          <p:cNvSpPr>
            <a:spLocks noGrp="1"/>
          </p:cNvSpPr>
          <p:nvPr>
            <p:ph type="dt" sz="half" idx="10"/>
          </p:nvPr>
        </p:nvSpPr>
        <p:spPr/>
        <p:txBody>
          <a:bodyPr/>
          <a:lstStyle/>
          <a:p>
            <a:fld id="{50DB7ABA-0172-4F9C-889D-567164F66BCD}" type="datetime1">
              <a:rPr lang="en-US" smtClean="0"/>
              <a:t>10/2/2025</a:t>
            </a:fld>
            <a:endParaRPr lang="en-US"/>
          </a:p>
        </p:txBody>
      </p:sp>
      <p:sp>
        <p:nvSpPr>
          <p:cNvPr id="6" name="Footer Placeholder 5">
            <a:extLst>
              <a:ext uri="{FF2B5EF4-FFF2-40B4-BE49-F238E27FC236}">
                <a16:creationId xmlns:a16="http://schemas.microsoft.com/office/drawing/2014/main" id="{210BCE9A-A746-4439-B5D3-966FBC8E5F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1D3B51-AA2E-4AA1-8062-A0D476D80CCB}"/>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60772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02CF7-F453-4B3E-9510-D747979878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3E2A1B9-8A2A-4B49-8B79-76D3EEB36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D9FEA03-0EC4-4085-AE63-4AA492D61A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05AD5B-0DEA-4C6F-94D2-FAA99F2E5DA9}"/>
              </a:ext>
            </a:extLst>
          </p:cNvPr>
          <p:cNvSpPr>
            <a:spLocks noGrp="1"/>
          </p:cNvSpPr>
          <p:nvPr>
            <p:ph type="dt" sz="half" idx="10"/>
          </p:nvPr>
        </p:nvSpPr>
        <p:spPr/>
        <p:txBody>
          <a:bodyPr/>
          <a:lstStyle/>
          <a:p>
            <a:fld id="{78AC6A5B-8AE7-4A41-B5A7-9ADC6686DC18}" type="datetime1">
              <a:rPr lang="en-US" smtClean="0"/>
              <a:t>10/2/2025</a:t>
            </a:fld>
            <a:endParaRPr lang="en-US"/>
          </a:p>
        </p:txBody>
      </p:sp>
      <p:sp>
        <p:nvSpPr>
          <p:cNvPr id="6" name="Footer Placeholder 5">
            <a:extLst>
              <a:ext uri="{FF2B5EF4-FFF2-40B4-BE49-F238E27FC236}">
                <a16:creationId xmlns:a16="http://schemas.microsoft.com/office/drawing/2014/main" id="{F0DC6744-7CBA-4A1D-8F87-10699F9812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AD9048-35FF-4BE9-8157-BE4BAA1C7251}"/>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253218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 name="Title Placeholder 1">
            <a:extLst>
              <a:ext uri="{FF2B5EF4-FFF2-40B4-BE49-F238E27FC236}">
                <a16:creationId xmlns:a16="http://schemas.microsoft.com/office/drawing/2014/main" id="{E9984D45-0ED3-4D03-8E44-5E355C9134F1}"/>
              </a:ext>
            </a:extLst>
          </p:cNvPr>
          <p:cNvSpPr>
            <a:spLocks noGrp="1"/>
          </p:cNvSpPr>
          <p:nvPr>
            <p:ph type="title"/>
          </p:nvPr>
        </p:nvSpPr>
        <p:spPr>
          <a:xfrm>
            <a:off x="458694" y="425450"/>
            <a:ext cx="1127461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F687D6E-D1E9-489C-9AA9-3575C39BAA0B}"/>
              </a:ext>
            </a:extLst>
          </p:cNvPr>
          <p:cNvSpPr>
            <a:spLocks noGrp="1"/>
          </p:cNvSpPr>
          <p:nvPr>
            <p:ph type="body" idx="1"/>
          </p:nvPr>
        </p:nvSpPr>
        <p:spPr>
          <a:xfrm>
            <a:off x="458694" y="1949450"/>
            <a:ext cx="11274612" cy="41957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364E9C-08EE-4B1B-B3FC-D6D997F4EA38}"/>
              </a:ext>
            </a:extLst>
          </p:cNvPr>
          <p:cNvSpPr>
            <a:spLocks noGrp="1"/>
          </p:cNvSpPr>
          <p:nvPr>
            <p:ph type="dt" sz="half" idx="2"/>
          </p:nvPr>
        </p:nvSpPr>
        <p:spPr>
          <a:xfrm>
            <a:off x="458694" y="6416675"/>
            <a:ext cx="2743200" cy="365125"/>
          </a:xfrm>
          <a:prstGeom prst="rect">
            <a:avLst/>
          </a:prstGeom>
        </p:spPr>
        <p:txBody>
          <a:bodyPr vert="horz" lIns="91440" tIns="45720" rIns="91440" bIns="45720" rtlCol="0" anchor="ctr"/>
          <a:lstStyle>
            <a:lvl1pPr algn="l">
              <a:defRPr sz="900">
                <a:solidFill>
                  <a:schemeClr val="tx1">
                    <a:alpha val="60000"/>
                  </a:schemeClr>
                </a:solidFill>
                <a:latin typeface="+mn-lt"/>
              </a:defRPr>
            </a:lvl1pPr>
          </a:lstStyle>
          <a:p>
            <a:fld id="{57E0CF6C-748E-4B7A-BC8B-3011EF78ED13}" type="datetime1">
              <a:rPr lang="en-US" smtClean="0"/>
              <a:pPr/>
              <a:t>10/2/2025</a:t>
            </a:fld>
            <a:endParaRPr lang="en-US"/>
          </a:p>
        </p:txBody>
      </p:sp>
      <p:sp>
        <p:nvSpPr>
          <p:cNvPr id="5" name="Footer Placeholder 4">
            <a:extLst>
              <a:ext uri="{FF2B5EF4-FFF2-40B4-BE49-F238E27FC236}">
                <a16:creationId xmlns:a16="http://schemas.microsoft.com/office/drawing/2014/main" id="{BAB0A1F1-38FE-4C27-81E6-A43A54793FC3}"/>
              </a:ext>
            </a:extLst>
          </p:cNvPr>
          <p:cNvSpPr>
            <a:spLocks noGrp="1"/>
          </p:cNvSpPr>
          <p:nvPr>
            <p:ph type="ftr" sz="quarter" idx="3"/>
          </p:nvPr>
        </p:nvSpPr>
        <p:spPr>
          <a:xfrm>
            <a:off x="4038600" y="6416675"/>
            <a:ext cx="4114800" cy="365125"/>
          </a:xfrm>
          <a:prstGeom prst="rect">
            <a:avLst/>
          </a:prstGeom>
        </p:spPr>
        <p:txBody>
          <a:bodyPr vert="horz" lIns="91440" tIns="45720" rIns="91440" bIns="45720" rtlCol="0" anchor="ctr"/>
          <a:lstStyle>
            <a:lvl1pPr algn="ctr">
              <a:defRPr sz="900">
                <a:solidFill>
                  <a:schemeClr val="tx1">
                    <a:alpha val="60000"/>
                  </a:schemeClr>
                </a:solidFill>
                <a:latin typeface="+mn-lt"/>
              </a:defRPr>
            </a:lvl1pPr>
          </a:lstStyle>
          <a:p>
            <a:endParaRPr lang="en-US">
              <a:solidFill>
                <a:schemeClr val="tx1">
                  <a:alpha val="60000"/>
                </a:schemeClr>
              </a:solidFill>
            </a:endParaRPr>
          </a:p>
        </p:txBody>
      </p:sp>
      <p:sp>
        <p:nvSpPr>
          <p:cNvPr id="6" name="Slide Number Placeholder 5">
            <a:extLst>
              <a:ext uri="{FF2B5EF4-FFF2-40B4-BE49-F238E27FC236}">
                <a16:creationId xmlns:a16="http://schemas.microsoft.com/office/drawing/2014/main" id="{5E26B39A-FFD8-42EF-ADC7-7DB3B302F8B2}"/>
              </a:ext>
            </a:extLst>
          </p:cNvPr>
          <p:cNvSpPr>
            <a:spLocks noGrp="1"/>
          </p:cNvSpPr>
          <p:nvPr>
            <p:ph type="sldNum" sz="quarter" idx="4"/>
          </p:nvPr>
        </p:nvSpPr>
        <p:spPr>
          <a:xfrm>
            <a:off x="8990106" y="6416675"/>
            <a:ext cx="2743200" cy="365125"/>
          </a:xfrm>
          <a:prstGeom prst="rect">
            <a:avLst/>
          </a:prstGeom>
        </p:spPr>
        <p:txBody>
          <a:bodyPr vert="horz" lIns="91440" tIns="45720" rIns="91440" bIns="45720" rtlCol="0" anchor="ctr"/>
          <a:lstStyle>
            <a:lvl1pPr algn="r">
              <a:defRPr sz="900">
                <a:solidFill>
                  <a:schemeClr val="tx1">
                    <a:alpha val="60000"/>
                  </a:schemeClr>
                </a:solidFill>
                <a:latin typeface="+mn-lt"/>
              </a:defRPr>
            </a:lvl1pPr>
          </a:lstStyle>
          <a:p>
            <a:fld id="{73B850FF-6169-4056-8077-06FFA93A5366}" type="slidenum">
              <a:rPr lang="en-US" smtClean="0"/>
              <a:pPr/>
              <a:t>‹#›</a:t>
            </a:fld>
            <a:endParaRPr lang="en-US"/>
          </a:p>
        </p:txBody>
      </p:sp>
      <p:pic>
        <p:nvPicPr>
          <p:cNvPr id="14" name="Picture 13" descr="A picture containing sitting&#10;&#10;Description automatically generated">
            <a:extLst>
              <a:ext uri="{FF2B5EF4-FFF2-40B4-BE49-F238E27FC236}">
                <a16:creationId xmlns:a16="http://schemas.microsoft.com/office/drawing/2014/main" id="{BC526B7A-4801-4FD1-95C8-03AF22629E87}"/>
              </a:ext>
            </a:extLst>
          </p:cNvPr>
          <p:cNvPicPr>
            <a:picLocks noChangeAspect="1"/>
          </p:cNvPicPr>
          <p:nvPr/>
        </p:nvPicPr>
        <p:blipFill>
          <a:blip r:embed="rId13">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Tree>
    <p:extLst>
      <p:ext uri="{BB962C8B-B14F-4D97-AF65-F5344CB8AC3E}">
        <p14:creationId xmlns:p14="http://schemas.microsoft.com/office/powerpoint/2010/main" val="3220688144"/>
      </p:ext>
    </p:extLst>
  </p:cSld>
  <p:clrMap bg1="lt1" tx1="dk1" bg2="lt2" tx2="dk2" accent1="accent1" accent2="accent2" accent3="accent3" accent4="accent4" accent5="accent5" accent6="accent6" hlink="hlink" folHlink="folHlink"/>
  <p:sldLayoutIdLst>
    <p:sldLayoutId id="2147483735" r:id="rId1"/>
    <p:sldLayoutId id="2147483736" r:id="rId2"/>
    <p:sldLayoutId id="2147483726" r:id="rId3"/>
    <p:sldLayoutId id="2147483727" r:id="rId4"/>
    <p:sldLayoutId id="2147483728" r:id="rId5"/>
    <p:sldLayoutId id="2147483729" r:id="rId6"/>
    <p:sldLayoutId id="2147483730" r:id="rId7"/>
    <p:sldLayoutId id="2147483734" r:id="rId8"/>
    <p:sldLayoutId id="2147483731" r:id="rId9"/>
    <p:sldLayoutId id="2147483732" r:id="rId10"/>
    <p:sldLayoutId id="2147483733" r:id="rId11"/>
  </p:sldLayoutIdLst>
  <p:hf sldNum="0" hdr="0" ftr="0" dt="0"/>
  <p:txStyles>
    <p:titleStyle>
      <a:lvl1pPr algn="l" defTabSz="914400" rtl="0" eaLnBrk="1" latinLnBrk="0" hangingPunct="1">
        <a:lnSpc>
          <a:spcPct val="100000"/>
        </a:lnSpc>
        <a:spcBef>
          <a:spcPct val="0"/>
        </a:spcBef>
        <a:buNone/>
        <a:defRPr sz="4400" b="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1"/>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accent1"/>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accent1"/>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accent1"/>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644DE9-8D09-43E2-BA69-F57482CFC9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6C23C919-B32E-40FF-B3D8-631316E84E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pic>
        <p:nvPicPr>
          <p:cNvPr id="4" name="Picture 3">
            <a:extLst>
              <a:ext uri="{FF2B5EF4-FFF2-40B4-BE49-F238E27FC236}">
                <a16:creationId xmlns:a16="http://schemas.microsoft.com/office/drawing/2014/main" id="{4275DA7C-B844-EDD9-7491-6037E07CF1DE}"/>
              </a:ext>
            </a:extLst>
          </p:cNvPr>
          <p:cNvPicPr>
            <a:picLocks noChangeAspect="1"/>
          </p:cNvPicPr>
          <p:nvPr/>
        </p:nvPicPr>
        <p:blipFill>
          <a:blip r:embed="rId2">
            <a:alphaModFix amt="60000"/>
          </a:blip>
          <a:srcRect t="6415" r="-2" b="9205"/>
          <a:stretch>
            <a:fillRect/>
          </a:stretch>
        </p:blipFill>
        <p:spPr>
          <a:xfrm>
            <a:off x="19" y="11"/>
            <a:ext cx="12191979" cy="6856614"/>
          </a:xfrm>
          <a:prstGeom prst="rect">
            <a:avLst/>
          </a:prstGeom>
        </p:spPr>
      </p:pic>
      <p:sp>
        <p:nvSpPr>
          <p:cNvPr id="2" name="Title 1"/>
          <p:cNvSpPr>
            <a:spLocks noGrp="1"/>
          </p:cNvSpPr>
          <p:nvPr>
            <p:ph type="ctrTitle"/>
          </p:nvPr>
        </p:nvSpPr>
        <p:spPr>
          <a:xfrm>
            <a:off x="838200" y="740211"/>
            <a:ext cx="7530685" cy="3163864"/>
          </a:xfrm>
        </p:spPr>
        <p:txBody>
          <a:bodyPr>
            <a:normAutofit/>
          </a:bodyPr>
          <a:lstStyle/>
          <a:p>
            <a:pPr algn="l"/>
            <a:r>
              <a:rPr lang="en-US" sz="5200">
                <a:solidFill>
                  <a:srgbClr val="FFFFFF"/>
                </a:solidFill>
              </a:rPr>
              <a:t>Young Carers</a:t>
            </a:r>
          </a:p>
        </p:txBody>
      </p:sp>
      <p:sp>
        <p:nvSpPr>
          <p:cNvPr id="3" name="Subtitle 2"/>
          <p:cNvSpPr>
            <a:spLocks noGrp="1"/>
          </p:cNvSpPr>
          <p:nvPr>
            <p:ph type="subTitle" idx="1"/>
          </p:nvPr>
        </p:nvSpPr>
        <p:spPr>
          <a:xfrm>
            <a:off x="838200" y="4074515"/>
            <a:ext cx="7583133" cy="1279124"/>
          </a:xfrm>
        </p:spPr>
        <p:txBody>
          <a:bodyPr vert="horz" lIns="91440" tIns="45720" rIns="91440" bIns="45720" rtlCol="0" anchor="t">
            <a:normAutofit/>
          </a:bodyPr>
          <a:lstStyle/>
          <a:p>
            <a:pPr algn="l"/>
            <a:r>
              <a:rPr lang="en-US" sz="2200">
                <a:solidFill>
                  <a:srgbClr val="FFFFFF"/>
                </a:solidFill>
                <a:latin typeface="Modern No. 20"/>
              </a:rPr>
              <a:t>By Layton and Lewis</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174801-1395-44C5-9B00-CCAC45C056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32EBE56B-DFF0-4948-83B7-D40B667371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 name="Title 1">
            <a:extLst>
              <a:ext uri="{FF2B5EF4-FFF2-40B4-BE49-F238E27FC236}">
                <a16:creationId xmlns:a16="http://schemas.microsoft.com/office/drawing/2014/main" id="{5A6286F6-42F1-DE0F-87BE-4AABCDC172B6}"/>
              </a:ext>
            </a:extLst>
          </p:cNvPr>
          <p:cNvSpPr>
            <a:spLocks noGrp="1"/>
          </p:cNvSpPr>
          <p:nvPr>
            <p:ph type="ctrTitle"/>
          </p:nvPr>
        </p:nvSpPr>
        <p:spPr>
          <a:xfrm>
            <a:off x="-1838" y="4061229"/>
            <a:ext cx="4011136" cy="1628052"/>
          </a:xfrm>
        </p:spPr>
        <p:txBody>
          <a:bodyPr anchor="t">
            <a:normAutofit/>
          </a:bodyPr>
          <a:lstStyle/>
          <a:p>
            <a:pPr algn="l"/>
            <a:r>
              <a:rPr lang="en-US" u="sng">
                <a:cs typeface="Sabon Next LT"/>
              </a:rPr>
              <a:t> What is a Young Carer?</a:t>
            </a:r>
          </a:p>
        </p:txBody>
      </p:sp>
      <p:grpSp>
        <p:nvGrpSpPr>
          <p:cNvPr id="13" name="Group 12">
            <a:extLst>
              <a:ext uri="{FF2B5EF4-FFF2-40B4-BE49-F238E27FC236}">
                <a16:creationId xmlns:a16="http://schemas.microsoft.com/office/drawing/2014/main" id="{3B36BCCA-34D5-47BD-9879-6694D1068B1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8167025" y="76200"/>
            <a:ext cx="3997615" cy="6816079"/>
            <a:chOff x="8059620" y="41922"/>
            <a:chExt cx="3997615" cy="6816077"/>
          </a:xfrm>
        </p:grpSpPr>
        <p:pic>
          <p:nvPicPr>
            <p:cNvPr id="14" name="Picture 13">
              <a:extLst>
                <a:ext uri="{FF2B5EF4-FFF2-40B4-BE49-F238E27FC236}">
                  <a16:creationId xmlns:a16="http://schemas.microsoft.com/office/drawing/2014/main" id="{939A723C-F4A6-4106-A307-E1B9312B143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7000"/>
              <a:extLst>
                <a:ext uri="{28A0092B-C50C-407E-A947-70E740481C1C}">
                  <a14:useLocalDpi xmlns:a14="http://schemas.microsoft.com/office/drawing/2010/main" val="0"/>
                </a:ext>
              </a:extLst>
            </a:blip>
            <a:srcRect l="22818" b="17291"/>
            <a:stretch/>
          </p:blipFill>
          <p:spPr>
            <a:xfrm flipH="1">
              <a:off x="8059620" y="1345934"/>
              <a:ext cx="3997615" cy="5512065"/>
            </a:xfrm>
            <a:prstGeom prst="rect">
              <a:avLst/>
            </a:prstGeom>
          </p:spPr>
        </p:pic>
        <p:pic>
          <p:nvPicPr>
            <p:cNvPr id="15" name="Picture 14">
              <a:extLst>
                <a:ext uri="{FF2B5EF4-FFF2-40B4-BE49-F238E27FC236}">
                  <a16:creationId xmlns:a16="http://schemas.microsoft.com/office/drawing/2014/main" id="{7670673B-B543-48E7-B88F-4B729775891A}"/>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rcRect r="40690"/>
            <a:stretch/>
          </p:blipFill>
          <p:spPr>
            <a:xfrm>
              <a:off x="8915400" y="41922"/>
              <a:ext cx="3141835" cy="6816077"/>
            </a:xfrm>
            <a:prstGeom prst="rect">
              <a:avLst/>
            </a:prstGeom>
          </p:spPr>
        </p:pic>
      </p:grpSp>
      <p:sp>
        <p:nvSpPr>
          <p:cNvPr id="3" name="Subtitle 2">
            <a:extLst>
              <a:ext uri="{FF2B5EF4-FFF2-40B4-BE49-F238E27FC236}">
                <a16:creationId xmlns:a16="http://schemas.microsoft.com/office/drawing/2014/main" id="{3E0DF9B2-3335-BA3D-4509-F0841E5EC268}"/>
              </a:ext>
            </a:extLst>
          </p:cNvPr>
          <p:cNvSpPr>
            <a:spLocks noGrp="1"/>
          </p:cNvSpPr>
          <p:nvPr>
            <p:ph type="subTitle" idx="1"/>
          </p:nvPr>
        </p:nvSpPr>
        <p:spPr>
          <a:xfrm>
            <a:off x="5382388" y="4069249"/>
            <a:ext cx="6776341" cy="3315530"/>
          </a:xfrm>
        </p:spPr>
        <p:txBody>
          <a:bodyPr vert="horz" lIns="91440" tIns="45720" rIns="91440" bIns="45720" rtlCol="0" anchor="t">
            <a:noAutofit/>
          </a:bodyPr>
          <a:lstStyle/>
          <a:p>
            <a:pPr algn="l">
              <a:lnSpc>
                <a:spcPct val="100000"/>
              </a:lnSpc>
            </a:pPr>
            <a:r>
              <a:rPr lang="en-US" sz="2400">
                <a:latin typeface="Modern No. 20"/>
              </a:rPr>
              <a:t>A young carer is </a:t>
            </a:r>
            <a:r>
              <a:rPr lang="en-US" sz="2400">
                <a:latin typeface="Modern No. 20"/>
                <a:ea typeface="+mn-lt"/>
                <a:cs typeface="+mn-lt"/>
              </a:rPr>
              <a:t>a person under the age of 18 who provides care and support to a family member or friend with a disability, illness, mental health condition, or drug or alcohol problem They often perform tasks such as cooking, cleaning, or managing medicines, which can leave them feeling isolated and affect their education and social lives.</a:t>
            </a:r>
            <a:endParaRPr lang="en-US" sz="2400">
              <a:latin typeface="Modern No. 20"/>
            </a:endParaRPr>
          </a:p>
        </p:txBody>
      </p:sp>
      <p:pic>
        <p:nvPicPr>
          <p:cNvPr id="5" name="Picture 4" descr="Young Carers - Study Higher">
            <a:extLst>
              <a:ext uri="{FF2B5EF4-FFF2-40B4-BE49-F238E27FC236}">
                <a16:creationId xmlns:a16="http://schemas.microsoft.com/office/drawing/2014/main" id="{8F7CFB4B-BBC4-628D-3BD8-103A625BA7A6}"/>
              </a:ext>
            </a:extLst>
          </p:cNvPr>
          <p:cNvPicPr>
            <a:picLocks noChangeAspect="1"/>
          </p:cNvPicPr>
          <p:nvPr/>
        </p:nvPicPr>
        <p:blipFill>
          <a:blip r:embed="rId3"/>
          <a:stretch>
            <a:fillRect/>
          </a:stretch>
        </p:blipFill>
        <p:spPr>
          <a:xfrm>
            <a:off x="3069093" y="378960"/>
            <a:ext cx="5482316" cy="2875189"/>
          </a:xfrm>
          <a:prstGeom prst="rect">
            <a:avLst/>
          </a:prstGeom>
        </p:spPr>
      </p:pic>
    </p:spTree>
    <p:extLst>
      <p:ext uri="{BB962C8B-B14F-4D97-AF65-F5344CB8AC3E}">
        <p14:creationId xmlns:p14="http://schemas.microsoft.com/office/powerpoint/2010/main" val="2163989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8651CFA9-6065-4243-AC48-858E35978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8" name="Rectangle 17">
            <a:extLst>
              <a:ext uri="{FF2B5EF4-FFF2-40B4-BE49-F238E27FC236}">
                <a16:creationId xmlns:a16="http://schemas.microsoft.com/office/drawing/2014/main" id="{FBC8BBE5-981E-4B0B-9654-32B5668BF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19" name="Group 18">
            <a:extLst>
              <a:ext uri="{FF2B5EF4-FFF2-40B4-BE49-F238E27FC236}">
                <a16:creationId xmlns:a16="http://schemas.microsoft.com/office/drawing/2014/main" id="{8D6FD602-3113-4FC4-982F-15099614D2A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3048" y="0"/>
            <a:ext cx="7724071" cy="6858000"/>
            <a:chOff x="4464881" y="0"/>
            <a:chExt cx="7724071" cy="6858000"/>
          </a:xfrm>
        </p:grpSpPr>
        <p:pic>
          <p:nvPicPr>
            <p:cNvPr id="14" name="Picture 13">
              <a:extLst>
                <a:ext uri="{FF2B5EF4-FFF2-40B4-BE49-F238E27FC236}">
                  <a16:creationId xmlns:a16="http://schemas.microsoft.com/office/drawing/2014/main" id="{8B8C81AF-BEDB-486F-AB26-181C63BF140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5" name="Picture 14">
              <a:extLst>
                <a:ext uri="{FF2B5EF4-FFF2-40B4-BE49-F238E27FC236}">
                  <a16:creationId xmlns:a16="http://schemas.microsoft.com/office/drawing/2014/main" id="{E08D8EF1-80CA-4FAD-BD38-F379CECC367E}"/>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F3EA5A4F-B376-6AED-8339-65F1245A2585}"/>
              </a:ext>
            </a:extLst>
          </p:cNvPr>
          <p:cNvSpPr>
            <a:spLocks noGrp="1"/>
          </p:cNvSpPr>
          <p:nvPr>
            <p:ph type="title"/>
          </p:nvPr>
        </p:nvSpPr>
        <p:spPr>
          <a:xfrm>
            <a:off x="5638800" y="586992"/>
            <a:ext cx="5867400" cy="1664573"/>
          </a:xfrm>
        </p:spPr>
        <p:txBody>
          <a:bodyPr>
            <a:normAutofit/>
          </a:bodyPr>
          <a:lstStyle/>
          <a:p>
            <a:r>
              <a:rPr lang="en-US" u="sng">
                <a:cs typeface="Sabon Next LT"/>
              </a:rPr>
              <a:t>What do Young Carers do?</a:t>
            </a:r>
          </a:p>
        </p:txBody>
      </p:sp>
      <p:pic>
        <p:nvPicPr>
          <p:cNvPr id="4" name="Picture 3" descr="A logo for carers gateway&#10;&#10;AI-generated content may be incorrect.">
            <a:extLst>
              <a:ext uri="{FF2B5EF4-FFF2-40B4-BE49-F238E27FC236}">
                <a16:creationId xmlns:a16="http://schemas.microsoft.com/office/drawing/2014/main" id="{22793FBF-2C62-86EF-ACFB-D21561431F30}"/>
              </a:ext>
            </a:extLst>
          </p:cNvPr>
          <p:cNvPicPr>
            <a:picLocks noChangeAspect="1"/>
          </p:cNvPicPr>
          <p:nvPr/>
        </p:nvPicPr>
        <p:blipFill>
          <a:blip r:embed="rId4"/>
          <a:stretch>
            <a:fillRect/>
          </a:stretch>
        </p:blipFill>
        <p:spPr>
          <a:xfrm>
            <a:off x="606552" y="2104583"/>
            <a:ext cx="4724400" cy="2735178"/>
          </a:xfrm>
          <a:prstGeom prst="rect">
            <a:avLst/>
          </a:prstGeom>
        </p:spPr>
      </p:pic>
      <p:sp>
        <p:nvSpPr>
          <p:cNvPr id="3" name="Content Placeholder 2">
            <a:extLst>
              <a:ext uri="{FF2B5EF4-FFF2-40B4-BE49-F238E27FC236}">
                <a16:creationId xmlns:a16="http://schemas.microsoft.com/office/drawing/2014/main" id="{ADCAED92-B8B1-6BF6-5C86-99FCEDA76496}"/>
              </a:ext>
            </a:extLst>
          </p:cNvPr>
          <p:cNvSpPr>
            <a:spLocks noGrp="1"/>
          </p:cNvSpPr>
          <p:nvPr>
            <p:ph idx="1"/>
          </p:nvPr>
        </p:nvSpPr>
        <p:spPr>
          <a:xfrm>
            <a:off x="5638860" y="2411653"/>
            <a:ext cx="5867022" cy="3928822"/>
          </a:xfrm>
        </p:spPr>
        <p:txBody>
          <a:bodyPr vert="horz" lIns="91440" tIns="45720" rIns="91440" bIns="45720" rtlCol="0" anchor="t">
            <a:normAutofit/>
          </a:bodyPr>
          <a:lstStyle/>
          <a:p>
            <a:r>
              <a:rPr lang="en-US" sz="2400">
                <a:latin typeface="Modern No. 20"/>
              </a:rPr>
              <a:t>Young carers are children and young people who provide care and support for a family member or friend with a disability, illness, or substance misuse problem, taking on tasks like cooking, cleaning, shopping, providing personal care, giving medication, and offering emotional support. These responsibilities are unpaid and can be physically and emotionally demanding</a:t>
            </a:r>
          </a:p>
        </p:txBody>
      </p:sp>
    </p:spTree>
    <p:extLst>
      <p:ext uri="{BB962C8B-B14F-4D97-AF65-F5344CB8AC3E}">
        <p14:creationId xmlns:p14="http://schemas.microsoft.com/office/powerpoint/2010/main" val="3244562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310E06F9-9F12-4D1B-92C0-4B30818D0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2" name="Rectangle 21">
            <a:extLst>
              <a:ext uri="{FF2B5EF4-FFF2-40B4-BE49-F238E27FC236}">
                <a16:creationId xmlns:a16="http://schemas.microsoft.com/office/drawing/2014/main" id="{8F5EFE88-F6A7-4B53-AF99-227DFC56A0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23" name="Group 22">
            <a:extLst>
              <a:ext uri="{FF2B5EF4-FFF2-40B4-BE49-F238E27FC236}">
                <a16:creationId xmlns:a16="http://schemas.microsoft.com/office/drawing/2014/main" id="{BD08D52E-56C9-4654-9764-ADE6C0F0E30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4881" y="0"/>
            <a:ext cx="7724071" cy="6858000"/>
            <a:chOff x="4464881" y="0"/>
            <a:chExt cx="7724071" cy="6858000"/>
          </a:xfrm>
        </p:grpSpPr>
        <p:pic>
          <p:nvPicPr>
            <p:cNvPr id="14" name="Picture 13">
              <a:extLst>
                <a:ext uri="{FF2B5EF4-FFF2-40B4-BE49-F238E27FC236}">
                  <a16:creationId xmlns:a16="http://schemas.microsoft.com/office/drawing/2014/main" id="{74CC9B0D-E068-488B-A88F-E69A1B690BA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15" name="Picture 14">
              <a:extLst>
                <a:ext uri="{FF2B5EF4-FFF2-40B4-BE49-F238E27FC236}">
                  <a16:creationId xmlns:a16="http://schemas.microsoft.com/office/drawing/2014/main" id="{06E2E1E2-C875-4AF6-A6C4-67E7EA04892F}"/>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2" name="Title 1">
            <a:extLst>
              <a:ext uri="{FF2B5EF4-FFF2-40B4-BE49-F238E27FC236}">
                <a16:creationId xmlns:a16="http://schemas.microsoft.com/office/drawing/2014/main" id="{5A9CD919-74FB-9AA3-6509-3F629133CEC4}"/>
              </a:ext>
            </a:extLst>
          </p:cNvPr>
          <p:cNvSpPr>
            <a:spLocks noGrp="1"/>
          </p:cNvSpPr>
          <p:nvPr>
            <p:ph type="ctrTitle"/>
          </p:nvPr>
        </p:nvSpPr>
        <p:spPr>
          <a:xfrm>
            <a:off x="838200" y="744909"/>
            <a:ext cx="4800600" cy="1856800"/>
          </a:xfrm>
        </p:spPr>
        <p:txBody>
          <a:bodyPr anchor="b">
            <a:normAutofit/>
          </a:bodyPr>
          <a:lstStyle/>
          <a:p>
            <a:pPr algn="l"/>
            <a:r>
              <a:rPr lang="en-US" u="sng">
                <a:cs typeface="Sabon Next LT"/>
              </a:rPr>
              <a:t>What is a Young Carers champion? </a:t>
            </a:r>
          </a:p>
        </p:txBody>
      </p:sp>
      <p:sp>
        <p:nvSpPr>
          <p:cNvPr id="3" name="Subtitle 2">
            <a:extLst>
              <a:ext uri="{FF2B5EF4-FFF2-40B4-BE49-F238E27FC236}">
                <a16:creationId xmlns:a16="http://schemas.microsoft.com/office/drawing/2014/main" id="{780D802D-80D8-30A4-DBE9-2D05088E76F7}"/>
              </a:ext>
            </a:extLst>
          </p:cNvPr>
          <p:cNvSpPr>
            <a:spLocks noGrp="1"/>
          </p:cNvSpPr>
          <p:nvPr>
            <p:ph type="subTitle" idx="1"/>
          </p:nvPr>
        </p:nvSpPr>
        <p:spPr>
          <a:xfrm>
            <a:off x="838200" y="3108869"/>
            <a:ext cx="4800599" cy="3020221"/>
          </a:xfrm>
        </p:spPr>
        <p:txBody>
          <a:bodyPr vert="horz" lIns="91440" tIns="45720" rIns="91440" bIns="45720" rtlCol="0" anchor="t">
            <a:noAutofit/>
          </a:bodyPr>
          <a:lstStyle/>
          <a:p>
            <a:pPr algn="l">
              <a:lnSpc>
                <a:spcPct val="100000"/>
              </a:lnSpc>
            </a:pPr>
            <a:r>
              <a:rPr lang="en-US" sz="2400" dirty="0">
                <a:latin typeface="Modern No. 20"/>
                <a:ea typeface="+mn-lt"/>
                <a:cs typeface="+mn-lt"/>
              </a:rPr>
              <a:t>A Young Carers Champion is a designated staff member in a school or organization who acts as a point of contact for young carers, helping them access support, raise awareness among staff and pupils, and foster a more supportive and understanding environment within the setting. </a:t>
            </a:r>
            <a:r>
              <a:rPr lang="en-US" sz="2400" dirty="0" err="1">
                <a:latin typeface="Modern No. 20"/>
                <a:ea typeface="+mn-lt"/>
                <a:cs typeface="+mn-lt"/>
              </a:rPr>
              <a:t>Mrs</a:t>
            </a:r>
            <a:r>
              <a:rPr lang="en-US" sz="2400" dirty="0">
                <a:latin typeface="Modern No. 20"/>
                <a:ea typeface="+mn-lt"/>
                <a:cs typeface="+mn-lt"/>
              </a:rPr>
              <a:t> Kirkwood is our Young Carers Champion.</a:t>
            </a:r>
            <a:endParaRPr lang="en-US" sz="2400" dirty="0">
              <a:latin typeface="Modern No. 20"/>
            </a:endParaRPr>
          </a:p>
        </p:txBody>
      </p:sp>
      <p:pic>
        <p:nvPicPr>
          <p:cNvPr id="4" name="Picture 3" descr="A heart with hands hugging each other&#10;&#10;AI-generated content may be incorrect.">
            <a:extLst>
              <a:ext uri="{FF2B5EF4-FFF2-40B4-BE49-F238E27FC236}">
                <a16:creationId xmlns:a16="http://schemas.microsoft.com/office/drawing/2014/main" id="{CF3593AC-2687-F3E1-D8F8-6F78E3770C2B}"/>
              </a:ext>
            </a:extLst>
          </p:cNvPr>
          <p:cNvPicPr>
            <a:picLocks noChangeAspect="1"/>
          </p:cNvPicPr>
          <p:nvPr/>
        </p:nvPicPr>
        <p:blipFill>
          <a:blip r:embed="rId4"/>
          <a:srcRect l="33" r="-1" b="-1"/>
          <a:stretch>
            <a:fillRect/>
          </a:stretch>
        </p:blipFill>
        <p:spPr>
          <a:xfrm>
            <a:off x="5864351" y="567942"/>
            <a:ext cx="5715000" cy="5716862"/>
          </a:xfrm>
          <a:prstGeom prst="rect">
            <a:avLst/>
          </a:prstGeom>
        </p:spPr>
      </p:pic>
    </p:spTree>
    <p:extLst>
      <p:ext uri="{BB962C8B-B14F-4D97-AF65-F5344CB8AC3E}">
        <p14:creationId xmlns:p14="http://schemas.microsoft.com/office/powerpoint/2010/main" val="38680531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10E06F9-9F12-4D1B-92C0-4B30818D0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11" name="Rectangle 10">
            <a:extLst>
              <a:ext uri="{FF2B5EF4-FFF2-40B4-BE49-F238E27FC236}">
                <a16:creationId xmlns:a16="http://schemas.microsoft.com/office/drawing/2014/main" id="{7DA29CF3-8B8B-4DDF-A19B-72E0059DD5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2" name="Title 1">
            <a:extLst>
              <a:ext uri="{FF2B5EF4-FFF2-40B4-BE49-F238E27FC236}">
                <a16:creationId xmlns:a16="http://schemas.microsoft.com/office/drawing/2014/main" id="{DBB6D0DF-755D-B382-EE65-755E7DB3D0CB}"/>
              </a:ext>
            </a:extLst>
          </p:cNvPr>
          <p:cNvSpPr>
            <a:spLocks noGrp="1"/>
          </p:cNvSpPr>
          <p:nvPr>
            <p:ph type="ctrTitle"/>
          </p:nvPr>
        </p:nvSpPr>
        <p:spPr>
          <a:xfrm>
            <a:off x="838200" y="744909"/>
            <a:ext cx="5562600" cy="1094793"/>
          </a:xfrm>
        </p:spPr>
        <p:txBody>
          <a:bodyPr anchor="b">
            <a:normAutofit fontScale="90000"/>
          </a:bodyPr>
          <a:lstStyle/>
          <a:p>
            <a:pPr algn="l"/>
            <a:r>
              <a:rPr lang="en-US" u="sng">
                <a:cs typeface="Sabon Next LT"/>
              </a:rPr>
              <a:t>What helps Young Carers?</a:t>
            </a:r>
            <a:endParaRPr lang="en-US" u="sng"/>
          </a:p>
        </p:txBody>
      </p:sp>
      <p:sp>
        <p:nvSpPr>
          <p:cNvPr id="3" name="Subtitle 2">
            <a:extLst>
              <a:ext uri="{FF2B5EF4-FFF2-40B4-BE49-F238E27FC236}">
                <a16:creationId xmlns:a16="http://schemas.microsoft.com/office/drawing/2014/main" id="{9AEF752A-908F-B903-626D-A56917265492}"/>
              </a:ext>
            </a:extLst>
          </p:cNvPr>
          <p:cNvSpPr>
            <a:spLocks noGrp="1"/>
          </p:cNvSpPr>
          <p:nvPr>
            <p:ph type="subTitle" idx="1"/>
          </p:nvPr>
        </p:nvSpPr>
        <p:spPr>
          <a:xfrm>
            <a:off x="838200" y="1993453"/>
            <a:ext cx="5562599" cy="4226372"/>
          </a:xfrm>
        </p:spPr>
        <p:txBody>
          <a:bodyPr vert="horz" lIns="91440" tIns="45720" rIns="91440" bIns="45720" rtlCol="0" anchor="t">
            <a:noAutofit/>
          </a:bodyPr>
          <a:lstStyle/>
          <a:p>
            <a:pPr algn="l">
              <a:lnSpc>
                <a:spcPct val="100000"/>
              </a:lnSpc>
            </a:pPr>
            <a:r>
              <a:rPr lang="en-US" sz="2800" dirty="0">
                <a:latin typeface="Modern No. 20"/>
                <a:ea typeface="+mn-lt"/>
                <a:cs typeface="+mn-lt"/>
              </a:rPr>
              <a:t>Young carers are helped by breaks and social activities through young carer projects and charities like The Children's Society and Barnardo's, emotional support from counsellors and helplines like Childline, practical help from social workers and health professionals, and understanding from schools through specific support groups and flexible homework help</a:t>
            </a:r>
            <a:r>
              <a:rPr lang="en-US" sz="2800" dirty="0">
                <a:ea typeface="+mn-lt"/>
                <a:cs typeface="+mn-lt"/>
              </a:rPr>
              <a:t>.</a:t>
            </a:r>
            <a:endParaRPr lang="en-US" sz="2800" dirty="0"/>
          </a:p>
        </p:txBody>
      </p:sp>
      <p:grpSp>
        <p:nvGrpSpPr>
          <p:cNvPr id="13" name="Group 12">
            <a:extLst>
              <a:ext uri="{FF2B5EF4-FFF2-40B4-BE49-F238E27FC236}">
                <a16:creationId xmlns:a16="http://schemas.microsoft.com/office/drawing/2014/main" id="{2C96D671-CB09-4A40-87DE-E5042068B0E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V="1">
            <a:off x="8167025" y="76200"/>
            <a:ext cx="3997615" cy="6816079"/>
            <a:chOff x="8059620" y="41922"/>
            <a:chExt cx="3997615" cy="6816077"/>
          </a:xfrm>
        </p:grpSpPr>
        <p:pic>
          <p:nvPicPr>
            <p:cNvPr id="14" name="Picture 13">
              <a:extLst>
                <a:ext uri="{FF2B5EF4-FFF2-40B4-BE49-F238E27FC236}">
                  <a16:creationId xmlns:a16="http://schemas.microsoft.com/office/drawing/2014/main" id="{21A0628A-CD3B-450E-BF5A-04678A41E41D}"/>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7000"/>
              <a:extLst>
                <a:ext uri="{28A0092B-C50C-407E-A947-70E740481C1C}">
                  <a14:useLocalDpi xmlns:a14="http://schemas.microsoft.com/office/drawing/2010/main" val="0"/>
                </a:ext>
              </a:extLst>
            </a:blip>
            <a:srcRect l="22818" b="17291"/>
            <a:stretch/>
          </p:blipFill>
          <p:spPr>
            <a:xfrm flipH="1">
              <a:off x="8059620" y="1345934"/>
              <a:ext cx="3997615" cy="5512065"/>
            </a:xfrm>
            <a:prstGeom prst="rect">
              <a:avLst/>
            </a:prstGeom>
          </p:spPr>
        </p:pic>
        <p:pic>
          <p:nvPicPr>
            <p:cNvPr id="15" name="Picture 14">
              <a:extLst>
                <a:ext uri="{FF2B5EF4-FFF2-40B4-BE49-F238E27FC236}">
                  <a16:creationId xmlns:a16="http://schemas.microsoft.com/office/drawing/2014/main" id="{E96386AA-8B39-4EAE-8E84-F62C12CCE977}"/>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rotWithShape="1">
            <a:blip r:embed="rId2">
              <a:duotone>
                <a:schemeClr val="accent6">
                  <a:shade val="45000"/>
                  <a:satMod val="135000"/>
                </a:schemeClr>
                <a:prstClr val="white"/>
              </a:duotone>
              <a:alphaModFix amt="15000"/>
              <a:extLst>
                <a:ext uri="{28A0092B-C50C-407E-A947-70E740481C1C}">
                  <a14:useLocalDpi xmlns:a14="http://schemas.microsoft.com/office/drawing/2010/main" val="0"/>
                </a:ext>
              </a:extLst>
            </a:blip>
            <a:srcRect r="40690"/>
            <a:stretch/>
          </p:blipFill>
          <p:spPr>
            <a:xfrm>
              <a:off x="8915400" y="41922"/>
              <a:ext cx="3141835" cy="6816077"/>
            </a:xfrm>
            <a:prstGeom prst="rect">
              <a:avLst/>
            </a:prstGeom>
          </p:spPr>
        </p:pic>
      </p:grpSp>
      <p:pic>
        <p:nvPicPr>
          <p:cNvPr id="4" name="Picture 3" descr="A logo for a health and social care partnership&#10;&#10;AI-generated content may be incorrect.">
            <a:extLst>
              <a:ext uri="{FF2B5EF4-FFF2-40B4-BE49-F238E27FC236}">
                <a16:creationId xmlns:a16="http://schemas.microsoft.com/office/drawing/2014/main" id="{F647AFD1-8172-8608-6E52-6369EB38A7E5}"/>
              </a:ext>
            </a:extLst>
          </p:cNvPr>
          <p:cNvPicPr>
            <a:picLocks noChangeAspect="1"/>
          </p:cNvPicPr>
          <p:nvPr/>
        </p:nvPicPr>
        <p:blipFill>
          <a:blip r:embed="rId3">
            <a:alphaModFix/>
          </a:blip>
          <a:srcRect/>
          <a:stretch>
            <a:fillRect/>
          </a:stretch>
        </p:blipFill>
        <p:spPr>
          <a:xfrm>
            <a:off x="6671775" y="891938"/>
            <a:ext cx="5046291" cy="5046291"/>
          </a:xfrm>
          <a:custGeom>
            <a:avLst/>
            <a:gdLst/>
            <a:ahLst/>
            <a:cxnLst/>
            <a:rect l="l" t="t" r="r" b="b"/>
            <a:pathLst>
              <a:path w="4800600" h="4800600">
                <a:moveTo>
                  <a:pt x="2400300" y="0"/>
                </a:moveTo>
                <a:cubicBezTo>
                  <a:pt x="3725949" y="0"/>
                  <a:pt x="4800600" y="1074651"/>
                  <a:pt x="4800600" y="2400300"/>
                </a:cubicBezTo>
                <a:cubicBezTo>
                  <a:pt x="4800600" y="3725949"/>
                  <a:pt x="3725949" y="4800600"/>
                  <a:pt x="2400300" y="4800600"/>
                </a:cubicBezTo>
                <a:cubicBezTo>
                  <a:pt x="1074651" y="4800600"/>
                  <a:pt x="0" y="3725949"/>
                  <a:pt x="0" y="2400300"/>
                </a:cubicBezTo>
                <a:cubicBezTo>
                  <a:pt x="0" y="1074651"/>
                  <a:pt x="1074651" y="0"/>
                  <a:pt x="2400300" y="0"/>
                </a:cubicBezTo>
                <a:close/>
              </a:path>
            </a:pathLst>
          </a:custGeom>
        </p:spPr>
      </p:pic>
    </p:spTree>
    <p:extLst>
      <p:ext uri="{BB962C8B-B14F-4D97-AF65-F5344CB8AC3E}">
        <p14:creationId xmlns:p14="http://schemas.microsoft.com/office/powerpoint/2010/main" val="2556147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0BABF38A-8A0D-492E-BD20-6CF4D46B50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4"/>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pic>
        <p:nvPicPr>
          <p:cNvPr id="33" name="Picture 32">
            <a:extLst>
              <a:ext uri="{FF2B5EF4-FFF2-40B4-BE49-F238E27FC236}">
                <a16:creationId xmlns:a16="http://schemas.microsoft.com/office/drawing/2014/main" id="{BC526B7A-4801-4FD1-95C8-03AF22629E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0000"/>
            <a:extLst>
              <a:ext uri="{28A0092B-C50C-407E-A947-70E740481C1C}">
                <a14:useLocalDpi xmlns:a14="http://schemas.microsoft.com/office/drawing/2010/main" val="0"/>
              </a:ext>
            </a:extLst>
          </a:blip>
          <a:stretch>
            <a:fillRect/>
          </a:stretch>
        </p:blipFill>
        <p:spPr>
          <a:xfrm>
            <a:off x="8534400" y="0"/>
            <a:ext cx="3654612" cy="4575348"/>
          </a:xfrm>
          <a:prstGeom prst="rect">
            <a:avLst/>
          </a:prstGeom>
        </p:spPr>
      </p:pic>
      <p:sp useBgFill="1">
        <p:nvSpPr>
          <p:cNvPr id="35" name="Rectangle 34">
            <a:extLst>
              <a:ext uri="{FF2B5EF4-FFF2-40B4-BE49-F238E27FC236}">
                <a16:creationId xmlns:a16="http://schemas.microsoft.com/office/drawing/2014/main" id="{2D924463-4DB7-437D-85B1-7EE5042DE5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sp>
        <p:nvSpPr>
          <p:cNvPr id="37" name="Rectangle 36">
            <a:extLst>
              <a:ext uri="{FF2B5EF4-FFF2-40B4-BE49-F238E27FC236}">
                <a16:creationId xmlns:a16="http://schemas.microsoft.com/office/drawing/2014/main" id="{4684E975-303E-47A8-B594-8B8635D99C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65000"/>
                  <a:lumOff val="35000"/>
                </a:schemeClr>
              </a:solidFill>
              <a:latin typeface="AvenirNext LT Pro Medium" panose="020B0504020202020204" pitchFamily="34" charset="0"/>
            </a:endParaRPr>
          </a:p>
        </p:txBody>
      </p:sp>
      <p:grpSp>
        <p:nvGrpSpPr>
          <p:cNvPr id="39" name="Group 38">
            <a:extLst>
              <a:ext uri="{FF2B5EF4-FFF2-40B4-BE49-F238E27FC236}">
                <a16:creationId xmlns:a16="http://schemas.microsoft.com/office/drawing/2014/main" id="{EFE09A4F-A15B-47D3-8D0C-5312542A28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0" y="0"/>
            <a:ext cx="7724071" cy="6858000"/>
            <a:chOff x="4464881" y="0"/>
            <a:chExt cx="7724071" cy="6858000"/>
          </a:xfrm>
        </p:grpSpPr>
        <p:pic>
          <p:nvPicPr>
            <p:cNvPr id="40" name="Picture 39">
              <a:extLst>
                <a:ext uri="{FF2B5EF4-FFF2-40B4-BE49-F238E27FC236}">
                  <a16:creationId xmlns:a16="http://schemas.microsoft.com/office/drawing/2014/main" id="{4B050247-430F-4B46-AB4B-EF8831953A9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3">
              <a:duotone>
                <a:schemeClr val="accent6">
                  <a:shade val="45000"/>
                  <a:satMod val="135000"/>
                </a:schemeClr>
                <a:prstClr val="white"/>
              </a:duotone>
              <a:alphaModFix amt="15000"/>
              <a:extLst>
                <a:ext uri="{28A0092B-C50C-407E-A947-70E740481C1C}">
                  <a14:useLocalDpi xmlns:a14="http://schemas.microsoft.com/office/drawing/2010/main" val="0"/>
                </a:ext>
              </a:extLst>
            </a:blip>
            <a:stretch>
              <a:fillRect/>
            </a:stretch>
          </p:blipFill>
          <p:spPr>
            <a:xfrm>
              <a:off x="7073255" y="0"/>
              <a:ext cx="5115697" cy="6858000"/>
            </a:xfrm>
            <a:prstGeom prst="rect">
              <a:avLst/>
            </a:prstGeom>
          </p:spPr>
        </p:pic>
        <p:pic>
          <p:nvPicPr>
            <p:cNvPr id="41" name="Picture 40">
              <a:extLst>
                <a:ext uri="{FF2B5EF4-FFF2-40B4-BE49-F238E27FC236}">
                  <a16:creationId xmlns:a16="http://schemas.microsoft.com/office/drawing/2014/main" id="{73E69A1C-E919-43B0-BA1D-6599CABDF820}"/>
                </a:ext>
                <a:ext uri="{C183D7F6-B498-43B3-948B-1728B52AA6E4}">
                  <adec:decorative xmlns:adec="http://schemas.microsoft.com/office/drawing/2017/decorative" val="1"/>
                </a:ext>
              </a:extLst>
            </p:cNvPr>
            <p:cNvPicPr>
              <a:picLocks noChangeAspect="1"/>
            </p:cNvPicPr>
            <p:nvPr>
              <p:extLst>
                <p:ext uri="{386F3935-93C4-4BCD-93E2-E3B085C9AB24}">
                  <p16:designElem xmlns:p16="http://schemas.microsoft.com/office/powerpoint/2015/main" val="1"/>
                </p:ext>
              </p:extLst>
            </p:nvPr>
          </p:nvPicPr>
          <p:blipFill>
            <a:blip r:embed="rId4">
              <a:duotone>
                <a:schemeClr val="accent6">
                  <a:shade val="45000"/>
                  <a:satMod val="135000"/>
                </a:schemeClr>
                <a:prstClr val="white"/>
              </a:duotone>
              <a:alphaModFix amt="7000"/>
              <a:extLst>
                <a:ext uri="{28A0092B-C50C-407E-A947-70E740481C1C}">
                  <a14:useLocalDpi xmlns:a14="http://schemas.microsoft.com/office/drawing/2010/main" val="0"/>
                </a:ext>
              </a:extLst>
            </a:blip>
            <a:stretch>
              <a:fillRect/>
            </a:stretch>
          </p:blipFill>
          <p:spPr>
            <a:xfrm rot="16200000">
              <a:off x="5412135" y="-947254"/>
              <a:ext cx="5562598" cy="7457106"/>
            </a:xfrm>
            <a:prstGeom prst="rect">
              <a:avLst/>
            </a:prstGeom>
            <a:effectLst>
              <a:softEdge rad="0"/>
            </a:effectLst>
          </p:spPr>
        </p:pic>
      </p:grpSp>
      <p:sp>
        <p:nvSpPr>
          <p:cNvPr id="43" name="Rectangle 42">
            <a:extLst>
              <a:ext uri="{FF2B5EF4-FFF2-40B4-BE49-F238E27FC236}">
                <a16:creationId xmlns:a16="http://schemas.microsoft.com/office/drawing/2014/main" id="{5619E882-12EA-4946-A93B-09E6EA1376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276" y="685800"/>
            <a:ext cx="10820400" cy="5486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ABC92E5-2AC1-AFC4-15DC-E9EFB31610C6}"/>
              </a:ext>
            </a:extLst>
          </p:cNvPr>
          <p:cNvSpPr>
            <a:spLocks noGrp="1"/>
          </p:cNvSpPr>
          <p:nvPr>
            <p:ph type="title"/>
          </p:nvPr>
        </p:nvSpPr>
        <p:spPr>
          <a:xfrm>
            <a:off x="1600201" y="1219200"/>
            <a:ext cx="9067799" cy="2681128"/>
          </a:xfrm>
        </p:spPr>
        <p:txBody>
          <a:bodyPr vert="horz" lIns="91440" tIns="45720" rIns="91440" bIns="45720" rtlCol="0" anchor="b">
            <a:normAutofit/>
          </a:bodyPr>
          <a:lstStyle/>
          <a:p>
            <a:pPr algn="ctr"/>
            <a:r>
              <a:rPr lang="en-US" sz="800">
                <a:cs typeface="Sabon Next LT"/>
              </a:rPr>
              <a:t>9</a:t>
            </a:r>
            <a:endParaRPr lang="en-US" sz="800"/>
          </a:p>
        </p:txBody>
      </p:sp>
      <p:pic>
        <p:nvPicPr>
          <p:cNvPr id="6" name="Picture 5" descr="A yellow blue and orange text">
            <a:extLst>
              <a:ext uri="{FF2B5EF4-FFF2-40B4-BE49-F238E27FC236}">
                <a16:creationId xmlns:a16="http://schemas.microsoft.com/office/drawing/2014/main" id="{2D773E81-987B-EDD3-C5E4-146E189DDCCA}"/>
              </a:ext>
            </a:extLst>
          </p:cNvPr>
          <p:cNvPicPr>
            <a:picLocks noChangeAspect="1"/>
          </p:cNvPicPr>
          <p:nvPr/>
        </p:nvPicPr>
        <p:blipFill>
          <a:blip r:embed="rId5"/>
          <a:stretch>
            <a:fillRect/>
          </a:stretch>
        </p:blipFill>
        <p:spPr>
          <a:xfrm>
            <a:off x="684187" y="936034"/>
            <a:ext cx="10823626" cy="5231322"/>
          </a:xfrm>
          <a:prstGeom prst="rect">
            <a:avLst/>
          </a:prstGeom>
        </p:spPr>
      </p:pic>
    </p:spTree>
    <p:extLst>
      <p:ext uri="{BB962C8B-B14F-4D97-AF65-F5344CB8AC3E}">
        <p14:creationId xmlns:p14="http://schemas.microsoft.com/office/powerpoint/2010/main" val="808744621"/>
      </p:ext>
    </p:extLst>
  </p:cSld>
  <p:clrMapOvr>
    <a:masterClrMapping/>
  </p:clrMapOvr>
</p:sld>
</file>

<file path=ppt/theme/theme1.xml><?xml version="1.0" encoding="utf-8"?>
<a:theme xmlns:a="http://schemas.openxmlformats.org/drawingml/2006/main" name="DappledVTI">
  <a:themeElements>
    <a:clrScheme name="Custom 81">
      <a:dk1>
        <a:sysClr val="windowText" lastClr="000000"/>
      </a:dk1>
      <a:lt1>
        <a:sysClr val="window" lastClr="FFFFFF"/>
      </a:lt1>
      <a:dk2>
        <a:srgbClr val="21363B"/>
      </a:dk2>
      <a:lt2>
        <a:srgbClr val="F4F2F0"/>
      </a:lt2>
      <a:accent1>
        <a:srgbClr val="758468"/>
      </a:accent1>
      <a:accent2>
        <a:srgbClr val="B5A7AC"/>
      </a:accent2>
      <a:accent3>
        <a:srgbClr val="CC9C6F"/>
      </a:accent3>
      <a:accent4>
        <a:srgbClr val="767640"/>
      </a:accent4>
      <a:accent5>
        <a:srgbClr val="A5B295"/>
      </a:accent5>
      <a:accent6>
        <a:srgbClr val="C19DA7"/>
      </a:accent6>
      <a:hlink>
        <a:srgbClr val="D13D6E"/>
      </a:hlink>
      <a:folHlink>
        <a:srgbClr val="6C9D92"/>
      </a:folHlink>
    </a:clrScheme>
    <a:fontScheme name="Custom 67">
      <a:majorFont>
        <a:latin typeface="Sabon Next L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ppledVTI" id="{204FEFAB-F02B-4FE8-B509-C50A618B972D}" vid="{7EAEADA8-5A8E-45B2-B0E4-448EC7E7A94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04DE7CF3CEF334F921B943EDE27CD25" ma:contentTypeVersion="3" ma:contentTypeDescription="Create a new document." ma:contentTypeScope="" ma:versionID="5af842596a2cbac5a191fc11867e5860">
  <xsd:schema xmlns:xsd="http://www.w3.org/2001/XMLSchema" xmlns:xs="http://www.w3.org/2001/XMLSchema" xmlns:p="http://schemas.microsoft.com/office/2006/metadata/properties" xmlns:ns2="c8e84794-b8e4-4e97-b927-939de675dbd2" targetNamespace="http://schemas.microsoft.com/office/2006/metadata/properties" ma:root="true" ma:fieldsID="fa41205022d46de7a7648d060af70b4e" ns2:_="">
    <xsd:import namespace="c8e84794-b8e4-4e97-b927-939de675dbd2"/>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e84794-b8e4-4e97-b927-939de675db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45D2BC0-6AFB-4E54-B9D6-9F23766BC917}">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5A2C56B3-7AB0-476C-989D-FBA48B393EA7}">
  <ds:schemaRefs>
    <ds:schemaRef ds:uri="http://schemas.microsoft.com/sharepoint/v3/contenttype/forms"/>
  </ds:schemaRefs>
</ds:datastoreItem>
</file>

<file path=customXml/itemProps3.xml><?xml version="1.0" encoding="utf-8"?>
<ds:datastoreItem xmlns:ds="http://schemas.openxmlformats.org/officeDocument/2006/customXml" ds:itemID="{5935EA6B-5084-4FBC-A913-C9FB1BE411EC}">
  <ds:schemaRefs>
    <ds:schemaRef ds:uri="c8e84794-b8e4-4e97-b927-939de675dbd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269</Words>
  <Application>Microsoft Office PowerPoint</Application>
  <PresentationFormat>Widescreen</PresentationFormat>
  <Paragraphs>11</Paragraphs>
  <Slides>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Avenir Next LT Pro</vt:lpstr>
      <vt:lpstr>AvenirNext LT Pro Medium</vt:lpstr>
      <vt:lpstr>Modern No. 20</vt:lpstr>
      <vt:lpstr>Sabon Next LT</vt:lpstr>
      <vt:lpstr>DappledVTI</vt:lpstr>
      <vt:lpstr>Young Carers</vt:lpstr>
      <vt:lpstr> What is a Young Carer?</vt:lpstr>
      <vt:lpstr>What do Young Carers do?</vt:lpstr>
      <vt:lpstr>What is a Young Carers champion? </vt:lpstr>
      <vt:lpstr>What helps Young Carers?</vt:lpstr>
      <vt:lpstr>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Carers</dc:title>
  <dc:creator>Kirkwood, Jennifer</dc:creator>
  <cp:lastModifiedBy>Kirkwood, Jennifer</cp:lastModifiedBy>
  <cp:revision>9</cp:revision>
  <dcterms:created xsi:type="dcterms:W3CDTF">2025-09-17T13:08:31Z</dcterms:created>
  <dcterms:modified xsi:type="dcterms:W3CDTF">2025-10-02T19:37:43Z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0x010100B04DE7CF3CEF334F921B943EDE27CD25</vt:lpwstr>
  </property>
</Properties>
</file>