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Lst>
  <p:notesMasterIdLst>
    <p:notesMasterId r:id="rId14"/>
  </p:notesMasterIdLst>
  <p:handoutMasterIdLst>
    <p:handoutMasterId r:id="rId15"/>
  </p:handoutMasterIdLst>
  <p:sldIdLst>
    <p:sldId id="280" r:id="rId5"/>
    <p:sldId id="1210" r:id="rId6"/>
    <p:sldId id="1204" r:id="rId7"/>
    <p:sldId id="1225" r:id="rId8"/>
    <p:sldId id="1226" r:id="rId9"/>
    <p:sldId id="1227" r:id="rId10"/>
    <p:sldId id="1232" r:id="rId11"/>
    <p:sldId id="1228" r:id="rId12"/>
    <p:sldId id="1234" r:id="rId13"/>
  </p:sldIdLst>
  <p:sldSz cx="12192000" cy="6858000"/>
  <p:notesSz cx="6797675" cy="9926638"/>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4" pos="413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000000"/>
    <a:srgbClr val="AC67AA"/>
    <a:srgbClr val="FECF6C"/>
    <a:srgbClr val="C0C0C0"/>
    <a:srgbClr val="808080"/>
    <a:srgbClr val="777777"/>
    <a:srgbClr val="5F5F5F"/>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7" autoAdjust="0"/>
    <p:restoredTop sz="94660"/>
  </p:normalViewPr>
  <p:slideViewPr>
    <p:cSldViewPr snapToGrid="0">
      <p:cViewPr varScale="1">
        <p:scale>
          <a:sx n="62" d="100"/>
          <a:sy n="62" d="100"/>
        </p:scale>
        <p:origin x="1068" y="76"/>
      </p:cViewPr>
      <p:guideLst>
        <p:guide orient="horz" pos="572"/>
        <p:guide pos="41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47ADEDF9-8035-D945-9F61-CDFA4C0B924A}" type="datetimeFigureOut">
              <a:rPr lang="en-US" smtClean="0"/>
              <a:t>1/27/2023</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D855B868-C6BD-014A-9881-A323E090178F}" type="slidenum">
              <a:rPr lang="en-GB" smtClean="0"/>
              <a:t>‹#›</a:t>
            </a:fld>
            <a:endParaRPr lang="en-GB"/>
          </a:p>
        </p:txBody>
      </p:sp>
    </p:spTree>
    <p:extLst>
      <p:ext uri="{BB962C8B-B14F-4D97-AF65-F5344CB8AC3E}">
        <p14:creationId xmlns:p14="http://schemas.microsoft.com/office/powerpoint/2010/main" val="3454429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17382" y="685800"/>
            <a:ext cx="6184975" cy="347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5096085"/>
            <a:ext cx="5438140" cy="4423075"/>
          </a:xfrm>
          <a:prstGeom prst="rect">
            <a:avLst/>
          </a:prstGeom>
        </p:spPr>
        <p:txBody>
          <a:bodyPr vert="horz" lIns="0" tIns="0" rIns="0" bIns="0" rtlCol="0"/>
          <a:lstStyle/>
          <a:p>
            <a:pPr lvl="0"/>
            <a:r>
              <a:rPr lang="en-GB"/>
              <a:t>Click to edit Master text styles</a:t>
            </a:r>
          </a:p>
        </p:txBody>
      </p:sp>
      <p:sp>
        <p:nvSpPr>
          <p:cNvPr id="2" name="Header Placeholder 1">
            <a:extLst>
              <a:ext uri="{FF2B5EF4-FFF2-40B4-BE49-F238E27FC236}">
                <a16:creationId xmlns:a16="http://schemas.microsoft.com/office/drawing/2014/main" id="{B5D1D576-BABC-4A9D-9DC7-132E5E443FA3}"/>
              </a:ext>
            </a:extLst>
          </p:cNvPr>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3772838394"/>
      </p:ext>
    </p:extLst>
  </p:cSld>
  <p:clrMap bg1="lt1" tx1="dk1" bg2="lt2" tx2="dk2" accent1="accent1" accent2="accent2" accent3="accent3" accent4="accent4" accent5="accent5" accent6="accent6" hlink="hlink" folHlink="folHlink"/>
  <p:hf hdr="0" ftr="0" dt="0"/>
  <p:notesStyle>
    <a:lvl1pPr marL="0" marR="0" indent="0" algn="l" defTabSz="457200" rtl="0" eaLnBrk="1" fontAlgn="auto" latinLnBrk="0" hangingPunct="1">
      <a:lnSpc>
        <a:spcPct val="100000"/>
      </a:lnSpc>
      <a:spcBef>
        <a:spcPts val="0"/>
      </a:spcBef>
      <a:spcAft>
        <a:spcPts val="0"/>
      </a:spcAft>
      <a:buClrTx/>
      <a:buSzTx/>
      <a:buFontTx/>
      <a:buNone/>
      <a:tabLst/>
      <a:defRPr sz="900" kern="1200">
        <a:solidFill>
          <a:schemeClr val="tx1"/>
        </a:solidFill>
        <a:latin typeface=""/>
        <a:ea typeface="+mn-ea"/>
        <a:cs typeface="+mn-cs"/>
      </a:defRPr>
    </a:lvl1pPr>
    <a:lvl2pPr marL="457200" algn="l" defTabSz="457200" rtl="0" eaLnBrk="1" latinLnBrk="0" hangingPunct="1">
      <a:defRPr sz="900" kern="1200">
        <a:solidFill>
          <a:schemeClr val="tx1"/>
        </a:solidFill>
        <a:latin typeface=""/>
        <a:ea typeface="+mn-ea"/>
        <a:cs typeface="+mn-cs"/>
      </a:defRPr>
    </a:lvl2pPr>
    <a:lvl3pPr marL="914400" algn="l" defTabSz="457200" rtl="0" eaLnBrk="1" latinLnBrk="0" hangingPunct="1">
      <a:defRPr sz="900" kern="1200">
        <a:solidFill>
          <a:schemeClr val="tx1"/>
        </a:solidFill>
        <a:latin typeface=""/>
        <a:ea typeface="+mn-ea"/>
        <a:cs typeface="+mn-cs"/>
      </a:defRPr>
    </a:lvl3pPr>
    <a:lvl4pPr marL="1371600" algn="l" defTabSz="457200" rtl="0" eaLnBrk="1" latinLnBrk="0" hangingPunct="1">
      <a:defRPr sz="900" kern="1200">
        <a:solidFill>
          <a:schemeClr val="tx1"/>
        </a:solidFill>
        <a:latin typeface=""/>
        <a:ea typeface="+mn-ea"/>
        <a:cs typeface="+mn-cs"/>
      </a:defRPr>
    </a:lvl4pPr>
    <a:lvl5pPr marL="1828800" algn="l" defTabSz="457200" rtl="0" eaLnBrk="1" latinLnBrk="0" hangingPunct="1">
      <a:defRPr sz="900" kern="1200">
        <a:solidFill>
          <a:schemeClr val="tx1"/>
        </a:solidFill>
        <a:latin typeface=""/>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00" y="685800"/>
            <a:ext cx="6184900" cy="3479800"/>
          </a:xfrm>
        </p:spPr>
      </p:sp>
      <p:sp>
        <p:nvSpPr>
          <p:cNvPr id="3" name="Notes Placeholder 2"/>
          <p:cNvSpPr>
            <a:spLocks noGrp="1"/>
          </p:cNvSpPr>
          <p:nvPr>
            <p:ph type="body" idx="1"/>
          </p:nvPr>
        </p:nvSpPr>
        <p:spPr/>
        <p:txBody>
          <a:bodyPr/>
          <a:lstStyle/>
          <a:p>
            <a:r>
              <a:rPr lang="en-GB" dirty="0"/>
              <a:t>Introduce yourself</a:t>
            </a:r>
          </a:p>
          <a:p>
            <a:r>
              <a:rPr lang="en-GB" dirty="0"/>
              <a:t>Explain that you are delivering a presentation about the construction industry and in doing so will highlight the range of careers it can offer</a:t>
            </a:r>
          </a:p>
          <a:p>
            <a:r>
              <a:rPr lang="en-GB" dirty="0"/>
              <a:t>Say that you will finish the presentation by telling them about your own career in construction (If applicable)</a:t>
            </a:r>
          </a:p>
        </p:txBody>
      </p:sp>
    </p:spTree>
    <p:extLst>
      <p:ext uri="{BB962C8B-B14F-4D97-AF65-F5344CB8AC3E}">
        <p14:creationId xmlns:p14="http://schemas.microsoft.com/office/powerpoint/2010/main" val="144554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00" y="685800"/>
            <a:ext cx="6184900" cy="34798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90495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MSC_Title A">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56E6CBA3-0F48-40E1-BF8A-B720063EA4DB}"/>
              </a:ext>
            </a:extLst>
          </p:cNvPr>
          <p:cNvSpPr/>
          <p:nvPr userDrawn="1"/>
        </p:nvSpPr>
        <p:spPr>
          <a:xfrm>
            <a:off x="1" y="0"/>
            <a:ext cx="8296191" cy="3071249"/>
          </a:xfrm>
          <a:custGeom>
            <a:avLst/>
            <a:gdLst>
              <a:gd name="connsiteX0" fmla="*/ 0 w 8296191"/>
              <a:gd name="connsiteY0" fmla="*/ 0 h 3071249"/>
              <a:gd name="connsiteX1" fmla="*/ 8296191 w 8296191"/>
              <a:gd name="connsiteY1" fmla="*/ 0 h 3071249"/>
              <a:gd name="connsiteX2" fmla="*/ 8296191 w 8296191"/>
              <a:gd name="connsiteY2" fmla="*/ 2024289 h 3071249"/>
              <a:gd name="connsiteX3" fmla="*/ 7249231 w 8296191"/>
              <a:gd name="connsiteY3" fmla="*/ 3071249 h 3071249"/>
              <a:gd name="connsiteX4" fmla="*/ 0 w 8296191"/>
              <a:gd name="connsiteY4" fmla="*/ 3071249 h 3071249"/>
              <a:gd name="connsiteX5" fmla="*/ 0 w 8296191"/>
              <a:gd name="connsiteY5" fmla="*/ 0 h 30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6191" h="3071249">
                <a:moveTo>
                  <a:pt x="0" y="0"/>
                </a:moveTo>
                <a:lnTo>
                  <a:pt x="8296191" y="0"/>
                </a:lnTo>
                <a:lnTo>
                  <a:pt x="8296191" y="2024289"/>
                </a:lnTo>
                <a:cubicBezTo>
                  <a:pt x="8296191" y="2602509"/>
                  <a:pt x="7827451" y="3071249"/>
                  <a:pt x="7249231" y="3071249"/>
                </a:cubicBezTo>
                <a:lnTo>
                  <a:pt x="0" y="3071249"/>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Picture Placeholder 26">
            <a:extLst>
              <a:ext uri="{FF2B5EF4-FFF2-40B4-BE49-F238E27FC236}">
                <a16:creationId xmlns:a16="http://schemas.microsoft.com/office/drawing/2014/main" id="{824E37B9-0CD0-454A-A898-B503DBF36B9E}"/>
              </a:ext>
            </a:extLst>
          </p:cNvPr>
          <p:cNvSpPr>
            <a:spLocks noGrp="1"/>
          </p:cNvSpPr>
          <p:nvPr>
            <p:ph type="pic" sz="quarter" idx="10"/>
          </p:nvPr>
        </p:nvSpPr>
        <p:spPr>
          <a:xfrm>
            <a:off x="658814" y="1959124"/>
            <a:ext cx="11533187" cy="4898877"/>
          </a:xfrm>
          <a:custGeom>
            <a:avLst/>
            <a:gdLst>
              <a:gd name="connsiteX0" fmla="*/ 1046960 w 11533187"/>
              <a:gd name="connsiteY0" fmla="*/ 0 h 4898877"/>
              <a:gd name="connsiteX1" fmla="*/ 11533187 w 11533187"/>
              <a:gd name="connsiteY1" fmla="*/ 0 h 4898877"/>
              <a:gd name="connsiteX2" fmla="*/ 11533187 w 11533187"/>
              <a:gd name="connsiteY2" fmla="*/ 4898877 h 4898877"/>
              <a:gd name="connsiteX3" fmla="*/ 0 w 11533187"/>
              <a:gd name="connsiteY3" fmla="*/ 4898877 h 4898877"/>
              <a:gd name="connsiteX4" fmla="*/ 0 w 11533187"/>
              <a:gd name="connsiteY4" fmla="*/ 1046960 h 4898877"/>
              <a:gd name="connsiteX5" fmla="*/ 1046960 w 11533187"/>
              <a:gd name="connsiteY5" fmla="*/ 0 h 489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3187" h="4898877">
                <a:moveTo>
                  <a:pt x="1046960" y="0"/>
                </a:moveTo>
                <a:lnTo>
                  <a:pt x="11533187" y="0"/>
                </a:lnTo>
                <a:lnTo>
                  <a:pt x="11533187" y="4898877"/>
                </a:lnTo>
                <a:lnTo>
                  <a:pt x="0" y="4898877"/>
                </a:lnTo>
                <a:lnTo>
                  <a:pt x="0" y="1046960"/>
                </a:lnTo>
                <a:cubicBezTo>
                  <a:pt x="0" y="468740"/>
                  <a:pt x="468740" y="0"/>
                  <a:pt x="1046960" y="0"/>
                </a:cubicBezTo>
                <a:close/>
              </a:path>
            </a:pathLst>
          </a:custGeom>
        </p:spPr>
        <p:txBody>
          <a:bodyPr wrap="square">
            <a:noAutofit/>
          </a:bodyPr>
          <a:lstStyle>
            <a:lvl1pPr marL="0" indent="0">
              <a:buNone/>
              <a:defRPr/>
            </a:lvl1pPr>
          </a:lstStyle>
          <a:p>
            <a:r>
              <a:rPr lang="en-US"/>
              <a:t>Click icon to add picture</a:t>
            </a:r>
            <a:endParaRPr lang="en-GB"/>
          </a:p>
        </p:txBody>
      </p:sp>
      <p:sp>
        <p:nvSpPr>
          <p:cNvPr id="18" name="Rectangle 17">
            <a:extLst>
              <a:ext uri="{FF2B5EF4-FFF2-40B4-BE49-F238E27FC236}">
                <a16:creationId xmlns:a16="http://schemas.microsoft.com/office/drawing/2014/main" id="{20D9B4B0-F238-4EC6-8381-74D47046DACB}"/>
              </a:ext>
            </a:extLst>
          </p:cNvPr>
          <p:cNvSpPr/>
          <p:nvPr/>
        </p:nvSpPr>
        <p:spPr>
          <a:xfrm>
            <a:off x="0" y="3071249"/>
            <a:ext cx="658811" cy="378675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7D645C05-3318-4FAC-9910-925CD50C9822}"/>
              </a:ext>
            </a:extLst>
          </p:cNvPr>
          <p:cNvSpPr/>
          <p:nvPr/>
        </p:nvSpPr>
        <p:spPr>
          <a:xfrm rot="10800000">
            <a:off x="658811" y="1959124"/>
            <a:ext cx="7637380" cy="1112125"/>
          </a:xfrm>
          <a:custGeom>
            <a:avLst/>
            <a:gdLst>
              <a:gd name="connsiteX0" fmla="*/ 6590420 w 7637380"/>
              <a:gd name="connsiteY0" fmla="*/ 1112125 h 1112125"/>
              <a:gd name="connsiteX1" fmla="*/ 0 w 7637380"/>
              <a:gd name="connsiteY1" fmla="*/ 1112125 h 1112125"/>
              <a:gd name="connsiteX2" fmla="*/ 0 w 7637380"/>
              <a:gd name="connsiteY2" fmla="*/ 1046960 h 1112125"/>
              <a:gd name="connsiteX3" fmla="*/ 1046960 w 7637380"/>
              <a:gd name="connsiteY3" fmla="*/ 0 h 1112125"/>
              <a:gd name="connsiteX4" fmla="*/ 7637380 w 7637380"/>
              <a:gd name="connsiteY4" fmla="*/ 0 h 1112125"/>
              <a:gd name="connsiteX5" fmla="*/ 7637380 w 7637380"/>
              <a:gd name="connsiteY5" fmla="*/ 65165 h 1112125"/>
              <a:gd name="connsiteX6" fmla="*/ 6590420 w 7637380"/>
              <a:gd name="connsiteY6" fmla="*/ 1112125 h 111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7380" h="1112125">
                <a:moveTo>
                  <a:pt x="6590420" y="1112125"/>
                </a:moveTo>
                <a:lnTo>
                  <a:pt x="0" y="1112125"/>
                </a:lnTo>
                <a:lnTo>
                  <a:pt x="0" y="1046960"/>
                </a:lnTo>
                <a:cubicBezTo>
                  <a:pt x="0" y="468740"/>
                  <a:pt x="468740" y="0"/>
                  <a:pt x="1046960" y="0"/>
                </a:cubicBezTo>
                <a:lnTo>
                  <a:pt x="7637380" y="0"/>
                </a:lnTo>
                <a:lnTo>
                  <a:pt x="7637380" y="65165"/>
                </a:lnTo>
                <a:cubicBezTo>
                  <a:pt x="7637380" y="643385"/>
                  <a:pt x="7168640" y="1112125"/>
                  <a:pt x="6590420" y="111212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Right Triangle 74"/>
          <p:cNvSpPr/>
          <p:nvPr/>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sp>
        <p:nvSpPr>
          <p:cNvPr id="9" name="Right Triangle 74">
            <a:extLst>
              <a:ext uri="{FF2B5EF4-FFF2-40B4-BE49-F238E27FC236}">
                <a16:creationId xmlns:a16="http://schemas.microsoft.com/office/drawing/2014/main" id="{6882FEDB-F701-44E3-8D72-D154651E8580}"/>
              </a:ext>
            </a:extLst>
          </p:cNvPr>
          <p:cNvSpPr/>
          <p:nvPr/>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sp>
        <p:nvSpPr>
          <p:cNvPr id="26" name="Subtitle 2">
            <a:extLst>
              <a:ext uri="{FF2B5EF4-FFF2-40B4-BE49-F238E27FC236}">
                <a16:creationId xmlns:a16="http://schemas.microsoft.com/office/drawing/2014/main" id="{CFDD525A-8FCA-4982-BD89-21532FB8EB28}"/>
              </a:ext>
            </a:extLst>
          </p:cNvPr>
          <p:cNvSpPr>
            <a:spLocks noGrp="1"/>
          </p:cNvSpPr>
          <p:nvPr>
            <p:ph type="subTitle" idx="1" hasCustomPrompt="1"/>
          </p:nvPr>
        </p:nvSpPr>
        <p:spPr>
          <a:xfrm>
            <a:off x="1376218" y="2353323"/>
            <a:ext cx="6568243" cy="474231"/>
          </a:xfrm>
          <a:prstGeom prst="rect">
            <a:avLst/>
          </a:prstGeom>
        </p:spPr>
        <p:txBody>
          <a:bodyPr/>
          <a:lstStyle>
            <a:lvl1pPr marL="0" indent="0" algn="l">
              <a:lnSpc>
                <a:spcPts val="1800"/>
              </a:lnSpc>
              <a:spcBef>
                <a:spcPts val="0"/>
              </a:spcBef>
              <a:buNone/>
              <a:defRPr sz="1800" b="1">
                <a:solidFill>
                  <a:schemeClr val="tx1"/>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Presenter / Date</a:t>
            </a:r>
          </a:p>
        </p:txBody>
      </p:sp>
      <p:sp>
        <p:nvSpPr>
          <p:cNvPr id="10" name="Title 1">
            <a:extLst>
              <a:ext uri="{FF2B5EF4-FFF2-40B4-BE49-F238E27FC236}">
                <a16:creationId xmlns:a16="http://schemas.microsoft.com/office/drawing/2014/main" id="{A508B74E-B8B8-4F1B-BA96-C5DB3F495FD3}"/>
              </a:ext>
            </a:extLst>
          </p:cNvPr>
          <p:cNvSpPr>
            <a:spLocks noGrp="1"/>
          </p:cNvSpPr>
          <p:nvPr>
            <p:ph type="ctrTitle"/>
          </p:nvPr>
        </p:nvSpPr>
        <p:spPr>
          <a:xfrm>
            <a:off x="1055688" y="666462"/>
            <a:ext cx="6975416" cy="430887"/>
          </a:xfrm>
          <a:prstGeom prst="rect">
            <a:avLst/>
          </a:prstGeom>
        </p:spPr>
        <p:txBody>
          <a:bodyPr wrap="square">
            <a:spAutoFit/>
          </a:bodyPr>
          <a:lstStyle>
            <a:lvl1pPr>
              <a:lnSpc>
                <a:spcPct val="100000"/>
              </a:lnSpc>
              <a:defRPr sz="2800" b="0">
                <a:solidFill>
                  <a:srgbClr val="FFFFFF"/>
                </a:solidFill>
                <a:latin typeface="Filson Pro Book" panose="02000000000000000000" pitchFamily="50" charset="0"/>
              </a:defRPr>
            </a:lvl1pPr>
          </a:lstStyle>
          <a:p>
            <a:r>
              <a:rPr lang="en-US"/>
              <a:t>Click to edit Master title style</a:t>
            </a:r>
            <a:endParaRPr lang="en-GB"/>
          </a:p>
        </p:txBody>
      </p:sp>
      <p:pic>
        <p:nvPicPr>
          <p:cNvPr id="12" name="Graphic 11">
            <a:extLst>
              <a:ext uri="{FF2B5EF4-FFF2-40B4-BE49-F238E27FC236}">
                <a16:creationId xmlns:a16="http://schemas.microsoft.com/office/drawing/2014/main" id="{E9302C81-03E4-4F09-9C4C-F7BB0A7F6A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51879" y="269950"/>
            <a:ext cx="1990725" cy="1419225"/>
          </a:xfrm>
          <a:prstGeom prst="rect">
            <a:avLst/>
          </a:prstGeom>
        </p:spPr>
      </p:pic>
      <p:sp>
        <p:nvSpPr>
          <p:cNvPr id="14" name="TextBox 13">
            <a:extLst>
              <a:ext uri="{FF2B5EF4-FFF2-40B4-BE49-F238E27FC236}">
                <a16:creationId xmlns:a16="http://schemas.microsoft.com/office/drawing/2014/main" id="{B6AFE0A0-D581-4B7F-A660-29B99BF8B98A}"/>
              </a:ext>
            </a:extLst>
          </p:cNvPr>
          <p:cNvSpPr txBox="1"/>
          <p:nvPr/>
        </p:nvSpPr>
        <p:spPr>
          <a:xfrm>
            <a:off x="12418142" y="2074606"/>
            <a:ext cx="1524000" cy="2862322"/>
          </a:xfrm>
          <a:prstGeom prst="rect">
            <a:avLst/>
          </a:prstGeom>
          <a:noFill/>
        </p:spPr>
        <p:txBody>
          <a:bodyPr wrap="square" rtlCol="0">
            <a:spAutoFit/>
          </a:bodyPr>
          <a:lstStyle/>
          <a:p>
            <a:r>
              <a:rPr lang="en-GB"/>
              <a:t>Delete the current image</a:t>
            </a:r>
          </a:p>
          <a:p>
            <a:endParaRPr lang="en-GB"/>
          </a:p>
          <a:p>
            <a:r>
              <a:rPr lang="en-GB"/>
              <a:t>Use the placeholder to insert your chosen image and select: Arrange/ ‘Send to Back’ </a:t>
            </a:r>
          </a:p>
        </p:txBody>
      </p:sp>
      <p:sp>
        <p:nvSpPr>
          <p:cNvPr id="15" name="Rectangle 14">
            <a:extLst>
              <a:ext uri="{FF2B5EF4-FFF2-40B4-BE49-F238E27FC236}">
                <a16:creationId xmlns:a16="http://schemas.microsoft.com/office/drawing/2014/main" id="{989FCB88-C264-467F-80D0-83E49C1F6331}"/>
              </a:ext>
            </a:extLst>
          </p:cNvPr>
          <p:cNvSpPr/>
          <p:nvPr userDrawn="1"/>
        </p:nvSpPr>
        <p:spPr>
          <a:xfrm>
            <a:off x="0" y="3071249"/>
            <a:ext cx="658811" cy="3786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61E6CFD-53DF-4203-BBC8-06C49226D839}"/>
              </a:ext>
            </a:extLst>
          </p:cNvPr>
          <p:cNvSpPr/>
          <p:nvPr userDrawn="1"/>
        </p:nvSpPr>
        <p:spPr>
          <a:xfrm rot="10800000">
            <a:off x="658811" y="1959124"/>
            <a:ext cx="7637380" cy="1112125"/>
          </a:xfrm>
          <a:custGeom>
            <a:avLst/>
            <a:gdLst>
              <a:gd name="connsiteX0" fmla="*/ 6590420 w 7637380"/>
              <a:gd name="connsiteY0" fmla="*/ 1112125 h 1112125"/>
              <a:gd name="connsiteX1" fmla="*/ 0 w 7637380"/>
              <a:gd name="connsiteY1" fmla="*/ 1112125 h 1112125"/>
              <a:gd name="connsiteX2" fmla="*/ 0 w 7637380"/>
              <a:gd name="connsiteY2" fmla="*/ 1046960 h 1112125"/>
              <a:gd name="connsiteX3" fmla="*/ 1046960 w 7637380"/>
              <a:gd name="connsiteY3" fmla="*/ 0 h 1112125"/>
              <a:gd name="connsiteX4" fmla="*/ 7637380 w 7637380"/>
              <a:gd name="connsiteY4" fmla="*/ 0 h 1112125"/>
              <a:gd name="connsiteX5" fmla="*/ 7637380 w 7637380"/>
              <a:gd name="connsiteY5" fmla="*/ 65165 h 1112125"/>
              <a:gd name="connsiteX6" fmla="*/ 6590420 w 7637380"/>
              <a:gd name="connsiteY6" fmla="*/ 1112125 h 111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7380" h="1112125">
                <a:moveTo>
                  <a:pt x="6590420" y="1112125"/>
                </a:moveTo>
                <a:lnTo>
                  <a:pt x="0" y="1112125"/>
                </a:lnTo>
                <a:lnTo>
                  <a:pt x="0" y="1046960"/>
                </a:lnTo>
                <a:cubicBezTo>
                  <a:pt x="0" y="468740"/>
                  <a:pt x="468740" y="0"/>
                  <a:pt x="1046960" y="0"/>
                </a:cubicBezTo>
                <a:lnTo>
                  <a:pt x="7637380" y="0"/>
                </a:lnTo>
                <a:lnTo>
                  <a:pt x="7637380" y="65165"/>
                </a:lnTo>
                <a:cubicBezTo>
                  <a:pt x="7637380" y="643385"/>
                  <a:pt x="7168640" y="1112125"/>
                  <a:pt x="6590420" y="111212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ight Triangle 74">
            <a:extLst>
              <a:ext uri="{FF2B5EF4-FFF2-40B4-BE49-F238E27FC236}">
                <a16:creationId xmlns:a16="http://schemas.microsoft.com/office/drawing/2014/main" id="{61AB6425-5230-4B7D-8B96-2FA18D0BA923}"/>
              </a:ext>
            </a:extLst>
          </p:cNvPr>
          <p:cNvSpPr/>
          <p:nvPr userDrawn="1"/>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pic>
        <p:nvPicPr>
          <p:cNvPr id="19" name="Graphic 18">
            <a:extLst>
              <a:ext uri="{FF2B5EF4-FFF2-40B4-BE49-F238E27FC236}">
                <a16:creationId xmlns:a16="http://schemas.microsoft.com/office/drawing/2014/main" id="{932AF2B2-E7A1-4BCB-B9CB-7E15FDDC35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51879" y="269950"/>
            <a:ext cx="1990725" cy="1419225"/>
          </a:xfrm>
          <a:prstGeom prst="rect">
            <a:avLst/>
          </a:prstGeom>
        </p:spPr>
      </p:pic>
      <p:sp>
        <p:nvSpPr>
          <p:cNvPr id="20" name="TextBox 19">
            <a:extLst>
              <a:ext uri="{FF2B5EF4-FFF2-40B4-BE49-F238E27FC236}">
                <a16:creationId xmlns:a16="http://schemas.microsoft.com/office/drawing/2014/main" id="{79F05AF3-5B73-48E2-8238-97E45C619BEA}"/>
              </a:ext>
            </a:extLst>
          </p:cNvPr>
          <p:cNvSpPr txBox="1"/>
          <p:nvPr userDrawn="1"/>
        </p:nvSpPr>
        <p:spPr>
          <a:xfrm>
            <a:off x="12418142" y="2074606"/>
            <a:ext cx="1524000" cy="2862322"/>
          </a:xfrm>
          <a:prstGeom prst="rect">
            <a:avLst/>
          </a:prstGeom>
          <a:noFill/>
        </p:spPr>
        <p:txBody>
          <a:bodyPr wrap="square" rtlCol="0">
            <a:spAutoFit/>
          </a:bodyPr>
          <a:lstStyle/>
          <a:p>
            <a:r>
              <a:rPr lang="en-GB"/>
              <a:t>Delete the current image</a:t>
            </a:r>
          </a:p>
          <a:p>
            <a:endParaRPr lang="en-GB"/>
          </a:p>
          <a:p>
            <a:r>
              <a:rPr lang="en-GB"/>
              <a:t>Use the placeholder to insert your chosen image and select: Arrange/ ‘Send to Back’ </a:t>
            </a:r>
          </a:p>
        </p:txBody>
      </p:sp>
      <p:grpSp>
        <p:nvGrpSpPr>
          <p:cNvPr id="21" name="Group 20">
            <a:extLst>
              <a:ext uri="{FF2B5EF4-FFF2-40B4-BE49-F238E27FC236}">
                <a16:creationId xmlns:a16="http://schemas.microsoft.com/office/drawing/2014/main" id="{DBC3E643-F9E3-40A1-817B-7885C04FE561}"/>
              </a:ext>
            </a:extLst>
          </p:cNvPr>
          <p:cNvGrpSpPr/>
          <p:nvPr userDrawn="1"/>
        </p:nvGrpSpPr>
        <p:grpSpPr>
          <a:xfrm>
            <a:off x="-1128702" y="30767"/>
            <a:ext cx="519867" cy="2842869"/>
            <a:chOff x="-1128702" y="198238"/>
            <a:chExt cx="519867" cy="2842869"/>
          </a:xfrm>
        </p:grpSpPr>
        <p:sp>
          <p:nvSpPr>
            <p:cNvPr id="22" name="Rectangle 21">
              <a:extLst>
                <a:ext uri="{FF2B5EF4-FFF2-40B4-BE49-F238E27FC236}">
                  <a16:creationId xmlns:a16="http://schemas.microsoft.com/office/drawing/2014/main" id="{8A42CC96-43A9-4687-9D4E-89AF4957A1E4}"/>
                </a:ext>
              </a:extLst>
            </p:cNvPr>
            <p:cNvSpPr/>
            <p:nvPr/>
          </p:nvSpPr>
          <p:spPr>
            <a:xfrm>
              <a:off x="-1128702" y="802171"/>
              <a:ext cx="518482" cy="4779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36A0DB0-4702-4D38-AE1E-598A1EB642F1}"/>
                </a:ext>
              </a:extLst>
            </p:cNvPr>
            <p:cNvSpPr/>
            <p:nvPr/>
          </p:nvSpPr>
          <p:spPr>
            <a:xfrm>
              <a:off x="-1128702" y="1393351"/>
              <a:ext cx="518482" cy="477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D8B78E9-760C-4490-8776-D057C52D2D7E}"/>
                </a:ext>
              </a:extLst>
            </p:cNvPr>
            <p:cNvSpPr/>
            <p:nvPr/>
          </p:nvSpPr>
          <p:spPr>
            <a:xfrm>
              <a:off x="-1128702" y="1984531"/>
              <a:ext cx="518482" cy="4779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1AFEC66-C9B4-41F0-B9AB-745FD91EF19D}"/>
                </a:ext>
              </a:extLst>
            </p:cNvPr>
            <p:cNvSpPr/>
            <p:nvPr/>
          </p:nvSpPr>
          <p:spPr>
            <a:xfrm>
              <a:off x="-1128702" y="2563132"/>
              <a:ext cx="518482" cy="477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8">
              <a:extLst>
                <a:ext uri="{FF2B5EF4-FFF2-40B4-BE49-F238E27FC236}">
                  <a16:creationId xmlns:a16="http://schemas.microsoft.com/office/drawing/2014/main" id="{5D010174-E9A2-4986-8B5A-5B993009B71A}"/>
                </a:ext>
              </a:extLst>
            </p:cNvPr>
            <p:cNvSpPr>
              <a:spLocks noChangeArrowheads="1"/>
            </p:cNvSpPr>
            <p:nvPr/>
          </p:nvSpPr>
          <p:spPr bwMode="auto">
            <a:xfrm>
              <a:off x="-1127317" y="198238"/>
              <a:ext cx="518482" cy="516856"/>
            </a:xfrm>
            <a:prstGeom prst="rect">
              <a:avLst/>
            </a:prstGeom>
            <a:solidFill>
              <a:schemeClr val="bg2"/>
            </a:solidFill>
            <a:ln>
              <a:noFill/>
            </a:ln>
            <a:effectLst/>
          </p:spPr>
          <p:txBody>
            <a:bodyPr wrap="none" anchor="ctr"/>
            <a:lstStyle/>
            <a:p>
              <a:endParaRPr lang="en-US"/>
            </a:p>
          </p:txBody>
        </p:sp>
      </p:grpSp>
      <p:grpSp>
        <p:nvGrpSpPr>
          <p:cNvPr id="29" name="Group 28">
            <a:extLst>
              <a:ext uri="{FF2B5EF4-FFF2-40B4-BE49-F238E27FC236}">
                <a16:creationId xmlns:a16="http://schemas.microsoft.com/office/drawing/2014/main" id="{9BF20E1F-FB64-4A28-83AB-B129C889E950}"/>
              </a:ext>
            </a:extLst>
          </p:cNvPr>
          <p:cNvGrpSpPr/>
          <p:nvPr userDrawn="1"/>
        </p:nvGrpSpPr>
        <p:grpSpPr>
          <a:xfrm>
            <a:off x="-1130835" y="3464930"/>
            <a:ext cx="525518" cy="3387872"/>
            <a:chOff x="-1130835" y="3582341"/>
            <a:chExt cx="525518" cy="3387872"/>
          </a:xfrm>
        </p:grpSpPr>
        <p:sp>
          <p:nvSpPr>
            <p:cNvPr id="30" name="Rectangle 29">
              <a:extLst>
                <a:ext uri="{FF2B5EF4-FFF2-40B4-BE49-F238E27FC236}">
                  <a16:creationId xmlns:a16="http://schemas.microsoft.com/office/drawing/2014/main" id="{35C4ECBC-3EDF-419C-9EB1-02B5CC8DBF4F}"/>
                </a:ext>
              </a:extLst>
            </p:cNvPr>
            <p:cNvSpPr/>
            <p:nvPr/>
          </p:nvSpPr>
          <p:spPr>
            <a:xfrm>
              <a:off x="-1127317" y="5910257"/>
              <a:ext cx="518482" cy="477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01AA2B1D-C9B9-4C32-B1E7-B2587F37FDA9}"/>
                </a:ext>
              </a:extLst>
            </p:cNvPr>
            <p:cNvSpPr/>
            <p:nvPr/>
          </p:nvSpPr>
          <p:spPr>
            <a:xfrm>
              <a:off x="-1130835" y="4746299"/>
              <a:ext cx="518482" cy="477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BCFE0CE-3D93-4C9A-9C83-9BB0EE82C099}"/>
                </a:ext>
              </a:extLst>
            </p:cNvPr>
            <p:cNvSpPr/>
            <p:nvPr/>
          </p:nvSpPr>
          <p:spPr>
            <a:xfrm>
              <a:off x="-1130835" y="5328278"/>
              <a:ext cx="518482" cy="4779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1F9B503-305D-42E5-8FE3-051A8756FEA9}"/>
                </a:ext>
              </a:extLst>
            </p:cNvPr>
            <p:cNvSpPr/>
            <p:nvPr/>
          </p:nvSpPr>
          <p:spPr>
            <a:xfrm>
              <a:off x="-1123799" y="3582341"/>
              <a:ext cx="518482" cy="4779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67776620-6F34-4BC1-A037-6B0241D9B729}"/>
                </a:ext>
              </a:extLst>
            </p:cNvPr>
            <p:cNvSpPr/>
            <p:nvPr/>
          </p:nvSpPr>
          <p:spPr>
            <a:xfrm>
              <a:off x="-1127317" y="6492238"/>
              <a:ext cx="518482" cy="477975"/>
            </a:xfrm>
            <a:prstGeom prst="rect">
              <a:avLst/>
            </a:prstGeom>
            <a:solidFill>
              <a:srgbClr val="AC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0AC5C0BD-CE8D-48DA-A7F6-67E6BBD2D674}"/>
                </a:ext>
              </a:extLst>
            </p:cNvPr>
            <p:cNvSpPr/>
            <p:nvPr/>
          </p:nvSpPr>
          <p:spPr>
            <a:xfrm>
              <a:off x="-1127317" y="4164320"/>
              <a:ext cx="518482" cy="477975"/>
            </a:xfrm>
            <a:prstGeom prst="rect">
              <a:avLst/>
            </a:prstGeom>
            <a:solidFill>
              <a:srgbClr val="FECF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21000590"/>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SC_Text slide 1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B9ED-A6F9-41FF-BA77-65A00A5A50C2}"/>
              </a:ext>
            </a:extLst>
          </p:cNvPr>
          <p:cNvSpPr>
            <a:spLocks noGrp="1"/>
          </p:cNvSpPr>
          <p:nvPr>
            <p:ph type="title"/>
          </p:nvPr>
        </p:nvSpPr>
        <p:spPr>
          <a:xfrm>
            <a:off x="666047" y="552896"/>
            <a:ext cx="10867141" cy="369332"/>
          </a:xfrm>
        </p:spPr>
        <p:txBody>
          <a:bodyPr/>
          <a:lstStyle>
            <a:lvl1pPr>
              <a:defRPr sz="2400">
                <a:latin typeface="Filson Pro Book" panose="02000000000000000000" pitchFamily="50"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6EBE04-D516-4868-B893-7BA5864D09ED}"/>
              </a:ext>
            </a:extLst>
          </p:cNvPr>
          <p:cNvSpPr>
            <a:spLocks noGrp="1"/>
          </p:cNvSpPr>
          <p:nvPr>
            <p:ph idx="1"/>
          </p:nvPr>
        </p:nvSpPr>
        <p:spPr>
          <a:xfrm>
            <a:off x="658813" y="1245970"/>
            <a:ext cx="10874375" cy="4390742"/>
          </a:xfrm>
          <a:prstGeom prst="rect">
            <a:avLst/>
          </a:prstGeom>
        </p:spPr>
        <p:txBody>
          <a:bodyPr/>
          <a:lstStyle>
            <a:lvl1pPr>
              <a:buClr>
                <a:srgbClr val="0098D5"/>
              </a:buClr>
              <a:defRPr sz="2000" baseline="0">
                <a:solidFill>
                  <a:schemeClr val="tx2"/>
                </a:solidFill>
                <a:latin typeface="Corbel" panose="020B0503020204020204" pitchFamily="34" charset="0"/>
                <a:ea typeface="Open Sans Light" panose="020B0306030504020204" pitchFamily="34" charset="0"/>
                <a:cs typeface="Open Sans Light" panose="020B0306030504020204" pitchFamily="34" charset="0"/>
              </a:defRPr>
            </a:lvl1pPr>
            <a:lvl2pPr>
              <a:buClr>
                <a:srgbClr val="0098D5"/>
              </a:buClr>
              <a:defRPr baseline="0">
                <a:solidFill>
                  <a:schemeClr val="tx2"/>
                </a:solidFill>
                <a:latin typeface="Corbel" panose="020B0503020204020204" pitchFamily="34" charset="0"/>
                <a:ea typeface="Open Sans Light" panose="020B0306030504020204" pitchFamily="34" charset="0"/>
                <a:cs typeface="Open Sans Light" panose="020B0306030504020204" pitchFamily="34" charset="0"/>
              </a:defRPr>
            </a:lvl2pPr>
            <a:lvl3pPr>
              <a:buClr>
                <a:srgbClr val="0098D5"/>
              </a:buClr>
              <a:defRPr baseline="0">
                <a:solidFill>
                  <a:schemeClr val="tx2"/>
                </a:solidFill>
                <a:latin typeface="Corbel" panose="020B0503020204020204" pitchFamily="34" charset="0"/>
                <a:ea typeface="Open Sans Light" panose="020B0306030504020204" pitchFamily="34" charset="0"/>
                <a:cs typeface="Open Sans Light" panose="020B0306030504020204" pitchFamily="34" charset="0"/>
              </a:defRPr>
            </a:lvl3pPr>
            <a:lvl4pPr>
              <a:buClr>
                <a:srgbClr val="0098D5"/>
              </a:buClr>
              <a:defRPr baseline="0">
                <a:solidFill>
                  <a:schemeClr val="tx2"/>
                </a:solidFill>
                <a:latin typeface="Corbel" panose="020B0503020204020204" pitchFamily="34" charset="0"/>
                <a:ea typeface="Open Sans Light" panose="020B0306030504020204" pitchFamily="34" charset="0"/>
                <a:cs typeface="Open Sans Light" panose="020B0306030504020204" pitchFamily="34" charset="0"/>
              </a:defRPr>
            </a:lvl4pPr>
            <a:lvl5pPr>
              <a:buClr>
                <a:srgbClr val="0098D5"/>
              </a:buClr>
              <a:defRPr baseline="0">
                <a:solidFill>
                  <a:schemeClr val="tx2"/>
                </a:solidFill>
                <a:latin typeface="Corbel" panose="020B05030202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5BC8EE7B-C7DB-44C8-9F19-FE38974030E9}"/>
              </a:ext>
            </a:extLst>
          </p:cNvPr>
          <p:cNvSpPr/>
          <p:nvPr/>
        </p:nvSpPr>
        <p:spPr>
          <a:xfrm>
            <a:off x="0" y="6621517"/>
            <a:ext cx="12192000" cy="23648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09777BD-DC97-4F42-BA4B-AF87DED68115}"/>
              </a:ext>
            </a:extLst>
          </p:cNvPr>
          <p:cNvSpPr/>
          <p:nvPr userDrawn="1"/>
        </p:nvSpPr>
        <p:spPr>
          <a:xfrm>
            <a:off x="0" y="6621517"/>
            <a:ext cx="12192000" cy="2364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3838349"/>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SC_Tex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B9ED-A6F9-41FF-BA77-65A00A5A50C2}"/>
              </a:ext>
            </a:extLst>
          </p:cNvPr>
          <p:cNvSpPr>
            <a:spLocks noGrp="1"/>
          </p:cNvSpPr>
          <p:nvPr>
            <p:ph type="title"/>
          </p:nvPr>
        </p:nvSpPr>
        <p:spPr>
          <a:xfrm>
            <a:off x="666047" y="552896"/>
            <a:ext cx="10867141" cy="369332"/>
          </a:xfrm>
        </p:spPr>
        <p:txBody>
          <a:bodyPr/>
          <a:lstStyle>
            <a:lvl1pPr>
              <a:defRPr sz="2400">
                <a:latin typeface="Filson Pro Book" panose="02000000000000000000" pitchFamily="50" charset="0"/>
              </a:defRPr>
            </a:lvl1pPr>
          </a:lstStyle>
          <a:p>
            <a:r>
              <a:rPr lang="en-US"/>
              <a:t>Click to edit Master title style</a:t>
            </a:r>
            <a:endParaRPr lang="en-GB"/>
          </a:p>
        </p:txBody>
      </p:sp>
      <p:sp>
        <p:nvSpPr>
          <p:cNvPr id="4" name="Rectangle 3">
            <a:extLst>
              <a:ext uri="{FF2B5EF4-FFF2-40B4-BE49-F238E27FC236}">
                <a16:creationId xmlns:a16="http://schemas.microsoft.com/office/drawing/2014/main" id="{6C815026-035E-4CE5-B54D-83D95BDEE906}"/>
              </a:ext>
            </a:extLst>
          </p:cNvPr>
          <p:cNvSpPr/>
          <p:nvPr/>
        </p:nvSpPr>
        <p:spPr>
          <a:xfrm>
            <a:off x="0" y="6621517"/>
            <a:ext cx="12192000" cy="23648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E4CC538-989F-487B-92CC-DFBD9DC432A2}"/>
              </a:ext>
            </a:extLst>
          </p:cNvPr>
          <p:cNvSpPr/>
          <p:nvPr userDrawn="1"/>
        </p:nvSpPr>
        <p:spPr>
          <a:xfrm>
            <a:off x="0" y="6621517"/>
            <a:ext cx="12192000" cy="2364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5080689"/>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SC_Tex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B9ED-A6F9-41FF-BA77-65A00A5A50C2}"/>
              </a:ext>
            </a:extLst>
          </p:cNvPr>
          <p:cNvSpPr>
            <a:spLocks noGrp="1"/>
          </p:cNvSpPr>
          <p:nvPr>
            <p:ph type="title"/>
          </p:nvPr>
        </p:nvSpPr>
        <p:spPr>
          <a:xfrm>
            <a:off x="666047" y="552896"/>
            <a:ext cx="10867141" cy="369332"/>
          </a:xfrm>
        </p:spPr>
        <p:txBody>
          <a:bodyPr/>
          <a:lstStyle>
            <a:lvl1pPr>
              <a:defRPr sz="2400">
                <a:latin typeface="Filson Pro Book"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2649687346"/>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SC_Text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B9ED-A6F9-41FF-BA77-65A00A5A50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6EBE04-D516-4868-B893-7BA5864D09ED}"/>
              </a:ext>
            </a:extLst>
          </p:cNvPr>
          <p:cNvSpPr>
            <a:spLocks noGrp="1"/>
          </p:cNvSpPr>
          <p:nvPr>
            <p:ph idx="1"/>
          </p:nvPr>
        </p:nvSpPr>
        <p:spPr>
          <a:xfrm>
            <a:off x="658814" y="1245970"/>
            <a:ext cx="5140738" cy="4390742"/>
          </a:xfrm>
          <a:prstGeom prst="rect">
            <a:avLst/>
          </a:prstGeom>
        </p:spPr>
        <p:txBody>
          <a:bodyPr/>
          <a:lstStyle>
            <a:lvl1pPr>
              <a:buClr>
                <a:srgbClr val="0098D5"/>
              </a:buClr>
              <a:defRPr>
                <a:solidFill>
                  <a:schemeClr val="tx2"/>
                </a:solidFill>
                <a:latin typeface="Corbel" panose="020B0503020204020204" pitchFamily="34" charset="0"/>
              </a:defRPr>
            </a:lvl1pPr>
            <a:lvl2pPr>
              <a:buClr>
                <a:srgbClr val="0098D5"/>
              </a:buClr>
              <a:defRPr>
                <a:solidFill>
                  <a:schemeClr val="tx2"/>
                </a:solidFill>
                <a:latin typeface="Corbel" panose="020B0503020204020204" pitchFamily="34" charset="0"/>
              </a:defRPr>
            </a:lvl2pPr>
            <a:lvl3pPr>
              <a:buClr>
                <a:srgbClr val="0098D5"/>
              </a:buClr>
              <a:defRPr>
                <a:solidFill>
                  <a:schemeClr val="tx2"/>
                </a:solidFill>
                <a:latin typeface="Corbel" panose="020B0503020204020204" pitchFamily="34" charset="0"/>
              </a:defRPr>
            </a:lvl3pPr>
            <a:lvl4pPr>
              <a:buClr>
                <a:srgbClr val="0098D5"/>
              </a:buClr>
              <a:defRPr>
                <a:solidFill>
                  <a:schemeClr val="tx2"/>
                </a:solidFill>
                <a:latin typeface="Corbel" panose="020B0503020204020204" pitchFamily="34" charset="0"/>
              </a:defRPr>
            </a:lvl4pPr>
            <a:lvl5pPr>
              <a:buClr>
                <a:srgbClr val="0098D5"/>
              </a:buClr>
              <a:defRPr>
                <a:solidFill>
                  <a:schemeClr val="tx2"/>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67B9D3B-E40C-4131-9B62-332383FE2EB5}"/>
              </a:ext>
            </a:extLst>
          </p:cNvPr>
          <p:cNvSpPr>
            <a:spLocks noGrp="1"/>
          </p:cNvSpPr>
          <p:nvPr>
            <p:ph idx="10"/>
          </p:nvPr>
        </p:nvSpPr>
        <p:spPr>
          <a:xfrm>
            <a:off x="6392448" y="1245970"/>
            <a:ext cx="5140738" cy="4390742"/>
          </a:xfrm>
          <a:prstGeom prst="rect">
            <a:avLst/>
          </a:prstGeom>
        </p:spPr>
        <p:txBody>
          <a:bodyPr/>
          <a:lstStyle>
            <a:lvl1pPr>
              <a:buClr>
                <a:srgbClr val="0098D5"/>
              </a:buClr>
              <a:defRPr>
                <a:solidFill>
                  <a:schemeClr val="tx2"/>
                </a:solidFill>
                <a:latin typeface="Corbel" panose="020B0503020204020204" pitchFamily="34" charset="0"/>
              </a:defRPr>
            </a:lvl1pPr>
            <a:lvl2pPr>
              <a:buClr>
                <a:srgbClr val="0098D5"/>
              </a:buClr>
              <a:defRPr>
                <a:solidFill>
                  <a:schemeClr val="tx2"/>
                </a:solidFill>
                <a:latin typeface="Corbel" panose="020B0503020204020204" pitchFamily="34" charset="0"/>
              </a:defRPr>
            </a:lvl2pPr>
            <a:lvl3pPr>
              <a:buClr>
                <a:srgbClr val="0098D5"/>
              </a:buClr>
              <a:defRPr>
                <a:solidFill>
                  <a:schemeClr val="tx2"/>
                </a:solidFill>
                <a:latin typeface="Corbel" panose="020B0503020204020204" pitchFamily="34" charset="0"/>
              </a:defRPr>
            </a:lvl3pPr>
            <a:lvl4pPr>
              <a:buClr>
                <a:srgbClr val="0098D5"/>
              </a:buClr>
              <a:defRPr>
                <a:solidFill>
                  <a:schemeClr val="tx2"/>
                </a:solidFill>
                <a:latin typeface="Corbel" panose="020B0503020204020204" pitchFamily="34" charset="0"/>
              </a:defRPr>
            </a:lvl4pPr>
            <a:lvl5pPr>
              <a:buClr>
                <a:srgbClr val="0098D5"/>
              </a:buClr>
              <a:defRPr>
                <a:solidFill>
                  <a:schemeClr val="tx2"/>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188059A-30E9-4A00-A776-616C14D77D56}"/>
              </a:ext>
            </a:extLst>
          </p:cNvPr>
          <p:cNvSpPr/>
          <p:nvPr/>
        </p:nvSpPr>
        <p:spPr>
          <a:xfrm>
            <a:off x="0" y="6621517"/>
            <a:ext cx="12192000" cy="23648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387B9FB-FA1D-43FA-A1A0-68850BD0A141}"/>
              </a:ext>
            </a:extLst>
          </p:cNvPr>
          <p:cNvSpPr/>
          <p:nvPr userDrawn="1"/>
        </p:nvSpPr>
        <p:spPr>
          <a:xfrm>
            <a:off x="0" y="6621517"/>
            <a:ext cx="12192000" cy="2364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6309246"/>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SC_Image selection">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92AF15F4-DA2D-4707-A4DF-B8365430D955}"/>
              </a:ext>
            </a:extLst>
          </p:cNvPr>
          <p:cNvSpPr>
            <a:spLocks noGrp="1"/>
          </p:cNvSpPr>
          <p:nvPr>
            <p:ph type="pic" sz="quarter" idx="12"/>
          </p:nvPr>
        </p:nvSpPr>
        <p:spPr>
          <a:xfrm>
            <a:off x="8262259" y="1"/>
            <a:ext cx="3929743" cy="3508375"/>
          </a:xfrm>
          <a:custGeom>
            <a:avLst/>
            <a:gdLst>
              <a:gd name="connsiteX0" fmla="*/ 0 w 3929743"/>
              <a:gd name="connsiteY0" fmla="*/ 0 h 3508375"/>
              <a:gd name="connsiteX1" fmla="*/ 3929743 w 3929743"/>
              <a:gd name="connsiteY1" fmla="*/ 0 h 3508375"/>
              <a:gd name="connsiteX2" fmla="*/ 3929743 w 3929743"/>
              <a:gd name="connsiteY2" fmla="*/ 3508375 h 3508375"/>
              <a:gd name="connsiteX3" fmla="*/ 513439 w 3929743"/>
              <a:gd name="connsiteY3" fmla="*/ 3508375 h 3508375"/>
              <a:gd name="connsiteX4" fmla="*/ 0 w 3929743"/>
              <a:gd name="connsiteY4" fmla="*/ 2994936 h 350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743" h="3508375">
                <a:moveTo>
                  <a:pt x="0" y="0"/>
                </a:moveTo>
                <a:lnTo>
                  <a:pt x="3929743" y="0"/>
                </a:lnTo>
                <a:lnTo>
                  <a:pt x="3929743" y="3508375"/>
                </a:lnTo>
                <a:lnTo>
                  <a:pt x="513439" y="3508375"/>
                </a:lnTo>
                <a:cubicBezTo>
                  <a:pt x="229874" y="3508375"/>
                  <a:pt x="0" y="3278501"/>
                  <a:pt x="0" y="2994936"/>
                </a:cubicBezTo>
                <a:close/>
              </a:path>
            </a:pathLst>
          </a:custGeom>
        </p:spPr>
        <p:txBody>
          <a:bodyPr wrap="square">
            <a:noAutofit/>
          </a:bodyPr>
          <a:lstStyle>
            <a:lvl1pPr marL="0" indent="0">
              <a:buNone/>
              <a:defRPr/>
            </a:lvl1pPr>
          </a:lstStyle>
          <a:p>
            <a:r>
              <a:rPr lang="en-US"/>
              <a:t>Click icon to add picture</a:t>
            </a:r>
            <a:endParaRPr lang="en-GB"/>
          </a:p>
        </p:txBody>
      </p:sp>
      <p:sp>
        <p:nvSpPr>
          <p:cNvPr id="37" name="Picture Placeholder 36">
            <a:extLst>
              <a:ext uri="{FF2B5EF4-FFF2-40B4-BE49-F238E27FC236}">
                <a16:creationId xmlns:a16="http://schemas.microsoft.com/office/drawing/2014/main" id="{71CAC1B4-9C4B-4B83-9B1F-91EEF0CAC8C9}"/>
              </a:ext>
            </a:extLst>
          </p:cNvPr>
          <p:cNvSpPr>
            <a:spLocks noGrp="1"/>
          </p:cNvSpPr>
          <p:nvPr>
            <p:ph type="pic" sz="quarter" idx="11"/>
          </p:nvPr>
        </p:nvSpPr>
        <p:spPr>
          <a:xfrm>
            <a:off x="3951516" y="3429000"/>
            <a:ext cx="4310743" cy="3429001"/>
          </a:xfrm>
          <a:custGeom>
            <a:avLst/>
            <a:gdLst>
              <a:gd name="connsiteX0" fmla="*/ 513439 w 4310743"/>
              <a:gd name="connsiteY0" fmla="*/ 0 h 3429001"/>
              <a:gd name="connsiteX1" fmla="*/ 3797304 w 4310743"/>
              <a:gd name="connsiteY1" fmla="*/ 0 h 3429001"/>
              <a:gd name="connsiteX2" fmla="*/ 4310743 w 4310743"/>
              <a:gd name="connsiteY2" fmla="*/ 513439 h 3429001"/>
              <a:gd name="connsiteX3" fmla="*/ 4278086 w 4310743"/>
              <a:gd name="connsiteY3" fmla="*/ 3429001 h 3429001"/>
              <a:gd name="connsiteX4" fmla="*/ 0 w 4310743"/>
              <a:gd name="connsiteY4" fmla="*/ 3429001 h 3429001"/>
              <a:gd name="connsiteX5" fmla="*/ 0 w 4310743"/>
              <a:gd name="connsiteY5" fmla="*/ 513439 h 3429001"/>
              <a:gd name="connsiteX6" fmla="*/ 513439 w 4310743"/>
              <a:gd name="connsiteY6" fmla="*/ 0 h 342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0743" h="3429001">
                <a:moveTo>
                  <a:pt x="513439" y="0"/>
                </a:moveTo>
                <a:lnTo>
                  <a:pt x="3797304" y="0"/>
                </a:lnTo>
                <a:cubicBezTo>
                  <a:pt x="4080869" y="0"/>
                  <a:pt x="4310743" y="229874"/>
                  <a:pt x="4310743" y="513439"/>
                </a:cubicBezTo>
                <a:lnTo>
                  <a:pt x="4278086" y="3429001"/>
                </a:lnTo>
                <a:lnTo>
                  <a:pt x="0" y="3429001"/>
                </a:lnTo>
                <a:lnTo>
                  <a:pt x="0" y="513439"/>
                </a:lnTo>
                <a:cubicBezTo>
                  <a:pt x="0" y="229874"/>
                  <a:pt x="229874" y="0"/>
                  <a:pt x="513439" y="0"/>
                </a:cubicBezTo>
                <a:close/>
              </a:path>
            </a:pathLst>
          </a:custGeom>
        </p:spPr>
        <p:txBody>
          <a:bodyPr wrap="square">
            <a:noAutofit/>
          </a:bodyPr>
          <a:lstStyle>
            <a:lvl1pPr marL="0" indent="0" algn="l">
              <a:buNone/>
              <a:defRPr/>
            </a:lvl1pPr>
          </a:lstStyle>
          <a:p>
            <a:r>
              <a:rPr lang="en-US"/>
              <a:t>Click icon to add picture</a:t>
            </a:r>
            <a:endParaRPr lang="en-GB"/>
          </a:p>
        </p:txBody>
      </p:sp>
      <p:sp>
        <p:nvSpPr>
          <p:cNvPr id="34" name="Picture Placeholder 33">
            <a:extLst>
              <a:ext uri="{FF2B5EF4-FFF2-40B4-BE49-F238E27FC236}">
                <a16:creationId xmlns:a16="http://schemas.microsoft.com/office/drawing/2014/main" id="{E0031A55-D079-4632-9038-93890950E42D}"/>
              </a:ext>
            </a:extLst>
          </p:cNvPr>
          <p:cNvSpPr>
            <a:spLocks noGrp="1"/>
          </p:cNvSpPr>
          <p:nvPr>
            <p:ph type="pic" sz="quarter" idx="10"/>
          </p:nvPr>
        </p:nvSpPr>
        <p:spPr>
          <a:xfrm>
            <a:off x="0" y="1"/>
            <a:ext cx="3951514" cy="3508374"/>
          </a:xfrm>
          <a:custGeom>
            <a:avLst/>
            <a:gdLst>
              <a:gd name="connsiteX0" fmla="*/ 0 w 3951514"/>
              <a:gd name="connsiteY0" fmla="*/ 0 h 3508374"/>
              <a:gd name="connsiteX1" fmla="*/ 3951514 w 3951514"/>
              <a:gd name="connsiteY1" fmla="*/ 0 h 3508374"/>
              <a:gd name="connsiteX2" fmla="*/ 3951514 w 3951514"/>
              <a:gd name="connsiteY2" fmla="*/ 2994935 h 3508374"/>
              <a:gd name="connsiteX3" fmla="*/ 3438075 w 3951514"/>
              <a:gd name="connsiteY3" fmla="*/ 3508374 h 3508374"/>
              <a:gd name="connsiteX4" fmla="*/ 0 w 3951514"/>
              <a:gd name="connsiteY4" fmla="*/ 3508374 h 3508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514" h="3508374">
                <a:moveTo>
                  <a:pt x="0" y="0"/>
                </a:moveTo>
                <a:lnTo>
                  <a:pt x="3951514" y="0"/>
                </a:lnTo>
                <a:lnTo>
                  <a:pt x="3951514" y="2994935"/>
                </a:lnTo>
                <a:cubicBezTo>
                  <a:pt x="3951514" y="3278500"/>
                  <a:pt x="3721640" y="3508374"/>
                  <a:pt x="3438075" y="3508374"/>
                </a:cubicBezTo>
                <a:lnTo>
                  <a:pt x="0" y="3508374"/>
                </a:lnTo>
                <a:close/>
              </a:path>
            </a:pathLst>
          </a:custGeom>
        </p:spPr>
        <p:txBody>
          <a:bodyPr wrap="square">
            <a:noAutofit/>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1167417972"/>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SC_Blue to Sage gradient">
    <p:bg>
      <p:bgPr>
        <a:gradFill flip="none" rotWithShape="1">
          <a:gsLst>
            <a:gs pos="0">
              <a:schemeClr val="tx1"/>
            </a:gs>
            <a:gs pos="100000">
              <a:schemeClr val="accent1"/>
            </a:gs>
          </a:gsLst>
          <a:lin ang="5400000" scaled="1"/>
          <a:tileRect/>
        </a:gra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2DDEDE-A575-4EA9-811D-ABAB314266CE}"/>
              </a:ext>
            </a:extLst>
          </p:cNvPr>
          <p:cNvSpPr/>
          <p:nvPr userDrawn="1"/>
        </p:nvSpPr>
        <p:spPr>
          <a:xfrm>
            <a:off x="-1132764" y="-1091821"/>
            <a:ext cx="12665952" cy="7400546"/>
          </a:xfrm>
          <a:prstGeom prst="roundRect">
            <a:avLst>
              <a:gd name="adj" fmla="val 15007"/>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63EB9ED-A6F9-41FF-BA77-65A00A5A50C2}"/>
              </a:ext>
            </a:extLst>
          </p:cNvPr>
          <p:cNvSpPr>
            <a:spLocks noGrp="1"/>
          </p:cNvSpPr>
          <p:nvPr>
            <p:ph type="title"/>
          </p:nvPr>
        </p:nvSpPr>
        <p:spPr>
          <a:xfrm>
            <a:off x="666047" y="552896"/>
            <a:ext cx="10867141" cy="369332"/>
          </a:xfrm>
        </p:spPr>
        <p:txBody>
          <a:bodyPr/>
          <a:lstStyle>
            <a:lvl1pPr>
              <a:defRPr sz="2400">
                <a:solidFill>
                  <a:schemeClr val="bg1"/>
                </a:solidFill>
                <a:latin typeface="Filson Pro Book"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4050924388"/>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SC_Blue to Coral gradient">
    <p:bg>
      <p:bgPr>
        <a:gradFill flip="none" rotWithShape="1">
          <a:gsLst>
            <a:gs pos="0">
              <a:schemeClr val="tx1"/>
            </a:gs>
            <a:gs pos="100000">
              <a:schemeClr val="accent2"/>
            </a:gs>
          </a:gsLst>
          <a:lin ang="5400000" scaled="1"/>
          <a:tileRect/>
        </a:gra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2DDEDE-A575-4EA9-811D-ABAB314266CE}"/>
              </a:ext>
            </a:extLst>
          </p:cNvPr>
          <p:cNvSpPr/>
          <p:nvPr userDrawn="1"/>
        </p:nvSpPr>
        <p:spPr>
          <a:xfrm>
            <a:off x="-1132764" y="-1091821"/>
            <a:ext cx="12665952" cy="7400546"/>
          </a:xfrm>
          <a:prstGeom prst="roundRect">
            <a:avLst>
              <a:gd name="adj" fmla="val 15007"/>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63EB9ED-A6F9-41FF-BA77-65A00A5A50C2}"/>
              </a:ext>
            </a:extLst>
          </p:cNvPr>
          <p:cNvSpPr>
            <a:spLocks noGrp="1"/>
          </p:cNvSpPr>
          <p:nvPr>
            <p:ph type="title"/>
          </p:nvPr>
        </p:nvSpPr>
        <p:spPr>
          <a:xfrm>
            <a:off x="666047" y="552896"/>
            <a:ext cx="10867141" cy="369332"/>
          </a:xfrm>
        </p:spPr>
        <p:txBody>
          <a:bodyPr/>
          <a:lstStyle>
            <a:lvl1pPr>
              <a:defRPr sz="2400">
                <a:solidFill>
                  <a:schemeClr val="bg1"/>
                </a:solidFill>
                <a:latin typeface="Filson Pro Book"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1141814209"/>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SC_Blue to Navy gradient">
    <p:bg>
      <p:bgPr>
        <a:gradFill flip="none" rotWithShape="1">
          <a:gsLst>
            <a:gs pos="0">
              <a:schemeClr val="tx1"/>
            </a:gs>
            <a:gs pos="100000">
              <a:schemeClr val="tx2"/>
            </a:gs>
          </a:gsLst>
          <a:lin ang="5400000" scaled="1"/>
          <a:tileRect/>
        </a:gra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2DDEDE-A575-4EA9-811D-ABAB314266CE}"/>
              </a:ext>
            </a:extLst>
          </p:cNvPr>
          <p:cNvSpPr/>
          <p:nvPr userDrawn="1"/>
        </p:nvSpPr>
        <p:spPr>
          <a:xfrm>
            <a:off x="-1132764" y="-1091821"/>
            <a:ext cx="12665952" cy="7400546"/>
          </a:xfrm>
          <a:prstGeom prst="roundRect">
            <a:avLst>
              <a:gd name="adj" fmla="val 15007"/>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63EB9ED-A6F9-41FF-BA77-65A00A5A50C2}"/>
              </a:ext>
            </a:extLst>
          </p:cNvPr>
          <p:cNvSpPr>
            <a:spLocks noGrp="1"/>
          </p:cNvSpPr>
          <p:nvPr>
            <p:ph type="title"/>
          </p:nvPr>
        </p:nvSpPr>
        <p:spPr>
          <a:xfrm>
            <a:off x="666047" y="552896"/>
            <a:ext cx="10867141" cy="369332"/>
          </a:xfrm>
        </p:spPr>
        <p:txBody>
          <a:bodyPr/>
          <a:lstStyle>
            <a:lvl1pPr>
              <a:defRPr sz="2400">
                <a:solidFill>
                  <a:schemeClr val="bg1"/>
                </a:solidFill>
                <a:latin typeface="Filson Pro Book"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3665700549"/>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MSC_Sage to Navy gradient">
    <p:bg>
      <p:bgPr>
        <a:gradFill flip="none" rotWithShape="1">
          <a:gsLst>
            <a:gs pos="100000">
              <a:schemeClr val="accent1"/>
            </a:gs>
            <a:gs pos="0">
              <a:schemeClr val="tx1"/>
            </a:gs>
          </a:gsLst>
          <a:lin ang="5400000" scaled="1"/>
          <a:tileRect/>
        </a:gra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2DDEDE-A575-4EA9-811D-ABAB314266CE}"/>
              </a:ext>
            </a:extLst>
          </p:cNvPr>
          <p:cNvSpPr/>
          <p:nvPr userDrawn="1"/>
        </p:nvSpPr>
        <p:spPr>
          <a:xfrm>
            <a:off x="-1132764" y="-1091821"/>
            <a:ext cx="12665952" cy="7400546"/>
          </a:xfrm>
          <a:prstGeom prst="roundRect">
            <a:avLst>
              <a:gd name="adj" fmla="val 15007"/>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63EB9ED-A6F9-41FF-BA77-65A00A5A50C2}"/>
              </a:ext>
            </a:extLst>
          </p:cNvPr>
          <p:cNvSpPr>
            <a:spLocks noGrp="1"/>
          </p:cNvSpPr>
          <p:nvPr>
            <p:ph type="title"/>
          </p:nvPr>
        </p:nvSpPr>
        <p:spPr>
          <a:xfrm>
            <a:off x="666047" y="552896"/>
            <a:ext cx="10867141" cy="369332"/>
          </a:xfrm>
        </p:spPr>
        <p:txBody>
          <a:bodyPr/>
          <a:lstStyle>
            <a:lvl1pPr>
              <a:defRPr sz="2400">
                <a:solidFill>
                  <a:schemeClr val="bg1"/>
                </a:solidFill>
                <a:latin typeface="Filson Pro Book"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2030440958"/>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MSC_Blue to Navy gradient 2">
    <p:bg>
      <p:bgPr>
        <a:gradFill>
          <a:gsLst>
            <a:gs pos="100000">
              <a:schemeClr val="tx2"/>
            </a:gs>
            <a:gs pos="0">
              <a:schemeClr val="tx1"/>
            </a:gs>
          </a:gsLst>
          <a:lin ang="540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8FD39-DBCD-4010-9BAC-30CB3109BE51}"/>
              </a:ext>
            </a:extLst>
          </p:cNvPr>
          <p:cNvSpPr>
            <a:spLocks noGrp="1"/>
          </p:cNvSpPr>
          <p:nvPr>
            <p:ph type="title"/>
          </p:nvPr>
        </p:nvSpPr>
        <p:spPr/>
        <p:txBody>
          <a:bodyPr/>
          <a:lstStyle>
            <a:lvl1pPr>
              <a:defRPr>
                <a:solidFill>
                  <a:schemeClr val="bg1"/>
                </a:solidFill>
                <a:latin typeface="Filson Pro Book" panose="02000000000000000000" pitchFamily="50" charset="0"/>
              </a:defRPr>
            </a:lvl1pPr>
          </a:lstStyle>
          <a:p>
            <a:r>
              <a:rPr lang="en-US"/>
              <a:t>Click to edit Master title style</a:t>
            </a:r>
            <a:endParaRPr lang="en-GB"/>
          </a:p>
        </p:txBody>
      </p:sp>
    </p:spTree>
    <p:extLst>
      <p:ext uri="{BB962C8B-B14F-4D97-AF65-F5344CB8AC3E}">
        <p14:creationId xmlns:p14="http://schemas.microsoft.com/office/powerpoint/2010/main" val="62701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MSC_Title B">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6A6A51E4-0D32-4CE9-BFA7-A3E92554860E}"/>
              </a:ext>
            </a:extLst>
          </p:cNvPr>
          <p:cNvSpPr/>
          <p:nvPr/>
        </p:nvSpPr>
        <p:spPr>
          <a:xfrm>
            <a:off x="1" y="0"/>
            <a:ext cx="8296191" cy="3071249"/>
          </a:xfrm>
          <a:custGeom>
            <a:avLst/>
            <a:gdLst>
              <a:gd name="connsiteX0" fmla="*/ 0 w 8296191"/>
              <a:gd name="connsiteY0" fmla="*/ 0 h 3071249"/>
              <a:gd name="connsiteX1" fmla="*/ 8296191 w 8296191"/>
              <a:gd name="connsiteY1" fmla="*/ 0 h 3071249"/>
              <a:gd name="connsiteX2" fmla="*/ 8296191 w 8296191"/>
              <a:gd name="connsiteY2" fmla="*/ 2024289 h 3071249"/>
              <a:gd name="connsiteX3" fmla="*/ 7249231 w 8296191"/>
              <a:gd name="connsiteY3" fmla="*/ 3071249 h 3071249"/>
              <a:gd name="connsiteX4" fmla="*/ 0 w 8296191"/>
              <a:gd name="connsiteY4" fmla="*/ 3071249 h 3071249"/>
              <a:gd name="connsiteX5" fmla="*/ 0 w 8296191"/>
              <a:gd name="connsiteY5" fmla="*/ 0 h 30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6191" h="3071249">
                <a:moveTo>
                  <a:pt x="0" y="0"/>
                </a:moveTo>
                <a:lnTo>
                  <a:pt x="8296191" y="0"/>
                </a:lnTo>
                <a:lnTo>
                  <a:pt x="8296191" y="2024289"/>
                </a:lnTo>
                <a:cubicBezTo>
                  <a:pt x="8296191" y="2602509"/>
                  <a:pt x="7827451" y="3071249"/>
                  <a:pt x="7249231" y="3071249"/>
                </a:cubicBezTo>
                <a:lnTo>
                  <a:pt x="0" y="3071249"/>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Picture Placeholder 26">
            <a:extLst>
              <a:ext uri="{FF2B5EF4-FFF2-40B4-BE49-F238E27FC236}">
                <a16:creationId xmlns:a16="http://schemas.microsoft.com/office/drawing/2014/main" id="{824E37B9-0CD0-454A-A898-B503DBF36B9E}"/>
              </a:ext>
            </a:extLst>
          </p:cNvPr>
          <p:cNvSpPr>
            <a:spLocks noGrp="1"/>
          </p:cNvSpPr>
          <p:nvPr>
            <p:ph type="pic" sz="quarter" idx="10"/>
          </p:nvPr>
        </p:nvSpPr>
        <p:spPr>
          <a:xfrm>
            <a:off x="658814" y="1959124"/>
            <a:ext cx="11533187" cy="4898877"/>
          </a:xfrm>
          <a:custGeom>
            <a:avLst/>
            <a:gdLst>
              <a:gd name="connsiteX0" fmla="*/ 1046960 w 11533187"/>
              <a:gd name="connsiteY0" fmla="*/ 0 h 4898877"/>
              <a:gd name="connsiteX1" fmla="*/ 11533187 w 11533187"/>
              <a:gd name="connsiteY1" fmla="*/ 0 h 4898877"/>
              <a:gd name="connsiteX2" fmla="*/ 11533187 w 11533187"/>
              <a:gd name="connsiteY2" fmla="*/ 4898877 h 4898877"/>
              <a:gd name="connsiteX3" fmla="*/ 0 w 11533187"/>
              <a:gd name="connsiteY3" fmla="*/ 4898877 h 4898877"/>
              <a:gd name="connsiteX4" fmla="*/ 0 w 11533187"/>
              <a:gd name="connsiteY4" fmla="*/ 1046960 h 4898877"/>
              <a:gd name="connsiteX5" fmla="*/ 1046960 w 11533187"/>
              <a:gd name="connsiteY5" fmla="*/ 0 h 489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3187" h="4898877">
                <a:moveTo>
                  <a:pt x="1046960" y="0"/>
                </a:moveTo>
                <a:lnTo>
                  <a:pt x="11533187" y="0"/>
                </a:lnTo>
                <a:lnTo>
                  <a:pt x="11533187" y="4898877"/>
                </a:lnTo>
                <a:lnTo>
                  <a:pt x="0" y="4898877"/>
                </a:lnTo>
                <a:lnTo>
                  <a:pt x="0" y="1046960"/>
                </a:lnTo>
                <a:cubicBezTo>
                  <a:pt x="0" y="468740"/>
                  <a:pt x="468740" y="0"/>
                  <a:pt x="1046960" y="0"/>
                </a:cubicBezTo>
                <a:close/>
              </a:path>
            </a:pathLst>
          </a:custGeom>
        </p:spPr>
        <p:txBody>
          <a:bodyPr wrap="square">
            <a:noAutofit/>
          </a:bodyPr>
          <a:lstStyle>
            <a:lvl1pPr marL="0" indent="0">
              <a:buNone/>
              <a:defRPr/>
            </a:lvl1pPr>
          </a:lstStyle>
          <a:p>
            <a:r>
              <a:rPr lang="en-US"/>
              <a:t>Click icon to add picture</a:t>
            </a:r>
            <a:endParaRPr lang="en-GB"/>
          </a:p>
        </p:txBody>
      </p:sp>
      <p:sp>
        <p:nvSpPr>
          <p:cNvPr id="12" name="Freeform: Shape 11">
            <a:extLst>
              <a:ext uri="{FF2B5EF4-FFF2-40B4-BE49-F238E27FC236}">
                <a16:creationId xmlns:a16="http://schemas.microsoft.com/office/drawing/2014/main" id="{1F3E79F9-8CB4-41F2-86F0-8B6F69195AF3}"/>
              </a:ext>
            </a:extLst>
          </p:cNvPr>
          <p:cNvSpPr/>
          <p:nvPr/>
        </p:nvSpPr>
        <p:spPr>
          <a:xfrm rot="10800000">
            <a:off x="658811" y="1959124"/>
            <a:ext cx="7637380" cy="1112125"/>
          </a:xfrm>
          <a:custGeom>
            <a:avLst/>
            <a:gdLst>
              <a:gd name="connsiteX0" fmla="*/ 6590420 w 7637380"/>
              <a:gd name="connsiteY0" fmla="*/ 1112125 h 1112125"/>
              <a:gd name="connsiteX1" fmla="*/ 0 w 7637380"/>
              <a:gd name="connsiteY1" fmla="*/ 1112125 h 1112125"/>
              <a:gd name="connsiteX2" fmla="*/ 0 w 7637380"/>
              <a:gd name="connsiteY2" fmla="*/ 1046960 h 1112125"/>
              <a:gd name="connsiteX3" fmla="*/ 1046960 w 7637380"/>
              <a:gd name="connsiteY3" fmla="*/ 0 h 1112125"/>
              <a:gd name="connsiteX4" fmla="*/ 7637380 w 7637380"/>
              <a:gd name="connsiteY4" fmla="*/ 0 h 1112125"/>
              <a:gd name="connsiteX5" fmla="*/ 7637380 w 7637380"/>
              <a:gd name="connsiteY5" fmla="*/ 65165 h 1112125"/>
              <a:gd name="connsiteX6" fmla="*/ 6590420 w 7637380"/>
              <a:gd name="connsiteY6" fmla="*/ 1112125 h 111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7380" h="1112125">
                <a:moveTo>
                  <a:pt x="6590420" y="1112125"/>
                </a:moveTo>
                <a:lnTo>
                  <a:pt x="0" y="1112125"/>
                </a:lnTo>
                <a:lnTo>
                  <a:pt x="0" y="1046960"/>
                </a:lnTo>
                <a:cubicBezTo>
                  <a:pt x="0" y="468740"/>
                  <a:pt x="468740" y="0"/>
                  <a:pt x="1046960" y="0"/>
                </a:cubicBezTo>
                <a:lnTo>
                  <a:pt x="7637380" y="0"/>
                </a:lnTo>
                <a:lnTo>
                  <a:pt x="7637380" y="65165"/>
                </a:lnTo>
                <a:cubicBezTo>
                  <a:pt x="7637380" y="643385"/>
                  <a:pt x="7168640" y="1112125"/>
                  <a:pt x="6590420" y="111212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0F39386-EC23-4DE8-B3E0-A414C8834BE5}"/>
              </a:ext>
            </a:extLst>
          </p:cNvPr>
          <p:cNvSpPr/>
          <p:nvPr/>
        </p:nvSpPr>
        <p:spPr>
          <a:xfrm>
            <a:off x="8296191" y="0"/>
            <a:ext cx="3895809" cy="195912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0D9B4B0-F238-4EC6-8381-74D47046DACB}"/>
              </a:ext>
            </a:extLst>
          </p:cNvPr>
          <p:cNvSpPr/>
          <p:nvPr/>
        </p:nvSpPr>
        <p:spPr>
          <a:xfrm>
            <a:off x="0" y="3071249"/>
            <a:ext cx="658811" cy="37867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Right Triangle 74"/>
          <p:cNvSpPr/>
          <p:nvPr/>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sp>
        <p:nvSpPr>
          <p:cNvPr id="9" name="Right Triangle 74">
            <a:extLst>
              <a:ext uri="{FF2B5EF4-FFF2-40B4-BE49-F238E27FC236}">
                <a16:creationId xmlns:a16="http://schemas.microsoft.com/office/drawing/2014/main" id="{6882FEDB-F701-44E3-8D72-D154651E8580}"/>
              </a:ext>
            </a:extLst>
          </p:cNvPr>
          <p:cNvSpPr/>
          <p:nvPr/>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sp>
        <p:nvSpPr>
          <p:cNvPr id="26" name="Subtitle 2">
            <a:extLst>
              <a:ext uri="{FF2B5EF4-FFF2-40B4-BE49-F238E27FC236}">
                <a16:creationId xmlns:a16="http://schemas.microsoft.com/office/drawing/2014/main" id="{CFDD525A-8FCA-4982-BD89-21532FB8EB28}"/>
              </a:ext>
            </a:extLst>
          </p:cNvPr>
          <p:cNvSpPr>
            <a:spLocks noGrp="1"/>
          </p:cNvSpPr>
          <p:nvPr>
            <p:ph type="subTitle" idx="1" hasCustomPrompt="1"/>
          </p:nvPr>
        </p:nvSpPr>
        <p:spPr>
          <a:xfrm>
            <a:off x="1376217" y="2353323"/>
            <a:ext cx="4449945" cy="474231"/>
          </a:xfrm>
          <a:prstGeom prst="rect">
            <a:avLst/>
          </a:prstGeom>
        </p:spPr>
        <p:txBody>
          <a:bodyPr/>
          <a:lstStyle>
            <a:lvl1pPr marL="0" indent="0" algn="l">
              <a:lnSpc>
                <a:spcPts val="1800"/>
              </a:lnSpc>
              <a:spcBef>
                <a:spcPts val="0"/>
              </a:spcBef>
              <a:buNone/>
              <a:defRPr sz="1800" b="1">
                <a:solidFill>
                  <a:schemeClr val="tx1"/>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Presenter / Date</a:t>
            </a:r>
          </a:p>
        </p:txBody>
      </p:sp>
      <p:sp>
        <p:nvSpPr>
          <p:cNvPr id="10" name="Title 1">
            <a:extLst>
              <a:ext uri="{FF2B5EF4-FFF2-40B4-BE49-F238E27FC236}">
                <a16:creationId xmlns:a16="http://schemas.microsoft.com/office/drawing/2014/main" id="{A508B74E-B8B8-4F1B-BA96-C5DB3F495FD3}"/>
              </a:ext>
            </a:extLst>
          </p:cNvPr>
          <p:cNvSpPr>
            <a:spLocks noGrp="1"/>
          </p:cNvSpPr>
          <p:nvPr>
            <p:ph type="ctrTitle"/>
          </p:nvPr>
        </p:nvSpPr>
        <p:spPr>
          <a:xfrm>
            <a:off x="1055688" y="666462"/>
            <a:ext cx="6814882" cy="430887"/>
          </a:xfrm>
          <a:prstGeom prst="rect">
            <a:avLst/>
          </a:prstGeom>
        </p:spPr>
        <p:txBody>
          <a:bodyPr wrap="square">
            <a:spAutoFit/>
          </a:bodyPr>
          <a:lstStyle>
            <a:lvl1pPr>
              <a:lnSpc>
                <a:spcPct val="100000"/>
              </a:lnSpc>
              <a:defRPr sz="2800" b="0">
                <a:solidFill>
                  <a:srgbClr val="FFFFFF"/>
                </a:solidFill>
                <a:latin typeface="Filson Pro Book" panose="02000000000000000000" pitchFamily="50" charset="0"/>
              </a:defRPr>
            </a:lvl1pPr>
          </a:lstStyle>
          <a:p>
            <a:r>
              <a:rPr lang="en-US"/>
              <a:t>Click to edit Master title style</a:t>
            </a:r>
            <a:endParaRPr lang="en-GB"/>
          </a:p>
        </p:txBody>
      </p:sp>
      <p:pic>
        <p:nvPicPr>
          <p:cNvPr id="16" name="Graphic 15">
            <a:extLst>
              <a:ext uri="{FF2B5EF4-FFF2-40B4-BE49-F238E27FC236}">
                <a16:creationId xmlns:a16="http://schemas.microsoft.com/office/drawing/2014/main" id="{623DB554-558A-4A01-B549-79D68EB07C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51879" y="269950"/>
            <a:ext cx="1990725" cy="1419225"/>
          </a:xfrm>
          <a:prstGeom prst="rect">
            <a:avLst/>
          </a:prstGeom>
        </p:spPr>
      </p:pic>
      <p:sp>
        <p:nvSpPr>
          <p:cNvPr id="13" name="TextBox 12">
            <a:extLst>
              <a:ext uri="{FF2B5EF4-FFF2-40B4-BE49-F238E27FC236}">
                <a16:creationId xmlns:a16="http://schemas.microsoft.com/office/drawing/2014/main" id="{C6CFCF3F-C482-4EE7-A476-369710ECB020}"/>
              </a:ext>
            </a:extLst>
          </p:cNvPr>
          <p:cNvSpPr txBox="1"/>
          <p:nvPr/>
        </p:nvSpPr>
        <p:spPr>
          <a:xfrm>
            <a:off x="12418142" y="2074606"/>
            <a:ext cx="1524000" cy="2862322"/>
          </a:xfrm>
          <a:prstGeom prst="rect">
            <a:avLst/>
          </a:prstGeom>
          <a:noFill/>
        </p:spPr>
        <p:txBody>
          <a:bodyPr wrap="square" rtlCol="0">
            <a:spAutoFit/>
          </a:bodyPr>
          <a:lstStyle/>
          <a:p>
            <a:r>
              <a:rPr lang="en-GB"/>
              <a:t>Delete the current image</a:t>
            </a:r>
          </a:p>
          <a:p>
            <a:endParaRPr lang="en-GB"/>
          </a:p>
          <a:p>
            <a:r>
              <a:rPr lang="en-GB"/>
              <a:t>Use the placeholder to insert your chosen image and select: Arrange/ ‘Send to Back’ </a:t>
            </a:r>
          </a:p>
        </p:txBody>
      </p:sp>
      <p:sp>
        <p:nvSpPr>
          <p:cNvPr id="15" name="Freeform: Shape 14">
            <a:extLst>
              <a:ext uri="{FF2B5EF4-FFF2-40B4-BE49-F238E27FC236}">
                <a16:creationId xmlns:a16="http://schemas.microsoft.com/office/drawing/2014/main" id="{DC9316EE-1DC1-4CC3-9AF0-F24CF77D0A9A}"/>
              </a:ext>
            </a:extLst>
          </p:cNvPr>
          <p:cNvSpPr/>
          <p:nvPr userDrawn="1"/>
        </p:nvSpPr>
        <p:spPr>
          <a:xfrm rot="10800000">
            <a:off x="658811" y="1959124"/>
            <a:ext cx="7637380" cy="1112125"/>
          </a:xfrm>
          <a:custGeom>
            <a:avLst/>
            <a:gdLst>
              <a:gd name="connsiteX0" fmla="*/ 6590420 w 7637380"/>
              <a:gd name="connsiteY0" fmla="*/ 1112125 h 1112125"/>
              <a:gd name="connsiteX1" fmla="*/ 0 w 7637380"/>
              <a:gd name="connsiteY1" fmla="*/ 1112125 h 1112125"/>
              <a:gd name="connsiteX2" fmla="*/ 0 w 7637380"/>
              <a:gd name="connsiteY2" fmla="*/ 1046960 h 1112125"/>
              <a:gd name="connsiteX3" fmla="*/ 1046960 w 7637380"/>
              <a:gd name="connsiteY3" fmla="*/ 0 h 1112125"/>
              <a:gd name="connsiteX4" fmla="*/ 7637380 w 7637380"/>
              <a:gd name="connsiteY4" fmla="*/ 0 h 1112125"/>
              <a:gd name="connsiteX5" fmla="*/ 7637380 w 7637380"/>
              <a:gd name="connsiteY5" fmla="*/ 65165 h 1112125"/>
              <a:gd name="connsiteX6" fmla="*/ 6590420 w 7637380"/>
              <a:gd name="connsiteY6" fmla="*/ 1112125 h 111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7380" h="1112125">
                <a:moveTo>
                  <a:pt x="6590420" y="1112125"/>
                </a:moveTo>
                <a:lnTo>
                  <a:pt x="0" y="1112125"/>
                </a:lnTo>
                <a:lnTo>
                  <a:pt x="0" y="1046960"/>
                </a:lnTo>
                <a:cubicBezTo>
                  <a:pt x="0" y="468740"/>
                  <a:pt x="468740" y="0"/>
                  <a:pt x="1046960" y="0"/>
                </a:cubicBezTo>
                <a:lnTo>
                  <a:pt x="7637380" y="0"/>
                </a:lnTo>
                <a:lnTo>
                  <a:pt x="7637380" y="65165"/>
                </a:lnTo>
                <a:cubicBezTo>
                  <a:pt x="7637380" y="643385"/>
                  <a:pt x="7168640" y="1112125"/>
                  <a:pt x="6590420" y="111212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8D7878C-4DBF-4BED-8563-C6C453F95FC4}"/>
              </a:ext>
            </a:extLst>
          </p:cNvPr>
          <p:cNvSpPr/>
          <p:nvPr userDrawn="1"/>
        </p:nvSpPr>
        <p:spPr>
          <a:xfrm>
            <a:off x="8296191" y="0"/>
            <a:ext cx="3895809" cy="19591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FF37AA7-0ADB-4CAB-AA08-4315E51F8454}"/>
              </a:ext>
            </a:extLst>
          </p:cNvPr>
          <p:cNvSpPr/>
          <p:nvPr userDrawn="1"/>
        </p:nvSpPr>
        <p:spPr>
          <a:xfrm>
            <a:off x="0" y="3071249"/>
            <a:ext cx="658811" cy="37867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ight Triangle 74">
            <a:extLst>
              <a:ext uri="{FF2B5EF4-FFF2-40B4-BE49-F238E27FC236}">
                <a16:creationId xmlns:a16="http://schemas.microsoft.com/office/drawing/2014/main" id="{097FDE78-3396-4F99-A0DE-0A9FAB39A130}"/>
              </a:ext>
            </a:extLst>
          </p:cNvPr>
          <p:cNvSpPr/>
          <p:nvPr userDrawn="1"/>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pic>
        <p:nvPicPr>
          <p:cNvPr id="21" name="Graphic 20">
            <a:extLst>
              <a:ext uri="{FF2B5EF4-FFF2-40B4-BE49-F238E27FC236}">
                <a16:creationId xmlns:a16="http://schemas.microsoft.com/office/drawing/2014/main" id="{6FC03025-F72D-4B6A-A0A0-FB7EE8AA12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51879" y="269950"/>
            <a:ext cx="1990725" cy="1419225"/>
          </a:xfrm>
          <a:prstGeom prst="rect">
            <a:avLst/>
          </a:prstGeom>
        </p:spPr>
      </p:pic>
      <p:sp>
        <p:nvSpPr>
          <p:cNvPr id="22" name="TextBox 21">
            <a:extLst>
              <a:ext uri="{FF2B5EF4-FFF2-40B4-BE49-F238E27FC236}">
                <a16:creationId xmlns:a16="http://schemas.microsoft.com/office/drawing/2014/main" id="{0CFFB32C-EA4A-4000-A16B-82FAB7FC0492}"/>
              </a:ext>
            </a:extLst>
          </p:cNvPr>
          <p:cNvSpPr txBox="1"/>
          <p:nvPr userDrawn="1"/>
        </p:nvSpPr>
        <p:spPr>
          <a:xfrm>
            <a:off x="12418142" y="2074606"/>
            <a:ext cx="1524000" cy="2862322"/>
          </a:xfrm>
          <a:prstGeom prst="rect">
            <a:avLst/>
          </a:prstGeom>
          <a:noFill/>
        </p:spPr>
        <p:txBody>
          <a:bodyPr wrap="square" rtlCol="0">
            <a:spAutoFit/>
          </a:bodyPr>
          <a:lstStyle/>
          <a:p>
            <a:r>
              <a:rPr lang="en-GB"/>
              <a:t>Delete the current image</a:t>
            </a:r>
          </a:p>
          <a:p>
            <a:endParaRPr lang="en-GB"/>
          </a:p>
          <a:p>
            <a:r>
              <a:rPr lang="en-GB"/>
              <a:t>Use the placeholder to insert your chosen image and select: Arrange/ ‘Send to Back’ </a:t>
            </a:r>
          </a:p>
        </p:txBody>
      </p:sp>
      <p:grpSp>
        <p:nvGrpSpPr>
          <p:cNvPr id="23" name="Group 22">
            <a:extLst>
              <a:ext uri="{FF2B5EF4-FFF2-40B4-BE49-F238E27FC236}">
                <a16:creationId xmlns:a16="http://schemas.microsoft.com/office/drawing/2014/main" id="{8C607D88-8459-4742-9A35-751AE0A0FC8C}"/>
              </a:ext>
            </a:extLst>
          </p:cNvPr>
          <p:cNvGrpSpPr/>
          <p:nvPr userDrawn="1"/>
        </p:nvGrpSpPr>
        <p:grpSpPr>
          <a:xfrm>
            <a:off x="-1128702" y="30767"/>
            <a:ext cx="519867" cy="2842869"/>
            <a:chOff x="-1128702" y="198238"/>
            <a:chExt cx="519867" cy="2842869"/>
          </a:xfrm>
        </p:grpSpPr>
        <p:sp>
          <p:nvSpPr>
            <p:cNvPr id="24" name="Rectangle 23">
              <a:extLst>
                <a:ext uri="{FF2B5EF4-FFF2-40B4-BE49-F238E27FC236}">
                  <a16:creationId xmlns:a16="http://schemas.microsoft.com/office/drawing/2014/main" id="{CADABF2D-B613-43E9-AD3B-70A97E0CA89F}"/>
                </a:ext>
              </a:extLst>
            </p:cNvPr>
            <p:cNvSpPr/>
            <p:nvPr/>
          </p:nvSpPr>
          <p:spPr>
            <a:xfrm>
              <a:off x="-1128702" y="802171"/>
              <a:ext cx="518482" cy="4779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63F4250-ED56-4FBB-ADBC-A2088C803356}"/>
                </a:ext>
              </a:extLst>
            </p:cNvPr>
            <p:cNvSpPr/>
            <p:nvPr/>
          </p:nvSpPr>
          <p:spPr>
            <a:xfrm>
              <a:off x="-1128702" y="1393351"/>
              <a:ext cx="518482" cy="477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AD098B9-DBDB-42D6-96AC-9DA78E8B80E6}"/>
                </a:ext>
              </a:extLst>
            </p:cNvPr>
            <p:cNvSpPr/>
            <p:nvPr/>
          </p:nvSpPr>
          <p:spPr>
            <a:xfrm>
              <a:off x="-1128702" y="1984531"/>
              <a:ext cx="518482" cy="4779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5AD77D-A6AA-4C18-BF1F-A8C144D9AED8}"/>
                </a:ext>
              </a:extLst>
            </p:cNvPr>
            <p:cNvSpPr/>
            <p:nvPr/>
          </p:nvSpPr>
          <p:spPr>
            <a:xfrm>
              <a:off x="-1128702" y="2563132"/>
              <a:ext cx="518482" cy="477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8">
              <a:extLst>
                <a:ext uri="{FF2B5EF4-FFF2-40B4-BE49-F238E27FC236}">
                  <a16:creationId xmlns:a16="http://schemas.microsoft.com/office/drawing/2014/main" id="{17194280-9FC1-4929-ACBE-9E598576779E}"/>
                </a:ext>
              </a:extLst>
            </p:cNvPr>
            <p:cNvSpPr>
              <a:spLocks noChangeArrowheads="1"/>
            </p:cNvSpPr>
            <p:nvPr/>
          </p:nvSpPr>
          <p:spPr bwMode="auto">
            <a:xfrm>
              <a:off x="-1127317" y="198238"/>
              <a:ext cx="518482" cy="516856"/>
            </a:xfrm>
            <a:prstGeom prst="rect">
              <a:avLst/>
            </a:prstGeom>
            <a:solidFill>
              <a:schemeClr val="bg2"/>
            </a:solidFill>
            <a:ln>
              <a:noFill/>
            </a:ln>
            <a:effectLst/>
          </p:spPr>
          <p:txBody>
            <a:bodyPr wrap="none" anchor="ctr"/>
            <a:lstStyle/>
            <a:p>
              <a:endParaRPr lang="en-US"/>
            </a:p>
          </p:txBody>
        </p:sp>
      </p:grpSp>
      <p:grpSp>
        <p:nvGrpSpPr>
          <p:cNvPr id="31" name="Group 30">
            <a:extLst>
              <a:ext uri="{FF2B5EF4-FFF2-40B4-BE49-F238E27FC236}">
                <a16:creationId xmlns:a16="http://schemas.microsoft.com/office/drawing/2014/main" id="{B287F5A2-FD75-49C9-BBBF-B5C2D355D73D}"/>
              </a:ext>
            </a:extLst>
          </p:cNvPr>
          <p:cNvGrpSpPr/>
          <p:nvPr userDrawn="1"/>
        </p:nvGrpSpPr>
        <p:grpSpPr>
          <a:xfrm>
            <a:off x="-1130835" y="3464930"/>
            <a:ext cx="525518" cy="3387872"/>
            <a:chOff x="-1130835" y="3582341"/>
            <a:chExt cx="525518" cy="3387872"/>
          </a:xfrm>
        </p:grpSpPr>
        <p:sp>
          <p:nvSpPr>
            <p:cNvPr id="32" name="Rectangle 31">
              <a:extLst>
                <a:ext uri="{FF2B5EF4-FFF2-40B4-BE49-F238E27FC236}">
                  <a16:creationId xmlns:a16="http://schemas.microsoft.com/office/drawing/2014/main" id="{EA0B8D46-8F0C-4A17-92D2-7945BA6D1D1D}"/>
                </a:ext>
              </a:extLst>
            </p:cNvPr>
            <p:cNvSpPr/>
            <p:nvPr/>
          </p:nvSpPr>
          <p:spPr>
            <a:xfrm>
              <a:off x="-1127317" y="5910257"/>
              <a:ext cx="518482" cy="477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508C99D-6E58-4553-B75E-4253181C957C}"/>
                </a:ext>
              </a:extLst>
            </p:cNvPr>
            <p:cNvSpPr/>
            <p:nvPr/>
          </p:nvSpPr>
          <p:spPr>
            <a:xfrm>
              <a:off x="-1130835" y="4746299"/>
              <a:ext cx="518482" cy="477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5F19E55-FE35-44B6-AD8D-8469860109F6}"/>
                </a:ext>
              </a:extLst>
            </p:cNvPr>
            <p:cNvSpPr/>
            <p:nvPr/>
          </p:nvSpPr>
          <p:spPr>
            <a:xfrm>
              <a:off x="-1130835" y="5328278"/>
              <a:ext cx="518482" cy="4779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A82E4E5-700B-47FD-8AAC-D95339AA2C37}"/>
                </a:ext>
              </a:extLst>
            </p:cNvPr>
            <p:cNvSpPr/>
            <p:nvPr/>
          </p:nvSpPr>
          <p:spPr>
            <a:xfrm>
              <a:off x="-1123799" y="3582341"/>
              <a:ext cx="518482" cy="4779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136DD831-34F8-4332-95DB-964B51EAB026}"/>
                </a:ext>
              </a:extLst>
            </p:cNvPr>
            <p:cNvSpPr/>
            <p:nvPr/>
          </p:nvSpPr>
          <p:spPr>
            <a:xfrm>
              <a:off x="-1127317" y="6492238"/>
              <a:ext cx="518482" cy="477975"/>
            </a:xfrm>
            <a:prstGeom prst="rect">
              <a:avLst/>
            </a:prstGeom>
            <a:solidFill>
              <a:srgbClr val="AC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EF97543-F3B8-4B9B-84BF-84E0F51E7A41}"/>
                </a:ext>
              </a:extLst>
            </p:cNvPr>
            <p:cNvSpPr/>
            <p:nvPr/>
          </p:nvSpPr>
          <p:spPr>
            <a:xfrm>
              <a:off x="-1127317" y="4164320"/>
              <a:ext cx="518482" cy="477975"/>
            </a:xfrm>
            <a:prstGeom prst="rect">
              <a:avLst/>
            </a:prstGeom>
            <a:solidFill>
              <a:srgbClr val="FECF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85716517"/>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SC_Blue to Navy gradient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8FD39-DBCD-4010-9BAC-30CB3109BE5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06355666"/>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SC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397707"/>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MSC_Title C">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EC68ACB-B094-4567-B14C-1691A2F0ABE1}"/>
              </a:ext>
            </a:extLst>
          </p:cNvPr>
          <p:cNvSpPr/>
          <p:nvPr userDrawn="1"/>
        </p:nvSpPr>
        <p:spPr>
          <a:xfrm flipV="1">
            <a:off x="6475954" y="-236073"/>
            <a:ext cx="3186723" cy="4458008"/>
          </a:xfrm>
          <a:custGeom>
            <a:avLst/>
            <a:gdLst>
              <a:gd name="connsiteX0" fmla="*/ 0 w 3186723"/>
              <a:gd name="connsiteY0" fmla="*/ 4458008 h 4458008"/>
              <a:gd name="connsiteX1" fmla="*/ 3186723 w 3186723"/>
              <a:gd name="connsiteY1" fmla="*/ 4458008 h 4458008"/>
              <a:gd name="connsiteX2" fmla="*/ 3186723 w 3186723"/>
              <a:gd name="connsiteY2" fmla="*/ 0 h 4458008"/>
              <a:gd name="connsiteX3" fmla="*/ 745624 w 3186723"/>
              <a:gd name="connsiteY3" fmla="*/ 0 h 4458008"/>
              <a:gd name="connsiteX4" fmla="*/ 2 w 3186723"/>
              <a:gd name="connsiteY4" fmla="*/ 745622 h 4458008"/>
              <a:gd name="connsiteX5" fmla="*/ 2 w 3186723"/>
              <a:gd name="connsiteY5" fmla="*/ 3364911 h 4458008"/>
              <a:gd name="connsiteX6" fmla="*/ 0 w 3186723"/>
              <a:gd name="connsiteY6" fmla="*/ 3364911 h 44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723" h="4458008">
                <a:moveTo>
                  <a:pt x="0" y="4458008"/>
                </a:moveTo>
                <a:lnTo>
                  <a:pt x="3186723" y="4458008"/>
                </a:lnTo>
                <a:lnTo>
                  <a:pt x="3186723" y="0"/>
                </a:lnTo>
                <a:lnTo>
                  <a:pt x="745624" y="0"/>
                </a:lnTo>
                <a:cubicBezTo>
                  <a:pt x="333828" y="0"/>
                  <a:pt x="2" y="333826"/>
                  <a:pt x="2" y="745622"/>
                </a:cubicBezTo>
                <a:lnTo>
                  <a:pt x="2" y="3364911"/>
                </a:lnTo>
                <a:lnTo>
                  <a:pt x="0" y="3364911"/>
                </a:lnTo>
                <a:close/>
              </a:path>
            </a:pathLst>
          </a:custGeom>
          <a:solidFill>
            <a:schemeClr val="bg2">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302B6386-CD1A-42EB-9630-C7535869CEF4}"/>
              </a:ext>
            </a:extLst>
          </p:cNvPr>
          <p:cNvSpPr/>
          <p:nvPr userDrawn="1"/>
        </p:nvSpPr>
        <p:spPr>
          <a:xfrm flipV="1">
            <a:off x="6475953" y="-236073"/>
            <a:ext cx="5716046" cy="4458008"/>
          </a:xfrm>
          <a:custGeom>
            <a:avLst/>
            <a:gdLst>
              <a:gd name="connsiteX0" fmla="*/ 0 w 5716046"/>
              <a:gd name="connsiteY0" fmla="*/ 4458008 h 4458008"/>
              <a:gd name="connsiteX1" fmla="*/ 5716044 w 5716046"/>
              <a:gd name="connsiteY1" fmla="*/ 4458008 h 4458008"/>
              <a:gd name="connsiteX2" fmla="*/ 5716044 w 5716046"/>
              <a:gd name="connsiteY2" fmla="*/ 3733768 h 4458008"/>
              <a:gd name="connsiteX3" fmla="*/ 5716046 w 5716046"/>
              <a:gd name="connsiteY3" fmla="*/ 3733768 h 4458008"/>
              <a:gd name="connsiteX4" fmla="*/ 5716046 w 5716046"/>
              <a:gd name="connsiteY4" fmla="*/ 0 h 4458008"/>
              <a:gd name="connsiteX5" fmla="*/ 745624 w 5716046"/>
              <a:gd name="connsiteY5" fmla="*/ 0 h 4458008"/>
              <a:gd name="connsiteX6" fmla="*/ 2 w 5716046"/>
              <a:gd name="connsiteY6" fmla="*/ 745622 h 4458008"/>
              <a:gd name="connsiteX7" fmla="*/ 2 w 5716046"/>
              <a:gd name="connsiteY7" fmla="*/ 3364911 h 4458008"/>
              <a:gd name="connsiteX8" fmla="*/ 0 w 5716046"/>
              <a:gd name="connsiteY8" fmla="*/ 3364911 h 44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6046" h="4458008">
                <a:moveTo>
                  <a:pt x="0" y="4458008"/>
                </a:moveTo>
                <a:lnTo>
                  <a:pt x="5716044" y="4458008"/>
                </a:lnTo>
                <a:lnTo>
                  <a:pt x="5716044" y="3733768"/>
                </a:lnTo>
                <a:lnTo>
                  <a:pt x="5716046" y="3733768"/>
                </a:lnTo>
                <a:lnTo>
                  <a:pt x="5716046" y="0"/>
                </a:lnTo>
                <a:lnTo>
                  <a:pt x="745624" y="0"/>
                </a:lnTo>
                <a:cubicBezTo>
                  <a:pt x="333828" y="0"/>
                  <a:pt x="2" y="333826"/>
                  <a:pt x="2" y="745622"/>
                </a:cubicBezTo>
                <a:lnTo>
                  <a:pt x="2" y="3364911"/>
                </a:lnTo>
                <a:lnTo>
                  <a:pt x="0" y="3364911"/>
                </a:lnTo>
                <a:close/>
              </a:path>
            </a:pathLst>
          </a:custGeom>
          <a:solidFill>
            <a:schemeClr val="tx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24" name="Freeform: Shape 23">
            <a:extLst>
              <a:ext uri="{FF2B5EF4-FFF2-40B4-BE49-F238E27FC236}">
                <a16:creationId xmlns:a16="http://schemas.microsoft.com/office/drawing/2014/main" id="{1B3E0F6D-3BA7-46D2-81CE-95CE08E478F2}"/>
              </a:ext>
            </a:extLst>
          </p:cNvPr>
          <p:cNvSpPr/>
          <p:nvPr/>
        </p:nvSpPr>
        <p:spPr>
          <a:xfrm flipV="1">
            <a:off x="6475954" y="-236073"/>
            <a:ext cx="3186723" cy="4458008"/>
          </a:xfrm>
          <a:custGeom>
            <a:avLst/>
            <a:gdLst>
              <a:gd name="connsiteX0" fmla="*/ 0 w 3186723"/>
              <a:gd name="connsiteY0" fmla="*/ 4458008 h 4458008"/>
              <a:gd name="connsiteX1" fmla="*/ 3186723 w 3186723"/>
              <a:gd name="connsiteY1" fmla="*/ 4458008 h 4458008"/>
              <a:gd name="connsiteX2" fmla="*/ 3186723 w 3186723"/>
              <a:gd name="connsiteY2" fmla="*/ 0 h 4458008"/>
              <a:gd name="connsiteX3" fmla="*/ 745624 w 3186723"/>
              <a:gd name="connsiteY3" fmla="*/ 0 h 4458008"/>
              <a:gd name="connsiteX4" fmla="*/ 2 w 3186723"/>
              <a:gd name="connsiteY4" fmla="*/ 745622 h 4458008"/>
              <a:gd name="connsiteX5" fmla="*/ 2 w 3186723"/>
              <a:gd name="connsiteY5" fmla="*/ 3364911 h 4458008"/>
              <a:gd name="connsiteX6" fmla="*/ 0 w 3186723"/>
              <a:gd name="connsiteY6" fmla="*/ 3364911 h 44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723" h="4458008">
                <a:moveTo>
                  <a:pt x="0" y="4458008"/>
                </a:moveTo>
                <a:lnTo>
                  <a:pt x="3186723" y="4458008"/>
                </a:lnTo>
                <a:lnTo>
                  <a:pt x="3186723" y="0"/>
                </a:lnTo>
                <a:lnTo>
                  <a:pt x="745624" y="0"/>
                </a:lnTo>
                <a:cubicBezTo>
                  <a:pt x="333828" y="0"/>
                  <a:pt x="2" y="333826"/>
                  <a:pt x="2" y="745622"/>
                </a:cubicBezTo>
                <a:lnTo>
                  <a:pt x="2" y="3364911"/>
                </a:lnTo>
                <a:lnTo>
                  <a:pt x="0" y="3364911"/>
                </a:lnTo>
                <a:close/>
              </a:path>
            </a:pathLst>
          </a:custGeom>
          <a:solidFill>
            <a:schemeClr val="bg2">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25" name="Freeform: Shape 24">
            <a:extLst>
              <a:ext uri="{FF2B5EF4-FFF2-40B4-BE49-F238E27FC236}">
                <a16:creationId xmlns:a16="http://schemas.microsoft.com/office/drawing/2014/main" id="{8688C6DC-B21D-4B8A-9514-AA4576EA26ED}"/>
              </a:ext>
            </a:extLst>
          </p:cNvPr>
          <p:cNvSpPr/>
          <p:nvPr userDrawn="1"/>
        </p:nvSpPr>
        <p:spPr>
          <a:xfrm flipV="1">
            <a:off x="6475953" y="-236073"/>
            <a:ext cx="5716046" cy="4458008"/>
          </a:xfrm>
          <a:custGeom>
            <a:avLst/>
            <a:gdLst>
              <a:gd name="connsiteX0" fmla="*/ 0 w 5716046"/>
              <a:gd name="connsiteY0" fmla="*/ 4458008 h 4458008"/>
              <a:gd name="connsiteX1" fmla="*/ 5716044 w 5716046"/>
              <a:gd name="connsiteY1" fmla="*/ 4458008 h 4458008"/>
              <a:gd name="connsiteX2" fmla="*/ 5716044 w 5716046"/>
              <a:gd name="connsiteY2" fmla="*/ 3733768 h 4458008"/>
              <a:gd name="connsiteX3" fmla="*/ 5716046 w 5716046"/>
              <a:gd name="connsiteY3" fmla="*/ 3733768 h 4458008"/>
              <a:gd name="connsiteX4" fmla="*/ 5716046 w 5716046"/>
              <a:gd name="connsiteY4" fmla="*/ 0 h 4458008"/>
              <a:gd name="connsiteX5" fmla="*/ 745624 w 5716046"/>
              <a:gd name="connsiteY5" fmla="*/ 0 h 4458008"/>
              <a:gd name="connsiteX6" fmla="*/ 2 w 5716046"/>
              <a:gd name="connsiteY6" fmla="*/ 745622 h 4458008"/>
              <a:gd name="connsiteX7" fmla="*/ 2 w 5716046"/>
              <a:gd name="connsiteY7" fmla="*/ 3364911 h 4458008"/>
              <a:gd name="connsiteX8" fmla="*/ 0 w 5716046"/>
              <a:gd name="connsiteY8" fmla="*/ 3364911 h 44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6046" h="4458008">
                <a:moveTo>
                  <a:pt x="0" y="4458008"/>
                </a:moveTo>
                <a:lnTo>
                  <a:pt x="5716044" y="4458008"/>
                </a:lnTo>
                <a:lnTo>
                  <a:pt x="5716044" y="3733768"/>
                </a:lnTo>
                <a:lnTo>
                  <a:pt x="5716046" y="3733768"/>
                </a:lnTo>
                <a:lnTo>
                  <a:pt x="5716046" y="0"/>
                </a:lnTo>
                <a:lnTo>
                  <a:pt x="745624" y="0"/>
                </a:lnTo>
                <a:cubicBezTo>
                  <a:pt x="333828" y="0"/>
                  <a:pt x="2" y="333826"/>
                  <a:pt x="2" y="745622"/>
                </a:cubicBezTo>
                <a:lnTo>
                  <a:pt x="2" y="3364911"/>
                </a:lnTo>
                <a:lnTo>
                  <a:pt x="0" y="3364911"/>
                </a:lnTo>
                <a:close/>
              </a:path>
            </a:pathLst>
          </a:custGeom>
          <a:solidFill>
            <a:schemeClr val="tx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9" name="Picture Placeholder 18">
            <a:extLst>
              <a:ext uri="{FF2B5EF4-FFF2-40B4-BE49-F238E27FC236}">
                <a16:creationId xmlns:a16="http://schemas.microsoft.com/office/drawing/2014/main" id="{6196B23F-6D44-423B-AC41-EE4118F95E5F}"/>
              </a:ext>
            </a:extLst>
          </p:cNvPr>
          <p:cNvSpPr>
            <a:spLocks noGrp="1"/>
          </p:cNvSpPr>
          <p:nvPr>
            <p:ph type="pic" sz="quarter" idx="10"/>
          </p:nvPr>
        </p:nvSpPr>
        <p:spPr>
          <a:xfrm>
            <a:off x="0" y="0"/>
            <a:ext cx="9658058" cy="6308725"/>
          </a:xfrm>
          <a:custGeom>
            <a:avLst/>
            <a:gdLst>
              <a:gd name="connsiteX0" fmla="*/ 0 w 9658058"/>
              <a:gd name="connsiteY0" fmla="*/ 0 h 6308725"/>
              <a:gd name="connsiteX1" fmla="*/ 6475953 w 9658058"/>
              <a:gd name="connsiteY1" fmla="*/ 0 h 6308725"/>
              <a:gd name="connsiteX2" fmla="*/ 6475953 w 9658058"/>
              <a:gd name="connsiteY2" fmla="*/ 857024 h 6308725"/>
              <a:gd name="connsiteX3" fmla="*/ 6475955 w 9658058"/>
              <a:gd name="connsiteY3" fmla="*/ 857024 h 6308725"/>
              <a:gd name="connsiteX4" fmla="*/ 6475955 w 9658058"/>
              <a:gd name="connsiteY4" fmla="*/ 3476313 h 6308725"/>
              <a:gd name="connsiteX5" fmla="*/ 7221577 w 9658058"/>
              <a:gd name="connsiteY5" fmla="*/ 4221935 h 6308725"/>
              <a:gd name="connsiteX6" fmla="*/ 9658058 w 9658058"/>
              <a:gd name="connsiteY6" fmla="*/ 4221935 h 6308725"/>
              <a:gd name="connsiteX7" fmla="*/ 9658058 w 9658058"/>
              <a:gd name="connsiteY7" fmla="*/ 5048892 h 6308725"/>
              <a:gd name="connsiteX8" fmla="*/ 8398225 w 9658058"/>
              <a:gd name="connsiteY8" fmla="*/ 6308725 h 6308725"/>
              <a:gd name="connsiteX9" fmla="*/ 0 w 9658058"/>
              <a:gd name="connsiteY9" fmla="*/ 6308725 h 630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8058" h="6308725">
                <a:moveTo>
                  <a:pt x="0" y="0"/>
                </a:moveTo>
                <a:lnTo>
                  <a:pt x="6475953" y="0"/>
                </a:lnTo>
                <a:lnTo>
                  <a:pt x="6475953" y="857024"/>
                </a:lnTo>
                <a:lnTo>
                  <a:pt x="6475955" y="857024"/>
                </a:lnTo>
                <a:lnTo>
                  <a:pt x="6475955" y="3476313"/>
                </a:lnTo>
                <a:cubicBezTo>
                  <a:pt x="6475955" y="3888109"/>
                  <a:pt x="6809781" y="4221935"/>
                  <a:pt x="7221577" y="4221935"/>
                </a:cubicBezTo>
                <a:lnTo>
                  <a:pt x="9658058" y="4221935"/>
                </a:lnTo>
                <a:lnTo>
                  <a:pt x="9658058" y="5048892"/>
                </a:lnTo>
                <a:cubicBezTo>
                  <a:pt x="9658058" y="5744679"/>
                  <a:pt x="9094012" y="6308725"/>
                  <a:pt x="8398225" y="6308725"/>
                </a:cubicBezTo>
                <a:lnTo>
                  <a:pt x="0" y="6308725"/>
                </a:lnTo>
                <a:close/>
              </a:path>
            </a:pathLst>
          </a:custGeom>
        </p:spPr>
        <p:txBody>
          <a:bodyPr wrap="square">
            <a:noAutofit/>
          </a:bodyPr>
          <a:lstStyle>
            <a:lvl1pPr marL="0" indent="0">
              <a:buNone/>
              <a:defRPr/>
            </a:lvl1pPr>
          </a:lstStyle>
          <a:p>
            <a:r>
              <a:rPr lang="en-US"/>
              <a:t>Click icon to add picture</a:t>
            </a:r>
            <a:endParaRPr lang="en-GB"/>
          </a:p>
        </p:txBody>
      </p:sp>
      <p:sp>
        <p:nvSpPr>
          <p:cNvPr id="75" name="Right Triangle 74"/>
          <p:cNvSpPr/>
          <p:nvPr/>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sp>
        <p:nvSpPr>
          <p:cNvPr id="9" name="Right Triangle 74">
            <a:extLst>
              <a:ext uri="{FF2B5EF4-FFF2-40B4-BE49-F238E27FC236}">
                <a16:creationId xmlns:a16="http://schemas.microsoft.com/office/drawing/2014/main" id="{6882FEDB-F701-44E3-8D72-D154651E8580}"/>
              </a:ext>
            </a:extLst>
          </p:cNvPr>
          <p:cNvSpPr/>
          <p:nvPr/>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sp>
        <p:nvSpPr>
          <p:cNvPr id="26" name="Subtitle 2">
            <a:extLst>
              <a:ext uri="{FF2B5EF4-FFF2-40B4-BE49-F238E27FC236}">
                <a16:creationId xmlns:a16="http://schemas.microsoft.com/office/drawing/2014/main" id="{CFDD525A-8FCA-4982-BD89-21532FB8EB28}"/>
              </a:ext>
            </a:extLst>
          </p:cNvPr>
          <p:cNvSpPr>
            <a:spLocks noGrp="1"/>
          </p:cNvSpPr>
          <p:nvPr>
            <p:ph type="subTitle" idx="1" hasCustomPrompt="1"/>
          </p:nvPr>
        </p:nvSpPr>
        <p:spPr>
          <a:xfrm>
            <a:off x="6812498" y="3325558"/>
            <a:ext cx="4449945" cy="474231"/>
          </a:xfrm>
          <a:prstGeom prst="rect">
            <a:avLst/>
          </a:prstGeom>
        </p:spPr>
        <p:txBody>
          <a:bodyPr/>
          <a:lstStyle>
            <a:lvl1pPr marL="0" indent="0" algn="l">
              <a:lnSpc>
                <a:spcPts val="1800"/>
              </a:lnSpc>
              <a:spcBef>
                <a:spcPts val="0"/>
              </a:spcBef>
              <a:buNone/>
              <a:defRPr sz="1800" b="1">
                <a:solidFill>
                  <a:schemeClr val="tx2"/>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Presenter / Date</a:t>
            </a:r>
          </a:p>
        </p:txBody>
      </p:sp>
      <p:pic>
        <p:nvPicPr>
          <p:cNvPr id="30" name="Graphic 29">
            <a:extLst>
              <a:ext uri="{FF2B5EF4-FFF2-40B4-BE49-F238E27FC236}">
                <a16:creationId xmlns:a16="http://schemas.microsoft.com/office/drawing/2014/main" id="{A56B2E45-8A53-4055-9A86-DB23C5DF72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29666" y="5154758"/>
            <a:ext cx="1990725" cy="1419225"/>
          </a:xfrm>
          <a:prstGeom prst="rect">
            <a:avLst/>
          </a:prstGeom>
        </p:spPr>
      </p:pic>
      <p:sp>
        <p:nvSpPr>
          <p:cNvPr id="11" name="Title 1">
            <a:extLst>
              <a:ext uri="{FF2B5EF4-FFF2-40B4-BE49-F238E27FC236}">
                <a16:creationId xmlns:a16="http://schemas.microsoft.com/office/drawing/2014/main" id="{D3845F11-6D5F-4353-8F4A-63CB3B015B11}"/>
              </a:ext>
            </a:extLst>
          </p:cNvPr>
          <p:cNvSpPr>
            <a:spLocks noGrp="1"/>
          </p:cNvSpPr>
          <p:nvPr>
            <p:ph type="ctrTitle"/>
          </p:nvPr>
        </p:nvSpPr>
        <p:spPr>
          <a:xfrm>
            <a:off x="6812497" y="1041333"/>
            <a:ext cx="4720691" cy="861774"/>
          </a:xfrm>
          <a:prstGeom prst="rect">
            <a:avLst/>
          </a:prstGeom>
        </p:spPr>
        <p:txBody>
          <a:bodyPr wrap="square">
            <a:spAutoFit/>
          </a:bodyPr>
          <a:lstStyle>
            <a:lvl1pPr>
              <a:lnSpc>
                <a:spcPct val="100000"/>
              </a:lnSpc>
              <a:defRPr sz="2800" b="0">
                <a:solidFill>
                  <a:srgbClr val="FFFFFF"/>
                </a:solidFill>
                <a:latin typeface="Filson Pro Book" panose="02000000000000000000" pitchFamily="50" charset="0"/>
              </a:defRPr>
            </a:lvl1pPr>
          </a:lstStyle>
          <a:p>
            <a:r>
              <a:rPr lang="en-US"/>
              <a:t>Click to edit Master title style</a:t>
            </a:r>
            <a:endParaRPr lang="en-GB"/>
          </a:p>
        </p:txBody>
      </p:sp>
      <p:sp>
        <p:nvSpPr>
          <p:cNvPr id="12" name="Rectangle 11">
            <a:extLst>
              <a:ext uri="{FF2B5EF4-FFF2-40B4-BE49-F238E27FC236}">
                <a16:creationId xmlns:a16="http://schemas.microsoft.com/office/drawing/2014/main" id="{E1743669-6CF7-4A22-AF24-9BA84F4FDA86}"/>
              </a:ext>
            </a:extLst>
          </p:cNvPr>
          <p:cNvSpPr/>
          <p:nvPr/>
        </p:nvSpPr>
        <p:spPr>
          <a:xfrm>
            <a:off x="6812497" y="908050"/>
            <a:ext cx="4720691" cy="73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32300A4-D5FE-4F02-A683-5601B84D6E6E}"/>
              </a:ext>
            </a:extLst>
          </p:cNvPr>
          <p:cNvSpPr txBox="1"/>
          <p:nvPr/>
        </p:nvSpPr>
        <p:spPr>
          <a:xfrm>
            <a:off x="12418142" y="2074606"/>
            <a:ext cx="1524000" cy="2862322"/>
          </a:xfrm>
          <a:prstGeom prst="rect">
            <a:avLst/>
          </a:prstGeom>
          <a:noFill/>
        </p:spPr>
        <p:txBody>
          <a:bodyPr wrap="square" rtlCol="0">
            <a:spAutoFit/>
          </a:bodyPr>
          <a:lstStyle/>
          <a:p>
            <a:r>
              <a:rPr lang="en-GB"/>
              <a:t>Delete the current image</a:t>
            </a:r>
          </a:p>
          <a:p>
            <a:endParaRPr lang="en-GB"/>
          </a:p>
          <a:p>
            <a:r>
              <a:rPr lang="en-GB"/>
              <a:t>Use the placeholder to insert your chosen image and select: Arrange/ ‘Send to Back’ </a:t>
            </a:r>
          </a:p>
        </p:txBody>
      </p:sp>
      <p:sp>
        <p:nvSpPr>
          <p:cNvPr id="16" name="Right Triangle 74">
            <a:extLst>
              <a:ext uri="{FF2B5EF4-FFF2-40B4-BE49-F238E27FC236}">
                <a16:creationId xmlns:a16="http://schemas.microsoft.com/office/drawing/2014/main" id="{E3886DFE-EA6A-42DE-A5C2-B8EB8F86522F}"/>
              </a:ext>
            </a:extLst>
          </p:cNvPr>
          <p:cNvSpPr/>
          <p:nvPr userDrawn="1"/>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pic>
        <p:nvPicPr>
          <p:cNvPr id="17" name="Graphic 16">
            <a:extLst>
              <a:ext uri="{FF2B5EF4-FFF2-40B4-BE49-F238E27FC236}">
                <a16:creationId xmlns:a16="http://schemas.microsoft.com/office/drawing/2014/main" id="{5CC22420-35EB-417D-90BF-B622392AA7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9666" y="5154758"/>
            <a:ext cx="1990725" cy="1419225"/>
          </a:xfrm>
          <a:prstGeom prst="rect">
            <a:avLst/>
          </a:prstGeom>
        </p:spPr>
      </p:pic>
      <p:sp>
        <p:nvSpPr>
          <p:cNvPr id="18" name="Rectangle 17">
            <a:extLst>
              <a:ext uri="{FF2B5EF4-FFF2-40B4-BE49-F238E27FC236}">
                <a16:creationId xmlns:a16="http://schemas.microsoft.com/office/drawing/2014/main" id="{C54C38E4-7D0E-444A-9819-F063AC302D66}"/>
              </a:ext>
            </a:extLst>
          </p:cNvPr>
          <p:cNvSpPr/>
          <p:nvPr userDrawn="1"/>
        </p:nvSpPr>
        <p:spPr>
          <a:xfrm>
            <a:off x="6812497" y="908050"/>
            <a:ext cx="4720691" cy="73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56422D9E-E015-4889-B0AA-7F1AFFF594AF}"/>
              </a:ext>
            </a:extLst>
          </p:cNvPr>
          <p:cNvSpPr txBox="1"/>
          <p:nvPr userDrawn="1"/>
        </p:nvSpPr>
        <p:spPr>
          <a:xfrm>
            <a:off x="12418142" y="2074606"/>
            <a:ext cx="1524000" cy="2862322"/>
          </a:xfrm>
          <a:prstGeom prst="rect">
            <a:avLst/>
          </a:prstGeom>
          <a:noFill/>
        </p:spPr>
        <p:txBody>
          <a:bodyPr wrap="square" rtlCol="0">
            <a:spAutoFit/>
          </a:bodyPr>
          <a:lstStyle/>
          <a:p>
            <a:r>
              <a:rPr lang="en-GB"/>
              <a:t>Delete the current image</a:t>
            </a:r>
          </a:p>
          <a:p>
            <a:endParaRPr lang="en-GB"/>
          </a:p>
          <a:p>
            <a:r>
              <a:rPr lang="en-GB"/>
              <a:t>Use the placeholder to insert your chosen image and select: Arrange/ ‘Send to Back’ </a:t>
            </a:r>
          </a:p>
        </p:txBody>
      </p:sp>
      <p:grpSp>
        <p:nvGrpSpPr>
          <p:cNvPr id="21" name="Group 20">
            <a:extLst>
              <a:ext uri="{FF2B5EF4-FFF2-40B4-BE49-F238E27FC236}">
                <a16:creationId xmlns:a16="http://schemas.microsoft.com/office/drawing/2014/main" id="{2D892E65-FCC1-4C22-B6B1-B0AF7518CC53}"/>
              </a:ext>
            </a:extLst>
          </p:cNvPr>
          <p:cNvGrpSpPr/>
          <p:nvPr userDrawn="1"/>
        </p:nvGrpSpPr>
        <p:grpSpPr>
          <a:xfrm>
            <a:off x="-1128702" y="30767"/>
            <a:ext cx="519867" cy="2842869"/>
            <a:chOff x="-1128702" y="198238"/>
            <a:chExt cx="519867" cy="2842869"/>
          </a:xfrm>
        </p:grpSpPr>
        <p:sp>
          <p:nvSpPr>
            <p:cNvPr id="22" name="Rectangle 21">
              <a:extLst>
                <a:ext uri="{FF2B5EF4-FFF2-40B4-BE49-F238E27FC236}">
                  <a16:creationId xmlns:a16="http://schemas.microsoft.com/office/drawing/2014/main" id="{61C9F945-3E96-48AF-A09D-88BB34F42CDD}"/>
                </a:ext>
              </a:extLst>
            </p:cNvPr>
            <p:cNvSpPr/>
            <p:nvPr/>
          </p:nvSpPr>
          <p:spPr>
            <a:xfrm>
              <a:off x="-1128702" y="802171"/>
              <a:ext cx="518482" cy="4779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B696FF4-21B6-4073-9506-6C7B9785EF51}"/>
                </a:ext>
              </a:extLst>
            </p:cNvPr>
            <p:cNvSpPr/>
            <p:nvPr/>
          </p:nvSpPr>
          <p:spPr>
            <a:xfrm>
              <a:off x="-1128702" y="1393351"/>
              <a:ext cx="518482" cy="477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7C25624-CD4C-45C1-B596-C9AEC98483F7}"/>
                </a:ext>
              </a:extLst>
            </p:cNvPr>
            <p:cNvSpPr/>
            <p:nvPr/>
          </p:nvSpPr>
          <p:spPr>
            <a:xfrm>
              <a:off x="-1128702" y="1984531"/>
              <a:ext cx="518482" cy="4779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63AC5DC-05F5-4A5A-A509-254AAA204A41}"/>
                </a:ext>
              </a:extLst>
            </p:cNvPr>
            <p:cNvSpPr/>
            <p:nvPr/>
          </p:nvSpPr>
          <p:spPr>
            <a:xfrm>
              <a:off x="-1128702" y="2563132"/>
              <a:ext cx="518482" cy="477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8">
              <a:extLst>
                <a:ext uri="{FF2B5EF4-FFF2-40B4-BE49-F238E27FC236}">
                  <a16:creationId xmlns:a16="http://schemas.microsoft.com/office/drawing/2014/main" id="{0023C667-64B7-4952-BD7E-833BF384F5C8}"/>
                </a:ext>
              </a:extLst>
            </p:cNvPr>
            <p:cNvSpPr>
              <a:spLocks noChangeArrowheads="1"/>
            </p:cNvSpPr>
            <p:nvPr/>
          </p:nvSpPr>
          <p:spPr bwMode="auto">
            <a:xfrm>
              <a:off x="-1127317" y="198238"/>
              <a:ext cx="518482" cy="516856"/>
            </a:xfrm>
            <a:prstGeom prst="rect">
              <a:avLst/>
            </a:prstGeom>
            <a:solidFill>
              <a:schemeClr val="bg2"/>
            </a:solidFill>
            <a:ln>
              <a:noFill/>
            </a:ln>
            <a:effectLst/>
          </p:spPr>
          <p:txBody>
            <a:bodyPr wrap="none" anchor="ctr"/>
            <a:lstStyle/>
            <a:p>
              <a:endParaRPr lang="en-US"/>
            </a:p>
          </p:txBody>
        </p:sp>
      </p:grpSp>
      <p:grpSp>
        <p:nvGrpSpPr>
          <p:cNvPr id="31" name="Group 30">
            <a:extLst>
              <a:ext uri="{FF2B5EF4-FFF2-40B4-BE49-F238E27FC236}">
                <a16:creationId xmlns:a16="http://schemas.microsoft.com/office/drawing/2014/main" id="{C15F70F6-D592-413D-B0D7-35B573CD2209}"/>
              </a:ext>
            </a:extLst>
          </p:cNvPr>
          <p:cNvGrpSpPr/>
          <p:nvPr userDrawn="1"/>
        </p:nvGrpSpPr>
        <p:grpSpPr>
          <a:xfrm>
            <a:off x="-1130835" y="3464930"/>
            <a:ext cx="525518" cy="3387872"/>
            <a:chOff x="-1130835" y="3582341"/>
            <a:chExt cx="525518" cy="3387872"/>
          </a:xfrm>
        </p:grpSpPr>
        <p:sp>
          <p:nvSpPr>
            <p:cNvPr id="32" name="Rectangle 31">
              <a:extLst>
                <a:ext uri="{FF2B5EF4-FFF2-40B4-BE49-F238E27FC236}">
                  <a16:creationId xmlns:a16="http://schemas.microsoft.com/office/drawing/2014/main" id="{71BDF8B9-68BA-4584-8F5A-66247788C3C9}"/>
                </a:ext>
              </a:extLst>
            </p:cNvPr>
            <p:cNvSpPr/>
            <p:nvPr/>
          </p:nvSpPr>
          <p:spPr>
            <a:xfrm>
              <a:off x="-1127317" y="5910257"/>
              <a:ext cx="518482" cy="477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591438B-5B55-4507-AC3B-86387582B3A5}"/>
                </a:ext>
              </a:extLst>
            </p:cNvPr>
            <p:cNvSpPr/>
            <p:nvPr/>
          </p:nvSpPr>
          <p:spPr>
            <a:xfrm>
              <a:off x="-1130835" y="4746299"/>
              <a:ext cx="518482" cy="477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4B1BC2A7-B1A4-468B-89B6-C44E582356E7}"/>
                </a:ext>
              </a:extLst>
            </p:cNvPr>
            <p:cNvSpPr/>
            <p:nvPr/>
          </p:nvSpPr>
          <p:spPr>
            <a:xfrm>
              <a:off x="-1130835" y="5328278"/>
              <a:ext cx="518482" cy="4779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05DCA7BB-4247-4812-83CE-F7691EF0C1BF}"/>
                </a:ext>
              </a:extLst>
            </p:cNvPr>
            <p:cNvSpPr/>
            <p:nvPr/>
          </p:nvSpPr>
          <p:spPr>
            <a:xfrm>
              <a:off x="-1123799" y="3582341"/>
              <a:ext cx="518482" cy="4779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2016EECB-35B0-42FB-92D9-94EB176E3834}"/>
                </a:ext>
              </a:extLst>
            </p:cNvPr>
            <p:cNvSpPr/>
            <p:nvPr/>
          </p:nvSpPr>
          <p:spPr>
            <a:xfrm>
              <a:off x="-1127317" y="6492238"/>
              <a:ext cx="518482" cy="477975"/>
            </a:xfrm>
            <a:prstGeom prst="rect">
              <a:avLst/>
            </a:prstGeom>
            <a:solidFill>
              <a:srgbClr val="AC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D809523-7400-4867-A9E9-25D38BAC2DEF}"/>
                </a:ext>
              </a:extLst>
            </p:cNvPr>
            <p:cNvSpPr/>
            <p:nvPr/>
          </p:nvSpPr>
          <p:spPr>
            <a:xfrm>
              <a:off x="-1127317" y="4164320"/>
              <a:ext cx="518482" cy="477975"/>
            </a:xfrm>
            <a:prstGeom prst="rect">
              <a:avLst/>
            </a:prstGeom>
            <a:solidFill>
              <a:srgbClr val="FECF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689347"/>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MSC_Title D">
    <p:bg>
      <p:bgPr>
        <a:solidFill>
          <a:schemeClr val="tx2"/>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6B59C064-57F4-425C-8B03-C077AE23683A}"/>
              </a:ext>
            </a:extLst>
          </p:cNvPr>
          <p:cNvSpPr/>
          <p:nvPr userDrawn="1"/>
        </p:nvSpPr>
        <p:spPr>
          <a:xfrm flipV="1">
            <a:off x="6475954" y="-236073"/>
            <a:ext cx="3186723" cy="4458008"/>
          </a:xfrm>
          <a:custGeom>
            <a:avLst/>
            <a:gdLst>
              <a:gd name="connsiteX0" fmla="*/ 0 w 3186723"/>
              <a:gd name="connsiteY0" fmla="*/ 4458008 h 4458008"/>
              <a:gd name="connsiteX1" fmla="*/ 3186723 w 3186723"/>
              <a:gd name="connsiteY1" fmla="*/ 4458008 h 4458008"/>
              <a:gd name="connsiteX2" fmla="*/ 3186723 w 3186723"/>
              <a:gd name="connsiteY2" fmla="*/ 0 h 4458008"/>
              <a:gd name="connsiteX3" fmla="*/ 745624 w 3186723"/>
              <a:gd name="connsiteY3" fmla="*/ 0 h 4458008"/>
              <a:gd name="connsiteX4" fmla="*/ 2 w 3186723"/>
              <a:gd name="connsiteY4" fmla="*/ 745622 h 4458008"/>
              <a:gd name="connsiteX5" fmla="*/ 2 w 3186723"/>
              <a:gd name="connsiteY5" fmla="*/ 3364911 h 4458008"/>
              <a:gd name="connsiteX6" fmla="*/ 0 w 3186723"/>
              <a:gd name="connsiteY6" fmla="*/ 3364911 h 44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723" h="4458008">
                <a:moveTo>
                  <a:pt x="0" y="4458008"/>
                </a:moveTo>
                <a:lnTo>
                  <a:pt x="3186723" y="4458008"/>
                </a:lnTo>
                <a:lnTo>
                  <a:pt x="3186723" y="0"/>
                </a:lnTo>
                <a:lnTo>
                  <a:pt x="745624" y="0"/>
                </a:lnTo>
                <a:cubicBezTo>
                  <a:pt x="333828" y="0"/>
                  <a:pt x="2" y="333826"/>
                  <a:pt x="2" y="745622"/>
                </a:cubicBezTo>
                <a:lnTo>
                  <a:pt x="2" y="3364911"/>
                </a:lnTo>
                <a:lnTo>
                  <a:pt x="0" y="3364911"/>
                </a:lnTo>
                <a:close/>
              </a:path>
            </a:pathLst>
          </a:custGeom>
          <a:solidFill>
            <a:schemeClr val="bg2">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2" name="Freeform: Shape 11">
            <a:extLst>
              <a:ext uri="{FF2B5EF4-FFF2-40B4-BE49-F238E27FC236}">
                <a16:creationId xmlns:a16="http://schemas.microsoft.com/office/drawing/2014/main" id="{660C0C7C-FD61-44A3-BA7E-E551B5BE00EA}"/>
              </a:ext>
            </a:extLst>
          </p:cNvPr>
          <p:cNvSpPr/>
          <p:nvPr/>
        </p:nvSpPr>
        <p:spPr>
          <a:xfrm flipV="1">
            <a:off x="6475954" y="-236073"/>
            <a:ext cx="3186723" cy="4458008"/>
          </a:xfrm>
          <a:custGeom>
            <a:avLst/>
            <a:gdLst>
              <a:gd name="connsiteX0" fmla="*/ 0 w 3186723"/>
              <a:gd name="connsiteY0" fmla="*/ 4458008 h 4458008"/>
              <a:gd name="connsiteX1" fmla="*/ 3186723 w 3186723"/>
              <a:gd name="connsiteY1" fmla="*/ 4458008 h 4458008"/>
              <a:gd name="connsiteX2" fmla="*/ 3186723 w 3186723"/>
              <a:gd name="connsiteY2" fmla="*/ 0 h 4458008"/>
              <a:gd name="connsiteX3" fmla="*/ 745624 w 3186723"/>
              <a:gd name="connsiteY3" fmla="*/ 0 h 4458008"/>
              <a:gd name="connsiteX4" fmla="*/ 2 w 3186723"/>
              <a:gd name="connsiteY4" fmla="*/ 745622 h 4458008"/>
              <a:gd name="connsiteX5" fmla="*/ 2 w 3186723"/>
              <a:gd name="connsiteY5" fmla="*/ 3364911 h 4458008"/>
              <a:gd name="connsiteX6" fmla="*/ 0 w 3186723"/>
              <a:gd name="connsiteY6" fmla="*/ 3364911 h 44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723" h="4458008">
                <a:moveTo>
                  <a:pt x="0" y="4458008"/>
                </a:moveTo>
                <a:lnTo>
                  <a:pt x="3186723" y="4458008"/>
                </a:lnTo>
                <a:lnTo>
                  <a:pt x="3186723" y="0"/>
                </a:lnTo>
                <a:lnTo>
                  <a:pt x="745624" y="0"/>
                </a:lnTo>
                <a:cubicBezTo>
                  <a:pt x="333828" y="0"/>
                  <a:pt x="2" y="333826"/>
                  <a:pt x="2" y="745622"/>
                </a:cubicBezTo>
                <a:lnTo>
                  <a:pt x="2" y="3364911"/>
                </a:lnTo>
                <a:lnTo>
                  <a:pt x="0" y="3364911"/>
                </a:lnTo>
                <a:close/>
              </a:path>
            </a:pathLst>
          </a:cu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D1C7977-6CCB-410D-A8F2-C7C073035BD1}"/>
              </a:ext>
            </a:extLst>
          </p:cNvPr>
          <p:cNvSpPr/>
          <p:nvPr/>
        </p:nvSpPr>
        <p:spPr>
          <a:xfrm flipV="1">
            <a:off x="6475953" y="-236073"/>
            <a:ext cx="5716046" cy="4458008"/>
          </a:xfrm>
          <a:custGeom>
            <a:avLst/>
            <a:gdLst>
              <a:gd name="connsiteX0" fmla="*/ 0 w 5716046"/>
              <a:gd name="connsiteY0" fmla="*/ 4458008 h 4458008"/>
              <a:gd name="connsiteX1" fmla="*/ 5716044 w 5716046"/>
              <a:gd name="connsiteY1" fmla="*/ 4458008 h 4458008"/>
              <a:gd name="connsiteX2" fmla="*/ 5716044 w 5716046"/>
              <a:gd name="connsiteY2" fmla="*/ 3733768 h 4458008"/>
              <a:gd name="connsiteX3" fmla="*/ 5716046 w 5716046"/>
              <a:gd name="connsiteY3" fmla="*/ 3733768 h 4458008"/>
              <a:gd name="connsiteX4" fmla="*/ 5716046 w 5716046"/>
              <a:gd name="connsiteY4" fmla="*/ 0 h 4458008"/>
              <a:gd name="connsiteX5" fmla="*/ 745624 w 5716046"/>
              <a:gd name="connsiteY5" fmla="*/ 0 h 4458008"/>
              <a:gd name="connsiteX6" fmla="*/ 2 w 5716046"/>
              <a:gd name="connsiteY6" fmla="*/ 745622 h 4458008"/>
              <a:gd name="connsiteX7" fmla="*/ 2 w 5716046"/>
              <a:gd name="connsiteY7" fmla="*/ 3364911 h 4458008"/>
              <a:gd name="connsiteX8" fmla="*/ 0 w 5716046"/>
              <a:gd name="connsiteY8" fmla="*/ 3364911 h 44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6046" h="4458008">
                <a:moveTo>
                  <a:pt x="0" y="4458008"/>
                </a:moveTo>
                <a:lnTo>
                  <a:pt x="5716044" y="4458008"/>
                </a:lnTo>
                <a:lnTo>
                  <a:pt x="5716044" y="3733768"/>
                </a:lnTo>
                <a:lnTo>
                  <a:pt x="5716046" y="3733768"/>
                </a:lnTo>
                <a:lnTo>
                  <a:pt x="5716046" y="0"/>
                </a:lnTo>
                <a:lnTo>
                  <a:pt x="745624" y="0"/>
                </a:lnTo>
                <a:cubicBezTo>
                  <a:pt x="333828" y="0"/>
                  <a:pt x="2" y="333826"/>
                  <a:pt x="2" y="745622"/>
                </a:cubicBezTo>
                <a:lnTo>
                  <a:pt x="2" y="3364911"/>
                </a:lnTo>
                <a:lnTo>
                  <a:pt x="0" y="3364911"/>
                </a:lnTo>
                <a:close/>
              </a:path>
            </a:pathLst>
          </a:custGeom>
          <a:solidFill>
            <a:schemeClr val="tx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8" name="Freeform: Shape 17">
            <a:extLst>
              <a:ext uri="{FF2B5EF4-FFF2-40B4-BE49-F238E27FC236}">
                <a16:creationId xmlns:a16="http://schemas.microsoft.com/office/drawing/2014/main" id="{7677B03C-8AED-4696-A320-15FF8C1F43D3}"/>
              </a:ext>
            </a:extLst>
          </p:cNvPr>
          <p:cNvSpPr/>
          <p:nvPr userDrawn="1"/>
        </p:nvSpPr>
        <p:spPr>
          <a:xfrm flipV="1">
            <a:off x="6475953" y="-236073"/>
            <a:ext cx="5716046" cy="4458008"/>
          </a:xfrm>
          <a:custGeom>
            <a:avLst/>
            <a:gdLst>
              <a:gd name="connsiteX0" fmla="*/ 0 w 5716046"/>
              <a:gd name="connsiteY0" fmla="*/ 4458008 h 4458008"/>
              <a:gd name="connsiteX1" fmla="*/ 5716044 w 5716046"/>
              <a:gd name="connsiteY1" fmla="*/ 4458008 h 4458008"/>
              <a:gd name="connsiteX2" fmla="*/ 5716044 w 5716046"/>
              <a:gd name="connsiteY2" fmla="*/ 3733768 h 4458008"/>
              <a:gd name="connsiteX3" fmla="*/ 5716046 w 5716046"/>
              <a:gd name="connsiteY3" fmla="*/ 3733768 h 4458008"/>
              <a:gd name="connsiteX4" fmla="*/ 5716046 w 5716046"/>
              <a:gd name="connsiteY4" fmla="*/ 0 h 4458008"/>
              <a:gd name="connsiteX5" fmla="*/ 745624 w 5716046"/>
              <a:gd name="connsiteY5" fmla="*/ 0 h 4458008"/>
              <a:gd name="connsiteX6" fmla="*/ 2 w 5716046"/>
              <a:gd name="connsiteY6" fmla="*/ 745622 h 4458008"/>
              <a:gd name="connsiteX7" fmla="*/ 2 w 5716046"/>
              <a:gd name="connsiteY7" fmla="*/ 3364911 h 4458008"/>
              <a:gd name="connsiteX8" fmla="*/ 0 w 5716046"/>
              <a:gd name="connsiteY8" fmla="*/ 3364911 h 44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6046" h="4458008">
                <a:moveTo>
                  <a:pt x="0" y="4458008"/>
                </a:moveTo>
                <a:lnTo>
                  <a:pt x="5716044" y="4458008"/>
                </a:lnTo>
                <a:lnTo>
                  <a:pt x="5716044" y="3733768"/>
                </a:lnTo>
                <a:lnTo>
                  <a:pt x="5716046" y="3733768"/>
                </a:lnTo>
                <a:lnTo>
                  <a:pt x="5716046" y="0"/>
                </a:lnTo>
                <a:lnTo>
                  <a:pt x="745624" y="0"/>
                </a:lnTo>
                <a:cubicBezTo>
                  <a:pt x="333828" y="0"/>
                  <a:pt x="2" y="333826"/>
                  <a:pt x="2" y="745622"/>
                </a:cubicBezTo>
                <a:lnTo>
                  <a:pt x="2" y="3364911"/>
                </a:lnTo>
                <a:lnTo>
                  <a:pt x="0" y="3364911"/>
                </a:lnTo>
                <a:close/>
              </a:path>
            </a:pathLst>
          </a:custGeom>
          <a:solidFill>
            <a:schemeClr val="tx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4" name="Picture Placeholder 13">
            <a:extLst>
              <a:ext uri="{FF2B5EF4-FFF2-40B4-BE49-F238E27FC236}">
                <a16:creationId xmlns:a16="http://schemas.microsoft.com/office/drawing/2014/main" id="{3463D2B2-0D6E-409D-BA44-9FFB3C0EC032}"/>
              </a:ext>
            </a:extLst>
          </p:cNvPr>
          <p:cNvSpPr>
            <a:spLocks noGrp="1"/>
          </p:cNvSpPr>
          <p:nvPr>
            <p:ph type="pic" sz="quarter" idx="10"/>
          </p:nvPr>
        </p:nvSpPr>
        <p:spPr>
          <a:xfrm>
            <a:off x="0" y="0"/>
            <a:ext cx="9658058" cy="6308725"/>
          </a:xfrm>
          <a:custGeom>
            <a:avLst/>
            <a:gdLst>
              <a:gd name="connsiteX0" fmla="*/ 0 w 9658058"/>
              <a:gd name="connsiteY0" fmla="*/ 0 h 6308725"/>
              <a:gd name="connsiteX1" fmla="*/ 6475953 w 9658058"/>
              <a:gd name="connsiteY1" fmla="*/ 0 h 6308725"/>
              <a:gd name="connsiteX2" fmla="*/ 6475953 w 9658058"/>
              <a:gd name="connsiteY2" fmla="*/ 857024 h 6308725"/>
              <a:gd name="connsiteX3" fmla="*/ 6475955 w 9658058"/>
              <a:gd name="connsiteY3" fmla="*/ 857024 h 6308725"/>
              <a:gd name="connsiteX4" fmla="*/ 6475955 w 9658058"/>
              <a:gd name="connsiteY4" fmla="*/ 3476313 h 6308725"/>
              <a:gd name="connsiteX5" fmla="*/ 7221577 w 9658058"/>
              <a:gd name="connsiteY5" fmla="*/ 4221935 h 6308725"/>
              <a:gd name="connsiteX6" fmla="*/ 9658058 w 9658058"/>
              <a:gd name="connsiteY6" fmla="*/ 4221935 h 6308725"/>
              <a:gd name="connsiteX7" fmla="*/ 9658058 w 9658058"/>
              <a:gd name="connsiteY7" fmla="*/ 5048892 h 6308725"/>
              <a:gd name="connsiteX8" fmla="*/ 8398225 w 9658058"/>
              <a:gd name="connsiteY8" fmla="*/ 6308725 h 6308725"/>
              <a:gd name="connsiteX9" fmla="*/ 0 w 9658058"/>
              <a:gd name="connsiteY9" fmla="*/ 6308725 h 630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8058" h="6308725">
                <a:moveTo>
                  <a:pt x="0" y="0"/>
                </a:moveTo>
                <a:lnTo>
                  <a:pt x="6475953" y="0"/>
                </a:lnTo>
                <a:lnTo>
                  <a:pt x="6475953" y="857024"/>
                </a:lnTo>
                <a:lnTo>
                  <a:pt x="6475955" y="857024"/>
                </a:lnTo>
                <a:lnTo>
                  <a:pt x="6475955" y="3476313"/>
                </a:lnTo>
                <a:cubicBezTo>
                  <a:pt x="6475955" y="3888109"/>
                  <a:pt x="6809781" y="4221935"/>
                  <a:pt x="7221577" y="4221935"/>
                </a:cubicBezTo>
                <a:lnTo>
                  <a:pt x="9658058" y="4221935"/>
                </a:lnTo>
                <a:lnTo>
                  <a:pt x="9658058" y="5048892"/>
                </a:lnTo>
                <a:cubicBezTo>
                  <a:pt x="9658058" y="5744679"/>
                  <a:pt x="9094012" y="6308725"/>
                  <a:pt x="8398225" y="6308725"/>
                </a:cubicBezTo>
                <a:lnTo>
                  <a:pt x="0" y="6308725"/>
                </a:lnTo>
                <a:close/>
              </a:path>
            </a:pathLst>
          </a:custGeom>
        </p:spPr>
        <p:txBody>
          <a:bodyPr wrap="square">
            <a:noAutofit/>
          </a:bodyPr>
          <a:lstStyle>
            <a:lvl1pPr marL="0" indent="0">
              <a:buNone/>
              <a:defRPr>
                <a:solidFill>
                  <a:schemeClr val="bg1"/>
                </a:solidFill>
              </a:defRPr>
            </a:lvl1pPr>
          </a:lstStyle>
          <a:p>
            <a:r>
              <a:rPr lang="en-US"/>
              <a:t>Click icon to add picture</a:t>
            </a:r>
            <a:endParaRPr lang="en-GB"/>
          </a:p>
        </p:txBody>
      </p:sp>
      <p:sp>
        <p:nvSpPr>
          <p:cNvPr id="75" name="Right Triangle 74"/>
          <p:cNvSpPr/>
          <p:nvPr/>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sp>
        <p:nvSpPr>
          <p:cNvPr id="9" name="Right Triangle 74">
            <a:extLst>
              <a:ext uri="{FF2B5EF4-FFF2-40B4-BE49-F238E27FC236}">
                <a16:creationId xmlns:a16="http://schemas.microsoft.com/office/drawing/2014/main" id="{6882FEDB-F701-44E3-8D72-D154651E8580}"/>
              </a:ext>
            </a:extLst>
          </p:cNvPr>
          <p:cNvSpPr/>
          <p:nvPr/>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sp>
        <p:nvSpPr>
          <p:cNvPr id="25" name="Title 1">
            <a:extLst>
              <a:ext uri="{FF2B5EF4-FFF2-40B4-BE49-F238E27FC236}">
                <a16:creationId xmlns:a16="http://schemas.microsoft.com/office/drawing/2014/main" id="{FA2FABFC-87E8-438A-BC60-2F9B0FECA6CF}"/>
              </a:ext>
            </a:extLst>
          </p:cNvPr>
          <p:cNvSpPr>
            <a:spLocks noGrp="1"/>
          </p:cNvSpPr>
          <p:nvPr>
            <p:ph type="ctrTitle"/>
          </p:nvPr>
        </p:nvSpPr>
        <p:spPr>
          <a:xfrm>
            <a:off x="6812497" y="1041333"/>
            <a:ext cx="4720691" cy="861774"/>
          </a:xfrm>
          <a:prstGeom prst="rect">
            <a:avLst/>
          </a:prstGeom>
        </p:spPr>
        <p:txBody>
          <a:bodyPr wrap="square">
            <a:spAutoFit/>
          </a:bodyPr>
          <a:lstStyle>
            <a:lvl1pPr>
              <a:lnSpc>
                <a:spcPct val="100000"/>
              </a:lnSpc>
              <a:defRPr sz="2800" b="0">
                <a:solidFill>
                  <a:srgbClr val="FFFFFF"/>
                </a:solidFill>
                <a:latin typeface="Filson Pro Book" panose="02000000000000000000" pitchFamily="50" charset="0"/>
              </a:defRPr>
            </a:lvl1pPr>
          </a:lstStyle>
          <a:p>
            <a:r>
              <a:rPr lang="en-US"/>
              <a:t>Click to edit Master title style</a:t>
            </a:r>
            <a:endParaRPr lang="en-GB"/>
          </a:p>
        </p:txBody>
      </p:sp>
      <p:sp>
        <p:nvSpPr>
          <p:cNvPr id="26" name="Subtitle 2">
            <a:extLst>
              <a:ext uri="{FF2B5EF4-FFF2-40B4-BE49-F238E27FC236}">
                <a16:creationId xmlns:a16="http://schemas.microsoft.com/office/drawing/2014/main" id="{CFDD525A-8FCA-4982-BD89-21532FB8EB28}"/>
              </a:ext>
            </a:extLst>
          </p:cNvPr>
          <p:cNvSpPr>
            <a:spLocks noGrp="1"/>
          </p:cNvSpPr>
          <p:nvPr>
            <p:ph type="subTitle" idx="1" hasCustomPrompt="1"/>
          </p:nvPr>
        </p:nvSpPr>
        <p:spPr>
          <a:xfrm>
            <a:off x="6812498" y="3325558"/>
            <a:ext cx="4449945" cy="474231"/>
          </a:xfrm>
          <a:prstGeom prst="rect">
            <a:avLst/>
          </a:prstGeom>
        </p:spPr>
        <p:txBody>
          <a:bodyPr/>
          <a:lstStyle>
            <a:lvl1pPr marL="0" indent="0" algn="l">
              <a:lnSpc>
                <a:spcPts val="1800"/>
              </a:lnSpc>
              <a:spcBef>
                <a:spcPts val="0"/>
              </a:spcBef>
              <a:buNone/>
              <a:defRPr sz="1800" b="1">
                <a:solidFill>
                  <a:schemeClr val="tx2"/>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Presenter / Date</a:t>
            </a:r>
          </a:p>
        </p:txBody>
      </p:sp>
      <p:pic>
        <p:nvPicPr>
          <p:cNvPr id="17" name="Graphic 16">
            <a:extLst>
              <a:ext uri="{FF2B5EF4-FFF2-40B4-BE49-F238E27FC236}">
                <a16:creationId xmlns:a16="http://schemas.microsoft.com/office/drawing/2014/main" id="{F908F6DB-ECE5-47A1-A6B4-A00B10306E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29666" y="5154758"/>
            <a:ext cx="1990725" cy="1419225"/>
          </a:xfrm>
          <a:prstGeom prst="rect">
            <a:avLst/>
          </a:prstGeom>
        </p:spPr>
      </p:pic>
      <p:sp>
        <p:nvSpPr>
          <p:cNvPr id="11" name="Rectangle 10">
            <a:extLst>
              <a:ext uri="{FF2B5EF4-FFF2-40B4-BE49-F238E27FC236}">
                <a16:creationId xmlns:a16="http://schemas.microsoft.com/office/drawing/2014/main" id="{C796361C-567F-49B9-BD02-CE250A9728FB}"/>
              </a:ext>
            </a:extLst>
          </p:cNvPr>
          <p:cNvSpPr/>
          <p:nvPr/>
        </p:nvSpPr>
        <p:spPr>
          <a:xfrm>
            <a:off x="6812497" y="908050"/>
            <a:ext cx="4720691" cy="73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F635AE0-4066-4B09-8BDC-998FD85F94E8}"/>
              </a:ext>
            </a:extLst>
          </p:cNvPr>
          <p:cNvSpPr txBox="1"/>
          <p:nvPr/>
        </p:nvSpPr>
        <p:spPr>
          <a:xfrm>
            <a:off x="12418142" y="2074606"/>
            <a:ext cx="1524000" cy="2862322"/>
          </a:xfrm>
          <a:prstGeom prst="rect">
            <a:avLst/>
          </a:prstGeom>
          <a:noFill/>
        </p:spPr>
        <p:txBody>
          <a:bodyPr wrap="square" rtlCol="0">
            <a:spAutoFit/>
          </a:bodyPr>
          <a:lstStyle/>
          <a:p>
            <a:r>
              <a:rPr lang="en-GB"/>
              <a:t>Delete the current image</a:t>
            </a:r>
          </a:p>
          <a:p>
            <a:endParaRPr lang="en-GB"/>
          </a:p>
          <a:p>
            <a:r>
              <a:rPr lang="en-GB"/>
              <a:t>Use the placeholder to insert your chosen image and select: Arrange/ ‘Send to Back’ </a:t>
            </a:r>
          </a:p>
        </p:txBody>
      </p:sp>
      <p:sp>
        <p:nvSpPr>
          <p:cNvPr id="19" name="Right Triangle 74">
            <a:extLst>
              <a:ext uri="{FF2B5EF4-FFF2-40B4-BE49-F238E27FC236}">
                <a16:creationId xmlns:a16="http://schemas.microsoft.com/office/drawing/2014/main" id="{EDF31B01-63E8-4EFB-8614-311C048D27D9}"/>
              </a:ext>
            </a:extLst>
          </p:cNvPr>
          <p:cNvSpPr/>
          <p:nvPr userDrawn="1"/>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pic>
        <p:nvPicPr>
          <p:cNvPr id="20" name="Graphic 19">
            <a:extLst>
              <a:ext uri="{FF2B5EF4-FFF2-40B4-BE49-F238E27FC236}">
                <a16:creationId xmlns:a16="http://schemas.microsoft.com/office/drawing/2014/main" id="{E31A80F7-0CCF-4D2C-8ABD-37CCED01AA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9666" y="5154758"/>
            <a:ext cx="1990725" cy="1419225"/>
          </a:xfrm>
          <a:prstGeom prst="rect">
            <a:avLst/>
          </a:prstGeom>
        </p:spPr>
      </p:pic>
      <p:sp>
        <p:nvSpPr>
          <p:cNvPr id="21" name="Rectangle 20">
            <a:extLst>
              <a:ext uri="{FF2B5EF4-FFF2-40B4-BE49-F238E27FC236}">
                <a16:creationId xmlns:a16="http://schemas.microsoft.com/office/drawing/2014/main" id="{47F0CB96-2D85-4C9B-ACF2-0E1854022654}"/>
              </a:ext>
            </a:extLst>
          </p:cNvPr>
          <p:cNvSpPr/>
          <p:nvPr userDrawn="1"/>
        </p:nvSpPr>
        <p:spPr>
          <a:xfrm>
            <a:off x="6812497" y="908050"/>
            <a:ext cx="4720691" cy="73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99882579-12F8-4B21-96E6-35011C3CF1DC}"/>
              </a:ext>
            </a:extLst>
          </p:cNvPr>
          <p:cNvSpPr txBox="1"/>
          <p:nvPr userDrawn="1"/>
        </p:nvSpPr>
        <p:spPr>
          <a:xfrm>
            <a:off x="12418142" y="2074606"/>
            <a:ext cx="1524000" cy="2862322"/>
          </a:xfrm>
          <a:prstGeom prst="rect">
            <a:avLst/>
          </a:prstGeom>
          <a:noFill/>
        </p:spPr>
        <p:txBody>
          <a:bodyPr wrap="square" rtlCol="0">
            <a:spAutoFit/>
          </a:bodyPr>
          <a:lstStyle/>
          <a:p>
            <a:r>
              <a:rPr lang="en-GB"/>
              <a:t>Delete the current image</a:t>
            </a:r>
          </a:p>
          <a:p>
            <a:endParaRPr lang="en-GB"/>
          </a:p>
          <a:p>
            <a:r>
              <a:rPr lang="en-GB"/>
              <a:t>Use the placeholder to insert your chosen image and select: Arrange/ ‘Send to Back’ </a:t>
            </a:r>
          </a:p>
        </p:txBody>
      </p:sp>
      <p:grpSp>
        <p:nvGrpSpPr>
          <p:cNvPr id="23" name="Group 22">
            <a:extLst>
              <a:ext uri="{FF2B5EF4-FFF2-40B4-BE49-F238E27FC236}">
                <a16:creationId xmlns:a16="http://schemas.microsoft.com/office/drawing/2014/main" id="{55BF92A5-FDFF-4BEC-871F-040AC1CC1BB1}"/>
              </a:ext>
            </a:extLst>
          </p:cNvPr>
          <p:cNvGrpSpPr/>
          <p:nvPr userDrawn="1"/>
        </p:nvGrpSpPr>
        <p:grpSpPr>
          <a:xfrm>
            <a:off x="-1128702" y="30767"/>
            <a:ext cx="519867" cy="2842869"/>
            <a:chOff x="-1128702" y="198238"/>
            <a:chExt cx="519867" cy="2842869"/>
          </a:xfrm>
        </p:grpSpPr>
        <p:sp>
          <p:nvSpPr>
            <p:cNvPr id="24" name="Rectangle 23">
              <a:extLst>
                <a:ext uri="{FF2B5EF4-FFF2-40B4-BE49-F238E27FC236}">
                  <a16:creationId xmlns:a16="http://schemas.microsoft.com/office/drawing/2014/main" id="{84D897CF-1392-4485-A4CA-FF421012C838}"/>
                </a:ext>
              </a:extLst>
            </p:cNvPr>
            <p:cNvSpPr/>
            <p:nvPr/>
          </p:nvSpPr>
          <p:spPr>
            <a:xfrm>
              <a:off x="-1128702" y="802171"/>
              <a:ext cx="518482" cy="4779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2EBCA09-BF66-4DA7-8AA9-0A69E0FA9D86}"/>
                </a:ext>
              </a:extLst>
            </p:cNvPr>
            <p:cNvSpPr/>
            <p:nvPr/>
          </p:nvSpPr>
          <p:spPr>
            <a:xfrm>
              <a:off x="-1128702" y="1393351"/>
              <a:ext cx="518482" cy="477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4C649E6-4241-4C19-92A0-9991C054D92F}"/>
                </a:ext>
              </a:extLst>
            </p:cNvPr>
            <p:cNvSpPr/>
            <p:nvPr/>
          </p:nvSpPr>
          <p:spPr>
            <a:xfrm>
              <a:off x="-1128702" y="1984531"/>
              <a:ext cx="518482" cy="4779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028B2E7-59AB-499F-88B7-9E454C3314E5}"/>
                </a:ext>
              </a:extLst>
            </p:cNvPr>
            <p:cNvSpPr/>
            <p:nvPr/>
          </p:nvSpPr>
          <p:spPr>
            <a:xfrm>
              <a:off x="-1128702" y="2563132"/>
              <a:ext cx="518482" cy="477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8">
              <a:extLst>
                <a:ext uri="{FF2B5EF4-FFF2-40B4-BE49-F238E27FC236}">
                  <a16:creationId xmlns:a16="http://schemas.microsoft.com/office/drawing/2014/main" id="{DCE1075E-B591-49E2-9468-E121A4D63234}"/>
                </a:ext>
              </a:extLst>
            </p:cNvPr>
            <p:cNvSpPr>
              <a:spLocks noChangeArrowheads="1"/>
            </p:cNvSpPr>
            <p:nvPr/>
          </p:nvSpPr>
          <p:spPr bwMode="auto">
            <a:xfrm>
              <a:off x="-1127317" y="198238"/>
              <a:ext cx="518482" cy="516856"/>
            </a:xfrm>
            <a:prstGeom prst="rect">
              <a:avLst/>
            </a:prstGeom>
            <a:solidFill>
              <a:schemeClr val="bg2"/>
            </a:solidFill>
            <a:ln>
              <a:noFill/>
            </a:ln>
            <a:effectLst/>
          </p:spPr>
          <p:txBody>
            <a:bodyPr wrap="none" anchor="ctr"/>
            <a:lstStyle/>
            <a:p>
              <a:endParaRPr lang="en-US"/>
            </a:p>
          </p:txBody>
        </p:sp>
      </p:grpSp>
      <p:grpSp>
        <p:nvGrpSpPr>
          <p:cNvPr id="31" name="Group 30">
            <a:extLst>
              <a:ext uri="{FF2B5EF4-FFF2-40B4-BE49-F238E27FC236}">
                <a16:creationId xmlns:a16="http://schemas.microsoft.com/office/drawing/2014/main" id="{8BBA4CB3-7B87-4378-B8FE-A64CCB873949}"/>
              </a:ext>
            </a:extLst>
          </p:cNvPr>
          <p:cNvGrpSpPr/>
          <p:nvPr userDrawn="1"/>
        </p:nvGrpSpPr>
        <p:grpSpPr>
          <a:xfrm>
            <a:off x="-1130835" y="3464930"/>
            <a:ext cx="525518" cy="3387872"/>
            <a:chOff x="-1130835" y="3582341"/>
            <a:chExt cx="525518" cy="3387872"/>
          </a:xfrm>
        </p:grpSpPr>
        <p:sp>
          <p:nvSpPr>
            <p:cNvPr id="32" name="Rectangle 31">
              <a:extLst>
                <a:ext uri="{FF2B5EF4-FFF2-40B4-BE49-F238E27FC236}">
                  <a16:creationId xmlns:a16="http://schemas.microsoft.com/office/drawing/2014/main" id="{773B5F6C-45B6-41DA-BFAE-D3490C442BDD}"/>
                </a:ext>
              </a:extLst>
            </p:cNvPr>
            <p:cNvSpPr/>
            <p:nvPr/>
          </p:nvSpPr>
          <p:spPr>
            <a:xfrm>
              <a:off x="-1127317" y="5910257"/>
              <a:ext cx="518482" cy="477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8C3F5A06-A961-4A26-9A60-3DC189642AD2}"/>
                </a:ext>
              </a:extLst>
            </p:cNvPr>
            <p:cNvSpPr/>
            <p:nvPr/>
          </p:nvSpPr>
          <p:spPr>
            <a:xfrm>
              <a:off x="-1130835" y="4746299"/>
              <a:ext cx="518482" cy="477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3FE7B09-F501-46FC-973E-823688EE1E87}"/>
                </a:ext>
              </a:extLst>
            </p:cNvPr>
            <p:cNvSpPr/>
            <p:nvPr/>
          </p:nvSpPr>
          <p:spPr>
            <a:xfrm>
              <a:off x="-1130835" y="5328278"/>
              <a:ext cx="518482" cy="4779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D4838A61-C467-4A02-BB33-F9E2664EC829}"/>
                </a:ext>
              </a:extLst>
            </p:cNvPr>
            <p:cNvSpPr/>
            <p:nvPr/>
          </p:nvSpPr>
          <p:spPr>
            <a:xfrm>
              <a:off x="-1123799" y="3582341"/>
              <a:ext cx="518482" cy="4779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DA98F55-3954-40C9-ACCE-B12CB6200960}"/>
                </a:ext>
              </a:extLst>
            </p:cNvPr>
            <p:cNvSpPr/>
            <p:nvPr/>
          </p:nvSpPr>
          <p:spPr>
            <a:xfrm>
              <a:off x="-1127317" y="6492238"/>
              <a:ext cx="518482" cy="477975"/>
            </a:xfrm>
            <a:prstGeom prst="rect">
              <a:avLst/>
            </a:prstGeom>
            <a:solidFill>
              <a:srgbClr val="AC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7122C0D9-90D1-447B-BBDF-0EFE3FAB3DF9}"/>
                </a:ext>
              </a:extLst>
            </p:cNvPr>
            <p:cNvSpPr/>
            <p:nvPr/>
          </p:nvSpPr>
          <p:spPr>
            <a:xfrm>
              <a:off x="-1127317" y="4164320"/>
              <a:ext cx="518482" cy="477975"/>
            </a:xfrm>
            <a:prstGeom prst="rect">
              <a:avLst/>
            </a:prstGeom>
            <a:solidFill>
              <a:srgbClr val="FECF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78204826"/>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MSC_Title 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763D418F-3A43-4186-8F2D-FDE213E82020}"/>
              </a:ext>
            </a:extLst>
          </p:cNvPr>
          <p:cNvSpPr/>
          <p:nvPr userDrawn="1"/>
        </p:nvSpPr>
        <p:spPr>
          <a:xfrm>
            <a:off x="-3" y="1216627"/>
            <a:ext cx="5759792" cy="5654842"/>
          </a:xfrm>
          <a:custGeom>
            <a:avLst/>
            <a:gdLst>
              <a:gd name="connsiteX0" fmla="*/ 0 w 5759792"/>
              <a:gd name="connsiteY0" fmla="*/ 0 h 6858000"/>
              <a:gd name="connsiteX1" fmla="*/ 5759792 w 5759792"/>
              <a:gd name="connsiteY1" fmla="*/ 0 h 6858000"/>
              <a:gd name="connsiteX2" fmla="*/ 5759792 w 5759792"/>
              <a:gd name="connsiteY2" fmla="*/ 4757405 h 6858000"/>
              <a:gd name="connsiteX3" fmla="*/ 3659197 w 5759792"/>
              <a:gd name="connsiteY3" fmla="*/ 6858000 h 6858000"/>
              <a:gd name="connsiteX4" fmla="*/ 0 w 5759792"/>
              <a:gd name="connsiteY4" fmla="*/ 6858000 h 6858000"/>
              <a:gd name="connsiteX5" fmla="*/ 0 w 575979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9792" h="6858000">
                <a:moveTo>
                  <a:pt x="0" y="0"/>
                </a:moveTo>
                <a:lnTo>
                  <a:pt x="5759792" y="0"/>
                </a:lnTo>
                <a:lnTo>
                  <a:pt x="5759792" y="4757405"/>
                </a:lnTo>
                <a:cubicBezTo>
                  <a:pt x="5759792" y="5917532"/>
                  <a:pt x="4819324" y="6858000"/>
                  <a:pt x="3659197" y="6858000"/>
                </a:cubicBezTo>
                <a:lnTo>
                  <a:pt x="0" y="685800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ln>
                <a:noFill/>
              </a:ln>
              <a:noFill/>
            </a:endParaRPr>
          </a:p>
        </p:txBody>
      </p:sp>
      <p:sp>
        <p:nvSpPr>
          <p:cNvPr id="35" name="Picture Placeholder 34">
            <a:extLst>
              <a:ext uri="{FF2B5EF4-FFF2-40B4-BE49-F238E27FC236}">
                <a16:creationId xmlns:a16="http://schemas.microsoft.com/office/drawing/2014/main" id="{F3179784-86F7-4896-AD0A-4CFA93B2A1C6}"/>
              </a:ext>
            </a:extLst>
          </p:cNvPr>
          <p:cNvSpPr>
            <a:spLocks noGrp="1"/>
          </p:cNvSpPr>
          <p:nvPr>
            <p:ph type="pic" sz="quarter" idx="10"/>
          </p:nvPr>
        </p:nvSpPr>
        <p:spPr>
          <a:xfrm>
            <a:off x="3659194" y="1601788"/>
            <a:ext cx="8532806" cy="5283200"/>
          </a:xfrm>
          <a:custGeom>
            <a:avLst/>
            <a:gdLst>
              <a:gd name="connsiteX0" fmla="*/ 5759789 w 12192000"/>
              <a:gd name="connsiteY0" fmla="*/ 0 h 5283200"/>
              <a:gd name="connsiteX1" fmla="*/ 12192000 w 12192000"/>
              <a:gd name="connsiteY1" fmla="*/ 0 h 5283200"/>
              <a:gd name="connsiteX2" fmla="*/ 12192000 w 12192000"/>
              <a:gd name="connsiteY2" fmla="*/ 5283200 h 5283200"/>
              <a:gd name="connsiteX3" fmla="*/ 0 w 12192000"/>
              <a:gd name="connsiteY3" fmla="*/ 5283200 h 5283200"/>
              <a:gd name="connsiteX4" fmla="*/ 0 w 12192000"/>
              <a:gd name="connsiteY4" fmla="*/ 5269681 h 5283200"/>
              <a:gd name="connsiteX5" fmla="*/ 3659194 w 12192000"/>
              <a:gd name="connsiteY5" fmla="*/ 5269681 h 5283200"/>
              <a:gd name="connsiteX6" fmla="*/ 5759789 w 12192000"/>
              <a:gd name="connsiteY6" fmla="*/ 3537612 h 5283200"/>
              <a:gd name="connsiteX0" fmla="*/ 5759789 w 12192000"/>
              <a:gd name="connsiteY0" fmla="*/ 0 h 5283200"/>
              <a:gd name="connsiteX1" fmla="*/ 12192000 w 12192000"/>
              <a:gd name="connsiteY1" fmla="*/ 0 h 5283200"/>
              <a:gd name="connsiteX2" fmla="*/ 12192000 w 12192000"/>
              <a:gd name="connsiteY2" fmla="*/ 5283200 h 5283200"/>
              <a:gd name="connsiteX3" fmla="*/ 0 w 12192000"/>
              <a:gd name="connsiteY3" fmla="*/ 5283200 h 5283200"/>
              <a:gd name="connsiteX4" fmla="*/ 3659194 w 12192000"/>
              <a:gd name="connsiteY4" fmla="*/ 5269681 h 5283200"/>
              <a:gd name="connsiteX5" fmla="*/ 5759789 w 12192000"/>
              <a:gd name="connsiteY5" fmla="*/ 3537612 h 5283200"/>
              <a:gd name="connsiteX6" fmla="*/ 5759789 w 12192000"/>
              <a:gd name="connsiteY6" fmla="*/ 0 h 5283200"/>
              <a:gd name="connsiteX0" fmla="*/ 2100595 w 8532806"/>
              <a:gd name="connsiteY0" fmla="*/ 0 h 5283200"/>
              <a:gd name="connsiteX1" fmla="*/ 8532806 w 8532806"/>
              <a:gd name="connsiteY1" fmla="*/ 0 h 5283200"/>
              <a:gd name="connsiteX2" fmla="*/ 8532806 w 8532806"/>
              <a:gd name="connsiteY2" fmla="*/ 5283200 h 5283200"/>
              <a:gd name="connsiteX3" fmla="*/ 0 w 8532806"/>
              <a:gd name="connsiteY3" fmla="*/ 5269681 h 5283200"/>
              <a:gd name="connsiteX4" fmla="*/ 2100595 w 8532806"/>
              <a:gd name="connsiteY4" fmla="*/ 3537612 h 5283200"/>
              <a:gd name="connsiteX5" fmla="*/ 2100595 w 8532806"/>
              <a:gd name="connsiteY5" fmla="*/ 0 h 52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806" h="5283200">
                <a:moveTo>
                  <a:pt x="2100595" y="0"/>
                </a:moveTo>
                <a:lnTo>
                  <a:pt x="8532806" y="0"/>
                </a:lnTo>
                <a:lnTo>
                  <a:pt x="8532806" y="5283200"/>
                </a:lnTo>
                <a:lnTo>
                  <a:pt x="0" y="5269681"/>
                </a:lnTo>
                <a:cubicBezTo>
                  <a:pt x="1160127" y="5269681"/>
                  <a:pt x="2100595" y="4494208"/>
                  <a:pt x="2100595" y="3537612"/>
                </a:cubicBezTo>
                <a:lnTo>
                  <a:pt x="2100595" y="0"/>
                </a:lnTo>
                <a:close/>
              </a:path>
            </a:pathLst>
          </a:custGeom>
        </p:spPr>
        <p:txBody>
          <a:bodyPr wrap="square">
            <a:noAutofit/>
          </a:bodyPr>
          <a:lstStyle>
            <a:lvl1pPr marL="0" indent="0">
              <a:buNone/>
              <a:defRPr/>
            </a:lvl1pPr>
          </a:lstStyle>
          <a:p>
            <a:r>
              <a:rPr lang="en-US"/>
              <a:t>Click icon to add picture</a:t>
            </a:r>
            <a:endParaRPr lang="en-GB"/>
          </a:p>
        </p:txBody>
      </p:sp>
      <p:sp>
        <p:nvSpPr>
          <p:cNvPr id="36" name="Freeform: Shape 35">
            <a:extLst>
              <a:ext uri="{FF2B5EF4-FFF2-40B4-BE49-F238E27FC236}">
                <a16:creationId xmlns:a16="http://schemas.microsoft.com/office/drawing/2014/main" id="{6270CC35-3A82-487D-AF3C-D59E11BE814B}"/>
              </a:ext>
            </a:extLst>
          </p:cNvPr>
          <p:cNvSpPr/>
          <p:nvPr/>
        </p:nvSpPr>
        <p:spPr>
          <a:xfrm>
            <a:off x="-3" y="1216627"/>
            <a:ext cx="5759792" cy="5654842"/>
          </a:xfrm>
          <a:custGeom>
            <a:avLst/>
            <a:gdLst>
              <a:gd name="connsiteX0" fmla="*/ 0 w 5759792"/>
              <a:gd name="connsiteY0" fmla="*/ 0 h 6858000"/>
              <a:gd name="connsiteX1" fmla="*/ 5759792 w 5759792"/>
              <a:gd name="connsiteY1" fmla="*/ 0 h 6858000"/>
              <a:gd name="connsiteX2" fmla="*/ 5759792 w 5759792"/>
              <a:gd name="connsiteY2" fmla="*/ 4757405 h 6858000"/>
              <a:gd name="connsiteX3" fmla="*/ 3659197 w 5759792"/>
              <a:gd name="connsiteY3" fmla="*/ 6858000 h 6858000"/>
              <a:gd name="connsiteX4" fmla="*/ 0 w 5759792"/>
              <a:gd name="connsiteY4" fmla="*/ 6858000 h 6858000"/>
              <a:gd name="connsiteX5" fmla="*/ 0 w 575979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9792" h="6858000">
                <a:moveTo>
                  <a:pt x="0" y="0"/>
                </a:moveTo>
                <a:lnTo>
                  <a:pt x="5759792" y="0"/>
                </a:lnTo>
                <a:lnTo>
                  <a:pt x="5759792" y="4757405"/>
                </a:lnTo>
                <a:cubicBezTo>
                  <a:pt x="5759792" y="5917532"/>
                  <a:pt x="4819324" y="6858000"/>
                  <a:pt x="3659197" y="6858000"/>
                </a:cubicBezTo>
                <a:lnTo>
                  <a:pt x="0" y="685800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ln>
                <a:noFill/>
              </a:ln>
              <a:noFill/>
            </a:endParaRPr>
          </a:p>
        </p:txBody>
      </p:sp>
      <p:sp>
        <p:nvSpPr>
          <p:cNvPr id="75" name="Right Triangle 74"/>
          <p:cNvSpPr/>
          <p:nvPr/>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sp>
        <p:nvSpPr>
          <p:cNvPr id="13" name="Rectangle 12">
            <a:extLst>
              <a:ext uri="{FF2B5EF4-FFF2-40B4-BE49-F238E27FC236}">
                <a16:creationId xmlns:a16="http://schemas.microsoft.com/office/drawing/2014/main" id="{7DE5213D-821B-45E7-B703-90E7710A5EA1}"/>
              </a:ext>
            </a:extLst>
          </p:cNvPr>
          <p:cNvSpPr/>
          <p:nvPr/>
        </p:nvSpPr>
        <p:spPr>
          <a:xfrm>
            <a:off x="0" y="0"/>
            <a:ext cx="12192000" cy="16018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noFill/>
            </a:endParaRPr>
          </a:p>
        </p:txBody>
      </p:sp>
      <p:sp>
        <p:nvSpPr>
          <p:cNvPr id="32" name="Freeform: Shape 31">
            <a:extLst>
              <a:ext uri="{FF2B5EF4-FFF2-40B4-BE49-F238E27FC236}">
                <a16:creationId xmlns:a16="http://schemas.microsoft.com/office/drawing/2014/main" id="{0E29A4B6-0E60-4FDC-8C08-726521089EBC}"/>
              </a:ext>
            </a:extLst>
          </p:cNvPr>
          <p:cNvSpPr/>
          <p:nvPr/>
        </p:nvSpPr>
        <p:spPr>
          <a:xfrm>
            <a:off x="0" y="1203158"/>
            <a:ext cx="5759792" cy="398630"/>
          </a:xfrm>
          <a:custGeom>
            <a:avLst/>
            <a:gdLst>
              <a:gd name="connsiteX0" fmla="*/ 0 w 5759792"/>
              <a:gd name="connsiteY0" fmla="*/ 0 h 398630"/>
              <a:gd name="connsiteX1" fmla="*/ 5759792 w 5759792"/>
              <a:gd name="connsiteY1" fmla="*/ 0 h 398630"/>
              <a:gd name="connsiteX2" fmla="*/ 5759792 w 5759792"/>
              <a:gd name="connsiteY2" fmla="*/ 398630 h 398630"/>
              <a:gd name="connsiteX3" fmla="*/ 0 w 5759792"/>
              <a:gd name="connsiteY3" fmla="*/ 398630 h 398630"/>
            </a:gdLst>
            <a:ahLst/>
            <a:cxnLst>
              <a:cxn ang="0">
                <a:pos x="connsiteX0" y="connsiteY0"/>
              </a:cxn>
              <a:cxn ang="0">
                <a:pos x="connsiteX1" y="connsiteY1"/>
              </a:cxn>
              <a:cxn ang="0">
                <a:pos x="connsiteX2" y="connsiteY2"/>
              </a:cxn>
              <a:cxn ang="0">
                <a:pos x="connsiteX3" y="connsiteY3"/>
              </a:cxn>
            </a:cxnLst>
            <a:rect l="l" t="t" r="r" b="b"/>
            <a:pathLst>
              <a:path w="5759792" h="398630">
                <a:moveTo>
                  <a:pt x="0" y="0"/>
                </a:moveTo>
                <a:lnTo>
                  <a:pt x="5759792" y="0"/>
                </a:lnTo>
                <a:lnTo>
                  <a:pt x="5759792" y="398630"/>
                </a:lnTo>
                <a:lnTo>
                  <a:pt x="0" y="39863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ln>
                <a:noFill/>
              </a:ln>
              <a:noFill/>
            </a:endParaRPr>
          </a:p>
        </p:txBody>
      </p:sp>
      <p:sp>
        <p:nvSpPr>
          <p:cNvPr id="21" name="Rectangle 20">
            <a:extLst>
              <a:ext uri="{FF2B5EF4-FFF2-40B4-BE49-F238E27FC236}">
                <a16:creationId xmlns:a16="http://schemas.microsoft.com/office/drawing/2014/main" id="{87EAF0F1-FD23-494D-86D0-A1603E0A6EE8}"/>
              </a:ext>
            </a:extLst>
          </p:cNvPr>
          <p:cNvSpPr/>
          <p:nvPr/>
        </p:nvSpPr>
        <p:spPr>
          <a:xfrm>
            <a:off x="0" y="1203158"/>
            <a:ext cx="5759792" cy="3986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ln>
                  <a:noFill/>
                </a:ln>
                <a:noFill/>
              </a:rPr>
              <a:t> </a:t>
            </a:r>
          </a:p>
        </p:txBody>
      </p:sp>
      <p:sp>
        <p:nvSpPr>
          <p:cNvPr id="26" name="Subtitle 2">
            <a:extLst>
              <a:ext uri="{FF2B5EF4-FFF2-40B4-BE49-F238E27FC236}">
                <a16:creationId xmlns:a16="http://schemas.microsoft.com/office/drawing/2014/main" id="{CFDD525A-8FCA-4982-BD89-21532FB8EB28}"/>
              </a:ext>
            </a:extLst>
          </p:cNvPr>
          <p:cNvSpPr>
            <a:spLocks noGrp="1"/>
          </p:cNvSpPr>
          <p:nvPr>
            <p:ph type="subTitle" idx="1" hasCustomPrompt="1"/>
          </p:nvPr>
        </p:nvSpPr>
        <p:spPr>
          <a:xfrm>
            <a:off x="633413" y="5938642"/>
            <a:ext cx="3878362" cy="637831"/>
          </a:xfrm>
          <a:prstGeom prst="rect">
            <a:avLst/>
          </a:prstGeom>
        </p:spPr>
        <p:txBody>
          <a:bodyPr/>
          <a:lstStyle>
            <a:lvl1pPr marL="0" indent="0" algn="l">
              <a:lnSpc>
                <a:spcPts val="1800"/>
              </a:lnSpc>
              <a:spcBef>
                <a:spcPts val="0"/>
              </a:spcBef>
              <a:buNone/>
              <a:defRPr sz="1800" b="1">
                <a:solidFill>
                  <a:schemeClr val="tx2"/>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Presenter name here</a:t>
            </a:r>
          </a:p>
        </p:txBody>
      </p:sp>
      <p:sp>
        <p:nvSpPr>
          <p:cNvPr id="25" name="Title 1">
            <a:extLst>
              <a:ext uri="{FF2B5EF4-FFF2-40B4-BE49-F238E27FC236}">
                <a16:creationId xmlns:a16="http://schemas.microsoft.com/office/drawing/2014/main" id="{FA2FABFC-87E8-438A-BC60-2F9B0FECA6CF}"/>
              </a:ext>
            </a:extLst>
          </p:cNvPr>
          <p:cNvSpPr>
            <a:spLocks noGrp="1"/>
          </p:cNvSpPr>
          <p:nvPr>
            <p:ph type="ctrTitle"/>
          </p:nvPr>
        </p:nvSpPr>
        <p:spPr>
          <a:xfrm>
            <a:off x="633413" y="2359324"/>
            <a:ext cx="4537628" cy="662233"/>
          </a:xfrm>
          <a:prstGeom prst="rect">
            <a:avLst/>
          </a:prstGeom>
        </p:spPr>
        <p:txBody>
          <a:bodyPr wrap="square">
            <a:spAutoFit/>
          </a:bodyPr>
          <a:lstStyle>
            <a:lvl1pPr>
              <a:lnSpc>
                <a:spcPts val="2500"/>
              </a:lnSpc>
              <a:defRPr sz="2800" b="0">
                <a:solidFill>
                  <a:srgbClr val="FFFFFF"/>
                </a:solidFill>
                <a:latin typeface="Filson Pro Book" panose="02000000000000000000" pitchFamily="50" charset="0"/>
              </a:defRPr>
            </a:lvl1pPr>
          </a:lstStyle>
          <a:p>
            <a:r>
              <a:rPr lang="en-US"/>
              <a:t>Click to edit Master title style</a:t>
            </a:r>
            <a:endParaRPr lang="en-GB"/>
          </a:p>
        </p:txBody>
      </p:sp>
      <p:pic>
        <p:nvPicPr>
          <p:cNvPr id="11" name="Graphic 10">
            <a:extLst>
              <a:ext uri="{FF2B5EF4-FFF2-40B4-BE49-F238E27FC236}">
                <a16:creationId xmlns:a16="http://schemas.microsoft.com/office/drawing/2014/main" id="{4B0CBA81-D780-4D06-9385-477228C1AE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51879" y="131400"/>
            <a:ext cx="1990725" cy="1419225"/>
          </a:xfrm>
          <a:prstGeom prst="rect">
            <a:avLst/>
          </a:prstGeom>
        </p:spPr>
      </p:pic>
      <p:sp>
        <p:nvSpPr>
          <p:cNvPr id="12" name="TextBox 11">
            <a:extLst>
              <a:ext uri="{FF2B5EF4-FFF2-40B4-BE49-F238E27FC236}">
                <a16:creationId xmlns:a16="http://schemas.microsoft.com/office/drawing/2014/main" id="{1E76C209-D76C-4B70-85F0-6B54BBD8B081}"/>
              </a:ext>
            </a:extLst>
          </p:cNvPr>
          <p:cNvSpPr txBox="1"/>
          <p:nvPr/>
        </p:nvSpPr>
        <p:spPr>
          <a:xfrm>
            <a:off x="12418142" y="2074606"/>
            <a:ext cx="1524000" cy="2862322"/>
          </a:xfrm>
          <a:prstGeom prst="rect">
            <a:avLst/>
          </a:prstGeom>
          <a:noFill/>
        </p:spPr>
        <p:txBody>
          <a:bodyPr wrap="square" rtlCol="0">
            <a:spAutoFit/>
          </a:bodyPr>
          <a:lstStyle/>
          <a:p>
            <a:r>
              <a:rPr lang="en-GB"/>
              <a:t>Delete the current image</a:t>
            </a:r>
          </a:p>
          <a:p>
            <a:endParaRPr lang="en-GB"/>
          </a:p>
          <a:p>
            <a:r>
              <a:rPr lang="en-GB"/>
              <a:t>Use the placeholder to insert your chosen image and select: Arrange/ ‘Send to Back’ </a:t>
            </a:r>
          </a:p>
        </p:txBody>
      </p:sp>
      <p:sp>
        <p:nvSpPr>
          <p:cNvPr id="15" name="Rectangle 14">
            <a:extLst>
              <a:ext uri="{FF2B5EF4-FFF2-40B4-BE49-F238E27FC236}">
                <a16:creationId xmlns:a16="http://schemas.microsoft.com/office/drawing/2014/main" id="{0752E5C8-96C7-4F66-97F8-36E565B44437}"/>
              </a:ext>
            </a:extLst>
          </p:cNvPr>
          <p:cNvSpPr/>
          <p:nvPr userDrawn="1"/>
        </p:nvSpPr>
        <p:spPr>
          <a:xfrm>
            <a:off x="0" y="0"/>
            <a:ext cx="12192000" cy="16018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noFill/>
            </a:endParaRPr>
          </a:p>
        </p:txBody>
      </p:sp>
      <p:sp>
        <p:nvSpPr>
          <p:cNvPr id="16" name="Freeform: Shape 15">
            <a:extLst>
              <a:ext uri="{FF2B5EF4-FFF2-40B4-BE49-F238E27FC236}">
                <a16:creationId xmlns:a16="http://schemas.microsoft.com/office/drawing/2014/main" id="{4F69BAC5-5D79-4234-AC08-A9993D7CB13D}"/>
              </a:ext>
            </a:extLst>
          </p:cNvPr>
          <p:cNvSpPr/>
          <p:nvPr userDrawn="1"/>
        </p:nvSpPr>
        <p:spPr>
          <a:xfrm>
            <a:off x="0" y="1203158"/>
            <a:ext cx="5759792" cy="398630"/>
          </a:xfrm>
          <a:custGeom>
            <a:avLst/>
            <a:gdLst>
              <a:gd name="connsiteX0" fmla="*/ 0 w 5759792"/>
              <a:gd name="connsiteY0" fmla="*/ 0 h 398630"/>
              <a:gd name="connsiteX1" fmla="*/ 5759792 w 5759792"/>
              <a:gd name="connsiteY1" fmla="*/ 0 h 398630"/>
              <a:gd name="connsiteX2" fmla="*/ 5759792 w 5759792"/>
              <a:gd name="connsiteY2" fmla="*/ 398630 h 398630"/>
              <a:gd name="connsiteX3" fmla="*/ 0 w 5759792"/>
              <a:gd name="connsiteY3" fmla="*/ 398630 h 398630"/>
            </a:gdLst>
            <a:ahLst/>
            <a:cxnLst>
              <a:cxn ang="0">
                <a:pos x="connsiteX0" y="connsiteY0"/>
              </a:cxn>
              <a:cxn ang="0">
                <a:pos x="connsiteX1" y="connsiteY1"/>
              </a:cxn>
              <a:cxn ang="0">
                <a:pos x="connsiteX2" y="connsiteY2"/>
              </a:cxn>
              <a:cxn ang="0">
                <a:pos x="connsiteX3" y="connsiteY3"/>
              </a:cxn>
            </a:cxnLst>
            <a:rect l="l" t="t" r="r" b="b"/>
            <a:pathLst>
              <a:path w="5759792" h="398630">
                <a:moveTo>
                  <a:pt x="0" y="0"/>
                </a:moveTo>
                <a:lnTo>
                  <a:pt x="5759792" y="0"/>
                </a:lnTo>
                <a:lnTo>
                  <a:pt x="5759792" y="398630"/>
                </a:lnTo>
                <a:lnTo>
                  <a:pt x="0" y="39863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ln>
                <a:noFill/>
              </a:ln>
              <a:noFill/>
            </a:endParaRPr>
          </a:p>
        </p:txBody>
      </p:sp>
      <p:sp>
        <p:nvSpPr>
          <p:cNvPr id="17" name="Rectangle 16">
            <a:extLst>
              <a:ext uri="{FF2B5EF4-FFF2-40B4-BE49-F238E27FC236}">
                <a16:creationId xmlns:a16="http://schemas.microsoft.com/office/drawing/2014/main" id="{65920DE4-6AA7-4E9A-94D7-1DA4A22C46B0}"/>
              </a:ext>
            </a:extLst>
          </p:cNvPr>
          <p:cNvSpPr/>
          <p:nvPr userDrawn="1"/>
        </p:nvSpPr>
        <p:spPr>
          <a:xfrm>
            <a:off x="0" y="1203158"/>
            <a:ext cx="5759792" cy="3986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ln>
                  <a:noFill/>
                </a:ln>
                <a:noFill/>
              </a:rPr>
              <a:t> </a:t>
            </a:r>
          </a:p>
        </p:txBody>
      </p:sp>
      <p:pic>
        <p:nvPicPr>
          <p:cNvPr id="18" name="Graphic 17">
            <a:extLst>
              <a:ext uri="{FF2B5EF4-FFF2-40B4-BE49-F238E27FC236}">
                <a16:creationId xmlns:a16="http://schemas.microsoft.com/office/drawing/2014/main" id="{760C4407-2124-42BA-AEFE-BF3A0E6250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51879" y="131400"/>
            <a:ext cx="1990725" cy="1419225"/>
          </a:xfrm>
          <a:prstGeom prst="rect">
            <a:avLst/>
          </a:prstGeom>
        </p:spPr>
      </p:pic>
      <p:sp>
        <p:nvSpPr>
          <p:cNvPr id="19" name="TextBox 18">
            <a:extLst>
              <a:ext uri="{FF2B5EF4-FFF2-40B4-BE49-F238E27FC236}">
                <a16:creationId xmlns:a16="http://schemas.microsoft.com/office/drawing/2014/main" id="{8C955F60-F593-478C-B598-1489A56E2BED}"/>
              </a:ext>
            </a:extLst>
          </p:cNvPr>
          <p:cNvSpPr txBox="1"/>
          <p:nvPr userDrawn="1"/>
        </p:nvSpPr>
        <p:spPr>
          <a:xfrm>
            <a:off x="12418142" y="2074606"/>
            <a:ext cx="1524000" cy="2862322"/>
          </a:xfrm>
          <a:prstGeom prst="rect">
            <a:avLst/>
          </a:prstGeom>
          <a:noFill/>
        </p:spPr>
        <p:txBody>
          <a:bodyPr wrap="square" rtlCol="0">
            <a:spAutoFit/>
          </a:bodyPr>
          <a:lstStyle/>
          <a:p>
            <a:r>
              <a:rPr lang="en-GB"/>
              <a:t>Delete the current image</a:t>
            </a:r>
          </a:p>
          <a:p>
            <a:endParaRPr lang="en-GB"/>
          </a:p>
          <a:p>
            <a:r>
              <a:rPr lang="en-GB"/>
              <a:t>Use the placeholder to insert your chosen image and select: Arrange/ ‘Send to Back’ </a:t>
            </a:r>
          </a:p>
        </p:txBody>
      </p:sp>
      <p:grpSp>
        <p:nvGrpSpPr>
          <p:cNvPr id="20" name="Group 19">
            <a:extLst>
              <a:ext uri="{FF2B5EF4-FFF2-40B4-BE49-F238E27FC236}">
                <a16:creationId xmlns:a16="http://schemas.microsoft.com/office/drawing/2014/main" id="{CB7B63BD-54C7-4DC6-8DD5-B0EDD6F13AAE}"/>
              </a:ext>
            </a:extLst>
          </p:cNvPr>
          <p:cNvGrpSpPr/>
          <p:nvPr userDrawn="1"/>
        </p:nvGrpSpPr>
        <p:grpSpPr>
          <a:xfrm>
            <a:off x="-1128702" y="30767"/>
            <a:ext cx="519867" cy="2842869"/>
            <a:chOff x="-1128702" y="198238"/>
            <a:chExt cx="519867" cy="2842869"/>
          </a:xfrm>
        </p:grpSpPr>
        <p:sp>
          <p:nvSpPr>
            <p:cNvPr id="22" name="Rectangle 21">
              <a:extLst>
                <a:ext uri="{FF2B5EF4-FFF2-40B4-BE49-F238E27FC236}">
                  <a16:creationId xmlns:a16="http://schemas.microsoft.com/office/drawing/2014/main" id="{51DB605B-24BE-4AB0-A9C9-7A4D592B01F0}"/>
                </a:ext>
              </a:extLst>
            </p:cNvPr>
            <p:cNvSpPr/>
            <p:nvPr/>
          </p:nvSpPr>
          <p:spPr>
            <a:xfrm>
              <a:off x="-1128702" y="802171"/>
              <a:ext cx="518482" cy="4779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F168F5D-5A1F-43D9-8228-4F6741D5C0EC}"/>
                </a:ext>
              </a:extLst>
            </p:cNvPr>
            <p:cNvSpPr/>
            <p:nvPr/>
          </p:nvSpPr>
          <p:spPr>
            <a:xfrm>
              <a:off x="-1128702" y="1393351"/>
              <a:ext cx="518482" cy="477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C2248FC-44D3-4DFD-9136-A4A9C393B193}"/>
                </a:ext>
              </a:extLst>
            </p:cNvPr>
            <p:cNvSpPr/>
            <p:nvPr/>
          </p:nvSpPr>
          <p:spPr>
            <a:xfrm>
              <a:off x="-1128702" y="1984531"/>
              <a:ext cx="518482" cy="4779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6B2F795-DF36-43DA-9DB5-B898E0D4417E}"/>
                </a:ext>
              </a:extLst>
            </p:cNvPr>
            <p:cNvSpPr/>
            <p:nvPr/>
          </p:nvSpPr>
          <p:spPr>
            <a:xfrm>
              <a:off x="-1128702" y="2563132"/>
              <a:ext cx="518482" cy="477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8">
              <a:extLst>
                <a:ext uri="{FF2B5EF4-FFF2-40B4-BE49-F238E27FC236}">
                  <a16:creationId xmlns:a16="http://schemas.microsoft.com/office/drawing/2014/main" id="{9CB1AE5D-73FC-4196-AE2E-26D088F7FC5F}"/>
                </a:ext>
              </a:extLst>
            </p:cNvPr>
            <p:cNvSpPr>
              <a:spLocks noChangeArrowheads="1"/>
            </p:cNvSpPr>
            <p:nvPr/>
          </p:nvSpPr>
          <p:spPr bwMode="auto">
            <a:xfrm>
              <a:off x="-1127317" y="198238"/>
              <a:ext cx="518482" cy="516856"/>
            </a:xfrm>
            <a:prstGeom prst="rect">
              <a:avLst/>
            </a:prstGeom>
            <a:solidFill>
              <a:schemeClr val="bg2"/>
            </a:solidFill>
            <a:ln>
              <a:noFill/>
            </a:ln>
            <a:effectLst/>
          </p:spPr>
          <p:txBody>
            <a:bodyPr wrap="none" anchor="ctr"/>
            <a:lstStyle/>
            <a:p>
              <a:endParaRPr lang="en-US"/>
            </a:p>
          </p:txBody>
        </p:sp>
      </p:grpSp>
      <p:grpSp>
        <p:nvGrpSpPr>
          <p:cNvPr id="29" name="Group 28">
            <a:extLst>
              <a:ext uri="{FF2B5EF4-FFF2-40B4-BE49-F238E27FC236}">
                <a16:creationId xmlns:a16="http://schemas.microsoft.com/office/drawing/2014/main" id="{EA3B8FB7-C948-48BB-8C65-8A8CD6619C89}"/>
              </a:ext>
            </a:extLst>
          </p:cNvPr>
          <p:cNvGrpSpPr/>
          <p:nvPr userDrawn="1"/>
        </p:nvGrpSpPr>
        <p:grpSpPr>
          <a:xfrm>
            <a:off x="-1130835" y="3464930"/>
            <a:ext cx="525518" cy="3387872"/>
            <a:chOff x="-1130835" y="3582341"/>
            <a:chExt cx="525518" cy="3387872"/>
          </a:xfrm>
        </p:grpSpPr>
        <p:sp>
          <p:nvSpPr>
            <p:cNvPr id="30" name="Rectangle 29">
              <a:extLst>
                <a:ext uri="{FF2B5EF4-FFF2-40B4-BE49-F238E27FC236}">
                  <a16:creationId xmlns:a16="http://schemas.microsoft.com/office/drawing/2014/main" id="{AB0910EF-CEA7-4345-888A-FF1D08072CA8}"/>
                </a:ext>
              </a:extLst>
            </p:cNvPr>
            <p:cNvSpPr/>
            <p:nvPr/>
          </p:nvSpPr>
          <p:spPr>
            <a:xfrm>
              <a:off x="-1127317" y="5910257"/>
              <a:ext cx="518482" cy="477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FF3BF1C8-EA4B-4D34-AF51-D6E4A363C116}"/>
                </a:ext>
              </a:extLst>
            </p:cNvPr>
            <p:cNvSpPr/>
            <p:nvPr/>
          </p:nvSpPr>
          <p:spPr>
            <a:xfrm>
              <a:off x="-1130835" y="4746299"/>
              <a:ext cx="518482" cy="477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351EDDA-95BC-42A7-8DE7-7EEB5AFBD032}"/>
                </a:ext>
              </a:extLst>
            </p:cNvPr>
            <p:cNvSpPr/>
            <p:nvPr/>
          </p:nvSpPr>
          <p:spPr>
            <a:xfrm>
              <a:off x="-1130835" y="5328278"/>
              <a:ext cx="518482" cy="4779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03E300D-09C5-40B4-9DBE-F06DFF8D7D2C}"/>
                </a:ext>
              </a:extLst>
            </p:cNvPr>
            <p:cNvSpPr/>
            <p:nvPr/>
          </p:nvSpPr>
          <p:spPr>
            <a:xfrm>
              <a:off x="-1123799" y="3582341"/>
              <a:ext cx="518482" cy="4779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C3C0F1C-F02E-45A7-A06A-F8C769A37669}"/>
                </a:ext>
              </a:extLst>
            </p:cNvPr>
            <p:cNvSpPr/>
            <p:nvPr/>
          </p:nvSpPr>
          <p:spPr>
            <a:xfrm>
              <a:off x="-1127317" y="6492238"/>
              <a:ext cx="518482" cy="477975"/>
            </a:xfrm>
            <a:prstGeom prst="rect">
              <a:avLst/>
            </a:prstGeom>
            <a:solidFill>
              <a:srgbClr val="AC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051155F-D4FA-4CBD-8EC5-9AABECE49369}"/>
                </a:ext>
              </a:extLst>
            </p:cNvPr>
            <p:cNvSpPr/>
            <p:nvPr/>
          </p:nvSpPr>
          <p:spPr>
            <a:xfrm>
              <a:off x="-1127317" y="4164320"/>
              <a:ext cx="518482" cy="477975"/>
            </a:xfrm>
            <a:prstGeom prst="rect">
              <a:avLst/>
            </a:prstGeom>
            <a:solidFill>
              <a:srgbClr val="FECF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0" name="Rectangle 39">
            <a:extLst>
              <a:ext uri="{FF2B5EF4-FFF2-40B4-BE49-F238E27FC236}">
                <a16:creationId xmlns:a16="http://schemas.microsoft.com/office/drawing/2014/main" id="{4A4CC78C-37AF-4A72-9149-2592FB7C5898}"/>
              </a:ext>
            </a:extLst>
          </p:cNvPr>
          <p:cNvSpPr/>
          <p:nvPr userDrawn="1"/>
        </p:nvSpPr>
        <p:spPr>
          <a:xfrm>
            <a:off x="633413" y="2120023"/>
            <a:ext cx="4720691" cy="73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775291"/>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MSC_Title F">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F3179784-86F7-4896-AD0A-4CFA93B2A1C6}"/>
              </a:ext>
            </a:extLst>
          </p:cNvPr>
          <p:cNvSpPr>
            <a:spLocks noGrp="1"/>
          </p:cNvSpPr>
          <p:nvPr>
            <p:ph type="pic" sz="quarter" idx="10"/>
          </p:nvPr>
        </p:nvSpPr>
        <p:spPr>
          <a:xfrm>
            <a:off x="3659194" y="1601788"/>
            <a:ext cx="8532806" cy="5283200"/>
          </a:xfrm>
          <a:custGeom>
            <a:avLst/>
            <a:gdLst>
              <a:gd name="connsiteX0" fmla="*/ 5759789 w 12192000"/>
              <a:gd name="connsiteY0" fmla="*/ 0 h 5283200"/>
              <a:gd name="connsiteX1" fmla="*/ 12192000 w 12192000"/>
              <a:gd name="connsiteY1" fmla="*/ 0 h 5283200"/>
              <a:gd name="connsiteX2" fmla="*/ 12192000 w 12192000"/>
              <a:gd name="connsiteY2" fmla="*/ 5283200 h 5283200"/>
              <a:gd name="connsiteX3" fmla="*/ 0 w 12192000"/>
              <a:gd name="connsiteY3" fmla="*/ 5283200 h 5283200"/>
              <a:gd name="connsiteX4" fmla="*/ 0 w 12192000"/>
              <a:gd name="connsiteY4" fmla="*/ 5269681 h 5283200"/>
              <a:gd name="connsiteX5" fmla="*/ 3659194 w 12192000"/>
              <a:gd name="connsiteY5" fmla="*/ 5269681 h 5283200"/>
              <a:gd name="connsiteX6" fmla="*/ 5759789 w 12192000"/>
              <a:gd name="connsiteY6" fmla="*/ 3537612 h 5283200"/>
              <a:gd name="connsiteX0" fmla="*/ 5759789 w 12192000"/>
              <a:gd name="connsiteY0" fmla="*/ 0 h 5283200"/>
              <a:gd name="connsiteX1" fmla="*/ 12192000 w 12192000"/>
              <a:gd name="connsiteY1" fmla="*/ 0 h 5283200"/>
              <a:gd name="connsiteX2" fmla="*/ 12192000 w 12192000"/>
              <a:gd name="connsiteY2" fmla="*/ 5283200 h 5283200"/>
              <a:gd name="connsiteX3" fmla="*/ 0 w 12192000"/>
              <a:gd name="connsiteY3" fmla="*/ 5283200 h 5283200"/>
              <a:gd name="connsiteX4" fmla="*/ 3659194 w 12192000"/>
              <a:gd name="connsiteY4" fmla="*/ 5269681 h 5283200"/>
              <a:gd name="connsiteX5" fmla="*/ 5759789 w 12192000"/>
              <a:gd name="connsiteY5" fmla="*/ 3537612 h 5283200"/>
              <a:gd name="connsiteX6" fmla="*/ 5759789 w 12192000"/>
              <a:gd name="connsiteY6" fmla="*/ 0 h 5283200"/>
              <a:gd name="connsiteX0" fmla="*/ 2100595 w 8532806"/>
              <a:gd name="connsiteY0" fmla="*/ 0 h 5283200"/>
              <a:gd name="connsiteX1" fmla="*/ 8532806 w 8532806"/>
              <a:gd name="connsiteY1" fmla="*/ 0 h 5283200"/>
              <a:gd name="connsiteX2" fmla="*/ 8532806 w 8532806"/>
              <a:gd name="connsiteY2" fmla="*/ 5283200 h 5283200"/>
              <a:gd name="connsiteX3" fmla="*/ 0 w 8532806"/>
              <a:gd name="connsiteY3" fmla="*/ 5269681 h 5283200"/>
              <a:gd name="connsiteX4" fmla="*/ 2100595 w 8532806"/>
              <a:gd name="connsiteY4" fmla="*/ 3537612 h 5283200"/>
              <a:gd name="connsiteX5" fmla="*/ 2100595 w 8532806"/>
              <a:gd name="connsiteY5" fmla="*/ 0 h 52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806" h="5283200">
                <a:moveTo>
                  <a:pt x="2100595" y="0"/>
                </a:moveTo>
                <a:lnTo>
                  <a:pt x="8532806" y="0"/>
                </a:lnTo>
                <a:lnTo>
                  <a:pt x="8532806" y="5283200"/>
                </a:lnTo>
                <a:lnTo>
                  <a:pt x="0" y="5269681"/>
                </a:lnTo>
                <a:cubicBezTo>
                  <a:pt x="1160127" y="5269681"/>
                  <a:pt x="2100595" y="4494208"/>
                  <a:pt x="2100595" y="3537612"/>
                </a:cubicBezTo>
                <a:lnTo>
                  <a:pt x="2100595" y="0"/>
                </a:lnTo>
                <a:close/>
              </a:path>
            </a:pathLst>
          </a:custGeom>
        </p:spPr>
        <p:txBody>
          <a:bodyPr wrap="square">
            <a:noAutofit/>
          </a:bodyPr>
          <a:lstStyle>
            <a:lvl1pPr marL="0" indent="0" algn="l">
              <a:buNone/>
              <a:defRPr/>
            </a:lvl1pPr>
          </a:lstStyle>
          <a:p>
            <a:r>
              <a:rPr lang="en-US"/>
              <a:t>Click icon to add picture</a:t>
            </a:r>
            <a:endParaRPr lang="en-GB"/>
          </a:p>
        </p:txBody>
      </p:sp>
      <p:sp>
        <p:nvSpPr>
          <p:cNvPr id="16" name="Freeform: Shape 15">
            <a:extLst>
              <a:ext uri="{FF2B5EF4-FFF2-40B4-BE49-F238E27FC236}">
                <a16:creationId xmlns:a16="http://schemas.microsoft.com/office/drawing/2014/main" id="{639A8CC2-35BA-448A-B039-EB60E672832F}"/>
              </a:ext>
            </a:extLst>
          </p:cNvPr>
          <p:cNvSpPr/>
          <p:nvPr userDrawn="1"/>
        </p:nvSpPr>
        <p:spPr>
          <a:xfrm>
            <a:off x="-3" y="1216627"/>
            <a:ext cx="5759792" cy="5654842"/>
          </a:xfrm>
          <a:custGeom>
            <a:avLst/>
            <a:gdLst>
              <a:gd name="connsiteX0" fmla="*/ 0 w 5759792"/>
              <a:gd name="connsiteY0" fmla="*/ 0 h 6858000"/>
              <a:gd name="connsiteX1" fmla="*/ 5759792 w 5759792"/>
              <a:gd name="connsiteY1" fmla="*/ 0 h 6858000"/>
              <a:gd name="connsiteX2" fmla="*/ 5759792 w 5759792"/>
              <a:gd name="connsiteY2" fmla="*/ 4757405 h 6858000"/>
              <a:gd name="connsiteX3" fmla="*/ 3659197 w 5759792"/>
              <a:gd name="connsiteY3" fmla="*/ 6858000 h 6858000"/>
              <a:gd name="connsiteX4" fmla="*/ 0 w 5759792"/>
              <a:gd name="connsiteY4" fmla="*/ 6858000 h 6858000"/>
              <a:gd name="connsiteX5" fmla="*/ 0 w 575979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9792" h="6858000">
                <a:moveTo>
                  <a:pt x="0" y="0"/>
                </a:moveTo>
                <a:lnTo>
                  <a:pt x="5759792" y="0"/>
                </a:lnTo>
                <a:lnTo>
                  <a:pt x="5759792" y="4757405"/>
                </a:lnTo>
                <a:cubicBezTo>
                  <a:pt x="5759792" y="5917532"/>
                  <a:pt x="4819324" y="6858000"/>
                  <a:pt x="3659197" y="6858000"/>
                </a:cubicBezTo>
                <a:lnTo>
                  <a:pt x="0" y="685800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ln>
                <a:noFill/>
              </a:ln>
              <a:noFill/>
            </a:endParaRPr>
          </a:p>
        </p:txBody>
      </p:sp>
      <p:sp>
        <p:nvSpPr>
          <p:cNvPr id="13" name="Rectangle 12">
            <a:extLst>
              <a:ext uri="{FF2B5EF4-FFF2-40B4-BE49-F238E27FC236}">
                <a16:creationId xmlns:a16="http://schemas.microsoft.com/office/drawing/2014/main" id="{7DE5213D-821B-45E7-B703-90E7710A5EA1}"/>
              </a:ext>
            </a:extLst>
          </p:cNvPr>
          <p:cNvSpPr/>
          <p:nvPr/>
        </p:nvSpPr>
        <p:spPr>
          <a:xfrm>
            <a:off x="0" y="0"/>
            <a:ext cx="12192000" cy="160181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noFill/>
            </a:endParaRPr>
          </a:p>
        </p:txBody>
      </p:sp>
      <p:sp>
        <p:nvSpPr>
          <p:cNvPr id="36" name="Freeform: Shape 35">
            <a:extLst>
              <a:ext uri="{FF2B5EF4-FFF2-40B4-BE49-F238E27FC236}">
                <a16:creationId xmlns:a16="http://schemas.microsoft.com/office/drawing/2014/main" id="{6270CC35-3A82-487D-AF3C-D59E11BE814B}"/>
              </a:ext>
            </a:extLst>
          </p:cNvPr>
          <p:cNvSpPr/>
          <p:nvPr/>
        </p:nvSpPr>
        <p:spPr>
          <a:xfrm>
            <a:off x="-3" y="1216627"/>
            <a:ext cx="5759792" cy="5654842"/>
          </a:xfrm>
          <a:custGeom>
            <a:avLst/>
            <a:gdLst>
              <a:gd name="connsiteX0" fmla="*/ 0 w 5759792"/>
              <a:gd name="connsiteY0" fmla="*/ 0 h 6858000"/>
              <a:gd name="connsiteX1" fmla="*/ 5759792 w 5759792"/>
              <a:gd name="connsiteY1" fmla="*/ 0 h 6858000"/>
              <a:gd name="connsiteX2" fmla="*/ 5759792 w 5759792"/>
              <a:gd name="connsiteY2" fmla="*/ 4757405 h 6858000"/>
              <a:gd name="connsiteX3" fmla="*/ 3659197 w 5759792"/>
              <a:gd name="connsiteY3" fmla="*/ 6858000 h 6858000"/>
              <a:gd name="connsiteX4" fmla="*/ 0 w 5759792"/>
              <a:gd name="connsiteY4" fmla="*/ 6858000 h 6858000"/>
              <a:gd name="connsiteX5" fmla="*/ 0 w 575979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9792" h="6858000">
                <a:moveTo>
                  <a:pt x="0" y="0"/>
                </a:moveTo>
                <a:lnTo>
                  <a:pt x="5759792" y="0"/>
                </a:lnTo>
                <a:lnTo>
                  <a:pt x="5759792" y="4757405"/>
                </a:lnTo>
                <a:cubicBezTo>
                  <a:pt x="5759792" y="5917532"/>
                  <a:pt x="4819324" y="6858000"/>
                  <a:pt x="3659197" y="6858000"/>
                </a:cubicBezTo>
                <a:lnTo>
                  <a:pt x="0" y="685800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ln>
                <a:noFill/>
              </a:ln>
              <a:noFill/>
            </a:endParaRPr>
          </a:p>
        </p:txBody>
      </p:sp>
      <p:sp>
        <p:nvSpPr>
          <p:cNvPr id="75" name="Right Triangle 74"/>
          <p:cNvSpPr/>
          <p:nvPr/>
        </p:nvSpPr>
        <p:spPr>
          <a:xfrm rot="10800000" flipH="1">
            <a:off x="-3" y="3341885"/>
            <a:ext cx="8522336" cy="3516114"/>
          </a:xfrm>
          <a:custGeom>
            <a:avLst/>
            <a:gdLst/>
            <a:ahLst/>
            <a:cxnLst/>
            <a:rect l="l" t="t" r="r" b="b"/>
            <a:pathLst>
              <a:path w="6391752" h="3516114">
                <a:moveTo>
                  <a:pt x="0" y="3516114"/>
                </a:moveTo>
                <a:lnTo>
                  <a:pt x="6391752" y="3516114"/>
                </a:lnTo>
                <a:lnTo>
                  <a:pt x="6391747" y="3516111"/>
                </a:lnTo>
                <a:lnTo>
                  <a:pt x="2" y="3516111"/>
                </a:lnTo>
                <a:lnTo>
                  <a:pt x="2" y="0"/>
                </a:lnTo>
                <a:lnTo>
                  <a:pt x="0" y="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98D5"/>
              </a:solidFill>
            </a:endParaRPr>
          </a:p>
        </p:txBody>
      </p:sp>
      <p:sp>
        <p:nvSpPr>
          <p:cNvPr id="32" name="Freeform: Shape 31">
            <a:extLst>
              <a:ext uri="{FF2B5EF4-FFF2-40B4-BE49-F238E27FC236}">
                <a16:creationId xmlns:a16="http://schemas.microsoft.com/office/drawing/2014/main" id="{0E29A4B6-0E60-4FDC-8C08-726521089EBC}"/>
              </a:ext>
            </a:extLst>
          </p:cNvPr>
          <p:cNvSpPr/>
          <p:nvPr/>
        </p:nvSpPr>
        <p:spPr>
          <a:xfrm>
            <a:off x="0" y="1203158"/>
            <a:ext cx="5759792" cy="398630"/>
          </a:xfrm>
          <a:custGeom>
            <a:avLst/>
            <a:gdLst>
              <a:gd name="connsiteX0" fmla="*/ 0 w 5759792"/>
              <a:gd name="connsiteY0" fmla="*/ 0 h 398630"/>
              <a:gd name="connsiteX1" fmla="*/ 5759792 w 5759792"/>
              <a:gd name="connsiteY1" fmla="*/ 0 h 398630"/>
              <a:gd name="connsiteX2" fmla="*/ 5759792 w 5759792"/>
              <a:gd name="connsiteY2" fmla="*/ 398630 h 398630"/>
              <a:gd name="connsiteX3" fmla="*/ 0 w 5759792"/>
              <a:gd name="connsiteY3" fmla="*/ 398630 h 398630"/>
            </a:gdLst>
            <a:ahLst/>
            <a:cxnLst>
              <a:cxn ang="0">
                <a:pos x="connsiteX0" y="connsiteY0"/>
              </a:cxn>
              <a:cxn ang="0">
                <a:pos x="connsiteX1" y="connsiteY1"/>
              </a:cxn>
              <a:cxn ang="0">
                <a:pos x="connsiteX2" y="connsiteY2"/>
              </a:cxn>
              <a:cxn ang="0">
                <a:pos x="connsiteX3" y="connsiteY3"/>
              </a:cxn>
            </a:cxnLst>
            <a:rect l="l" t="t" r="r" b="b"/>
            <a:pathLst>
              <a:path w="5759792" h="398630">
                <a:moveTo>
                  <a:pt x="0" y="0"/>
                </a:moveTo>
                <a:lnTo>
                  <a:pt x="5759792" y="0"/>
                </a:lnTo>
                <a:lnTo>
                  <a:pt x="5759792" y="398630"/>
                </a:lnTo>
                <a:lnTo>
                  <a:pt x="0" y="39863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ln>
                <a:noFill/>
              </a:ln>
              <a:noFill/>
            </a:endParaRPr>
          </a:p>
        </p:txBody>
      </p:sp>
      <p:sp>
        <p:nvSpPr>
          <p:cNvPr id="21" name="Rectangle 20">
            <a:extLst>
              <a:ext uri="{FF2B5EF4-FFF2-40B4-BE49-F238E27FC236}">
                <a16:creationId xmlns:a16="http://schemas.microsoft.com/office/drawing/2014/main" id="{87EAF0F1-FD23-494D-86D0-A1603E0A6EE8}"/>
              </a:ext>
            </a:extLst>
          </p:cNvPr>
          <p:cNvSpPr/>
          <p:nvPr/>
        </p:nvSpPr>
        <p:spPr>
          <a:xfrm>
            <a:off x="0" y="1203158"/>
            <a:ext cx="5759792" cy="3986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ln>
                  <a:noFill/>
                </a:ln>
                <a:noFill/>
              </a:rPr>
              <a:t> </a:t>
            </a:r>
          </a:p>
        </p:txBody>
      </p:sp>
      <p:sp>
        <p:nvSpPr>
          <p:cNvPr id="26" name="Subtitle 2">
            <a:extLst>
              <a:ext uri="{FF2B5EF4-FFF2-40B4-BE49-F238E27FC236}">
                <a16:creationId xmlns:a16="http://schemas.microsoft.com/office/drawing/2014/main" id="{CFDD525A-8FCA-4982-BD89-21532FB8EB28}"/>
              </a:ext>
            </a:extLst>
          </p:cNvPr>
          <p:cNvSpPr>
            <a:spLocks noGrp="1"/>
          </p:cNvSpPr>
          <p:nvPr>
            <p:ph type="subTitle" idx="1" hasCustomPrompt="1"/>
          </p:nvPr>
        </p:nvSpPr>
        <p:spPr>
          <a:xfrm>
            <a:off x="633413" y="5938642"/>
            <a:ext cx="3878362" cy="637831"/>
          </a:xfrm>
          <a:prstGeom prst="rect">
            <a:avLst/>
          </a:prstGeom>
        </p:spPr>
        <p:txBody>
          <a:bodyPr/>
          <a:lstStyle>
            <a:lvl1pPr marL="0" indent="0" algn="l">
              <a:lnSpc>
                <a:spcPts val="1800"/>
              </a:lnSpc>
              <a:spcBef>
                <a:spcPts val="0"/>
              </a:spcBef>
              <a:buNone/>
              <a:defRPr sz="1800" b="1">
                <a:solidFill>
                  <a:schemeClr val="tx2"/>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Presenter name here</a:t>
            </a:r>
          </a:p>
        </p:txBody>
      </p:sp>
      <p:sp>
        <p:nvSpPr>
          <p:cNvPr id="25" name="Title 1">
            <a:extLst>
              <a:ext uri="{FF2B5EF4-FFF2-40B4-BE49-F238E27FC236}">
                <a16:creationId xmlns:a16="http://schemas.microsoft.com/office/drawing/2014/main" id="{FA2FABFC-87E8-438A-BC60-2F9B0FECA6CF}"/>
              </a:ext>
            </a:extLst>
          </p:cNvPr>
          <p:cNvSpPr>
            <a:spLocks noGrp="1"/>
          </p:cNvSpPr>
          <p:nvPr>
            <p:ph type="ctrTitle"/>
          </p:nvPr>
        </p:nvSpPr>
        <p:spPr>
          <a:xfrm>
            <a:off x="633413" y="2359324"/>
            <a:ext cx="4537628" cy="662233"/>
          </a:xfrm>
          <a:prstGeom prst="rect">
            <a:avLst/>
          </a:prstGeom>
        </p:spPr>
        <p:txBody>
          <a:bodyPr wrap="square">
            <a:spAutoFit/>
          </a:bodyPr>
          <a:lstStyle>
            <a:lvl1pPr>
              <a:lnSpc>
                <a:spcPts val="2500"/>
              </a:lnSpc>
              <a:defRPr sz="2800" b="0">
                <a:solidFill>
                  <a:srgbClr val="FFFFFF"/>
                </a:solidFill>
                <a:latin typeface="Filson Pro Book" panose="02000000000000000000" pitchFamily="50" charset="0"/>
              </a:defRPr>
            </a:lvl1pPr>
          </a:lstStyle>
          <a:p>
            <a:r>
              <a:rPr lang="en-US"/>
              <a:t>Click to edit Master title style</a:t>
            </a:r>
            <a:endParaRPr lang="en-GB"/>
          </a:p>
        </p:txBody>
      </p:sp>
      <p:pic>
        <p:nvPicPr>
          <p:cNvPr id="12" name="Graphic 11">
            <a:extLst>
              <a:ext uri="{FF2B5EF4-FFF2-40B4-BE49-F238E27FC236}">
                <a16:creationId xmlns:a16="http://schemas.microsoft.com/office/drawing/2014/main" id="{B98DDE21-3A63-4552-96AF-8E284E00F8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51879" y="117545"/>
            <a:ext cx="1990725" cy="1419225"/>
          </a:xfrm>
          <a:prstGeom prst="rect">
            <a:avLst/>
          </a:prstGeom>
        </p:spPr>
      </p:pic>
      <p:sp>
        <p:nvSpPr>
          <p:cNvPr id="14" name="TextBox 13">
            <a:extLst>
              <a:ext uri="{FF2B5EF4-FFF2-40B4-BE49-F238E27FC236}">
                <a16:creationId xmlns:a16="http://schemas.microsoft.com/office/drawing/2014/main" id="{B41740E8-D7F7-4102-A33A-A3A3E3282A01}"/>
              </a:ext>
            </a:extLst>
          </p:cNvPr>
          <p:cNvSpPr txBox="1"/>
          <p:nvPr/>
        </p:nvSpPr>
        <p:spPr>
          <a:xfrm>
            <a:off x="12418142" y="2074606"/>
            <a:ext cx="1524000" cy="2862322"/>
          </a:xfrm>
          <a:prstGeom prst="rect">
            <a:avLst/>
          </a:prstGeom>
          <a:noFill/>
        </p:spPr>
        <p:txBody>
          <a:bodyPr wrap="square" rtlCol="0">
            <a:spAutoFit/>
          </a:bodyPr>
          <a:lstStyle/>
          <a:p>
            <a:r>
              <a:rPr lang="en-GB"/>
              <a:t>Delete the current image</a:t>
            </a:r>
          </a:p>
          <a:p>
            <a:endParaRPr lang="en-GB"/>
          </a:p>
          <a:p>
            <a:r>
              <a:rPr lang="en-GB"/>
              <a:t>Use the placeholder to insert your chosen image and select: Arrange/ ‘Send to Back’ </a:t>
            </a:r>
          </a:p>
        </p:txBody>
      </p:sp>
      <p:sp>
        <p:nvSpPr>
          <p:cNvPr id="15" name="Rectangle 14">
            <a:extLst>
              <a:ext uri="{FF2B5EF4-FFF2-40B4-BE49-F238E27FC236}">
                <a16:creationId xmlns:a16="http://schemas.microsoft.com/office/drawing/2014/main" id="{6F6A04D0-0246-4E99-9C03-AE011E1FDE45}"/>
              </a:ext>
            </a:extLst>
          </p:cNvPr>
          <p:cNvSpPr/>
          <p:nvPr userDrawn="1"/>
        </p:nvSpPr>
        <p:spPr>
          <a:xfrm>
            <a:off x="0" y="0"/>
            <a:ext cx="12192000" cy="16018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noFill/>
            </a:endParaRPr>
          </a:p>
        </p:txBody>
      </p:sp>
      <p:sp>
        <p:nvSpPr>
          <p:cNvPr id="17" name="Freeform: Shape 16">
            <a:extLst>
              <a:ext uri="{FF2B5EF4-FFF2-40B4-BE49-F238E27FC236}">
                <a16:creationId xmlns:a16="http://schemas.microsoft.com/office/drawing/2014/main" id="{3614FFFF-8757-4C21-82CB-552CC13B048D}"/>
              </a:ext>
            </a:extLst>
          </p:cNvPr>
          <p:cNvSpPr/>
          <p:nvPr userDrawn="1"/>
        </p:nvSpPr>
        <p:spPr>
          <a:xfrm>
            <a:off x="0" y="1203158"/>
            <a:ext cx="5759792" cy="398630"/>
          </a:xfrm>
          <a:custGeom>
            <a:avLst/>
            <a:gdLst>
              <a:gd name="connsiteX0" fmla="*/ 0 w 5759792"/>
              <a:gd name="connsiteY0" fmla="*/ 0 h 398630"/>
              <a:gd name="connsiteX1" fmla="*/ 5759792 w 5759792"/>
              <a:gd name="connsiteY1" fmla="*/ 0 h 398630"/>
              <a:gd name="connsiteX2" fmla="*/ 5759792 w 5759792"/>
              <a:gd name="connsiteY2" fmla="*/ 398630 h 398630"/>
              <a:gd name="connsiteX3" fmla="*/ 0 w 5759792"/>
              <a:gd name="connsiteY3" fmla="*/ 398630 h 398630"/>
            </a:gdLst>
            <a:ahLst/>
            <a:cxnLst>
              <a:cxn ang="0">
                <a:pos x="connsiteX0" y="connsiteY0"/>
              </a:cxn>
              <a:cxn ang="0">
                <a:pos x="connsiteX1" y="connsiteY1"/>
              </a:cxn>
              <a:cxn ang="0">
                <a:pos x="connsiteX2" y="connsiteY2"/>
              </a:cxn>
              <a:cxn ang="0">
                <a:pos x="connsiteX3" y="connsiteY3"/>
              </a:cxn>
            </a:cxnLst>
            <a:rect l="l" t="t" r="r" b="b"/>
            <a:pathLst>
              <a:path w="5759792" h="398630">
                <a:moveTo>
                  <a:pt x="0" y="0"/>
                </a:moveTo>
                <a:lnTo>
                  <a:pt x="5759792" y="0"/>
                </a:lnTo>
                <a:lnTo>
                  <a:pt x="5759792" y="398630"/>
                </a:lnTo>
                <a:lnTo>
                  <a:pt x="0" y="398630"/>
                </a:lnTo>
                <a:close/>
              </a:path>
            </a:pathLst>
          </a:custGeom>
          <a:solidFill>
            <a:srgbClr val="0098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ln>
                <a:noFill/>
              </a:ln>
              <a:noFill/>
            </a:endParaRPr>
          </a:p>
        </p:txBody>
      </p:sp>
      <p:sp>
        <p:nvSpPr>
          <p:cNvPr id="18" name="Rectangle 17">
            <a:extLst>
              <a:ext uri="{FF2B5EF4-FFF2-40B4-BE49-F238E27FC236}">
                <a16:creationId xmlns:a16="http://schemas.microsoft.com/office/drawing/2014/main" id="{ADA036E6-27A4-4099-BE9D-0398F017CD17}"/>
              </a:ext>
            </a:extLst>
          </p:cNvPr>
          <p:cNvSpPr/>
          <p:nvPr userDrawn="1"/>
        </p:nvSpPr>
        <p:spPr>
          <a:xfrm>
            <a:off x="0" y="1203158"/>
            <a:ext cx="5759792" cy="3986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ln>
                  <a:noFill/>
                </a:ln>
                <a:noFill/>
              </a:rPr>
              <a:t> </a:t>
            </a:r>
          </a:p>
        </p:txBody>
      </p:sp>
      <p:pic>
        <p:nvPicPr>
          <p:cNvPr id="19" name="Graphic 18">
            <a:extLst>
              <a:ext uri="{FF2B5EF4-FFF2-40B4-BE49-F238E27FC236}">
                <a16:creationId xmlns:a16="http://schemas.microsoft.com/office/drawing/2014/main" id="{BF8E9539-750B-4117-AA48-CB0094BE5B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51879" y="117545"/>
            <a:ext cx="1990725" cy="1419225"/>
          </a:xfrm>
          <a:prstGeom prst="rect">
            <a:avLst/>
          </a:prstGeom>
        </p:spPr>
      </p:pic>
      <p:sp>
        <p:nvSpPr>
          <p:cNvPr id="20" name="TextBox 19">
            <a:extLst>
              <a:ext uri="{FF2B5EF4-FFF2-40B4-BE49-F238E27FC236}">
                <a16:creationId xmlns:a16="http://schemas.microsoft.com/office/drawing/2014/main" id="{962890F0-8766-4834-B37B-F1847A4D4798}"/>
              </a:ext>
            </a:extLst>
          </p:cNvPr>
          <p:cNvSpPr txBox="1"/>
          <p:nvPr userDrawn="1"/>
        </p:nvSpPr>
        <p:spPr>
          <a:xfrm>
            <a:off x="12418142" y="2074606"/>
            <a:ext cx="1524000" cy="2862322"/>
          </a:xfrm>
          <a:prstGeom prst="rect">
            <a:avLst/>
          </a:prstGeom>
          <a:noFill/>
        </p:spPr>
        <p:txBody>
          <a:bodyPr wrap="square" rtlCol="0">
            <a:spAutoFit/>
          </a:bodyPr>
          <a:lstStyle/>
          <a:p>
            <a:r>
              <a:rPr lang="en-GB"/>
              <a:t>Delete the current image</a:t>
            </a:r>
          </a:p>
          <a:p>
            <a:endParaRPr lang="en-GB"/>
          </a:p>
          <a:p>
            <a:r>
              <a:rPr lang="en-GB"/>
              <a:t>Use the placeholder to insert your chosen image and select: Arrange/ ‘Send to Back’ </a:t>
            </a:r>
          </a:p>
        </p:txBody>
      </p:sp>
      <p:grpSp>
        <p:nvGrpSpPr>
          <p:cNvPr id="22" name="Group 21">
            <a:extLst>
              <a:ext uri="{FF2B5EF4-FFF2-40B4-BE49-F238E27FC236}">
                <a16:creationId xmlns:a16="http://schemas.microsoft.com/office/drawing/2014/main" id="{0B2E5E5B-E1D6-4BE8-AAFC-714A7D4CEA54}"/>
              </a:ext>
            </a:extLst>
          </p:cNvPr>
          <p:cNvGrpSpPr/>
          <p:nvPr userDrawn="1"/>
        </p:nvGrpSpPr>
        <p:grpSpPr>
          <a:xfrm>
            <a:off x="-1128702" y="30767"/>
            <a:ext cx="519867" cy="2842869"/>
            <a:chOff x="-1128702" y="198238"/>
            <a:chExt cx="519867" cy="2842869"/>
          </a:xfrm>
        </p:grpSpPr>
        <p:sp>
          <p:nvSpPr>
            <p:cNvPr id="23" name="Rectangle 22">
              <a:extLst>
                <a:ext uri="{FF2B5EF4-FFF2-40B4-BE49-F238E27FC236}">
                  <a16:creationId xmlns:a16="http://schemas.microsoft.com/office/drawing/2014/main" id="{AEFABD17-D5BA-4843-8AAC-786DDA32721E}"/>
                </a:ext>
              </a:extLst>
            </p:cNvPr>
            <p:cNvSpPr/>
            <p:nvPr/>
          </p:nvSpPr>
          <p:spPr>
            <a:xfrm>
              <a:off x="-1128702" y="802171"/>
              <a:ext cx="518482" cy="4779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A625D3A-381C-4E20-8771-1ABE8B4C1801}"/>
                </a:ext>
              </a:extLst>
            </p:cNvPr>
            <p:cNvSpPr/>
            <p:nvPr/>
          </p:nvSpPr>
          <p:spPr>
            <a:xfrm>
              <a:off x="-1128702" y="1393351"/>
              <a:ext cx="518482" cy="477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1F8504F-1F4D-4422-A71D-AD8DBB707123}"/>
                </a:ext>
              </a:extLst>
            </p:cNvPr>
            <p:cNvSpPr/>
            <p:nvPr/>
          </p:nvSpPr>
          <p:spPr>
            <a:xfrm>
              <a:off x="-1128702" y="1984531"/>
              <a:ext cx="518482" cy="4779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EA9B3FD-C2AD-49FB-9C44-AC2062936158}"/>
                </a:ext>
              </a:extLst>
            </p:cNvPr>
            <p:cNvSpPr/>
            <p:nvPr/>
          </p:nvSpPr>
          <p:spPr>
            <a:xfrm>
              <a:off x="-1128702" y="2563132"/>
              <a:ext cx="518482" cy="477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8">
              <a:extLst>
                <a:ext uri="{FF2B5EF4-FFF2-40B4-BE49-F238E27FC236}">
                  <a16:creationId xmlns:a16="http://schemas.microsoft.com/office/drawing/2014/main" id="{D3EBD3D1-8409-4115-AADF-EE451F47CF39}"/>
                </a:ext>
              </a:extLst>
            </p:cNvPr>
            <p:cNvSpPr>
              <a:spLocks noChangeArrowheads="1"/>
            </p:cNvSpPr>
            <p:nvPr/>
          </p:nvSpPr>
          <p:spPr bwMode="auto">
            <a:xfrm>
              <a:off x="-1127317" y="198238"/>
              <a:ext cx="518482" cy="516856"/>
            </a:xfrm>
            <a:prstGeom prst="rect">
              <a:avLst/>
            </a:prstGeom>
            <a:solidFill>
              <a:schemeClr val="bg2"/>
            </a:solidFill>
            <a:ln>
              <a:noFill/>
            </a:ln>
            <a:effectLst/>
          </p:spPr>
          <p:txBody>
            <a:bodyPr wrap="none" anchor="ctr"/>
            <a:lstStyle/>
            <a:p>
              <a:endParaRPr lang="en-US"/>
            </a:p>
          </p:txBody>
        </p:sp>
      </p:grpSp>
      <p:grpSp>
        <p:nvGrpSpPr>
          <p:cNvPr id="30" name="Group 29">
            <a:extLst>
              <a:ext uri="{FF2B5EF4-FFF2-40B4-BE49-F238E27FC236}">
                <a16:creationId xmlns:a16="http://schemas.microsoft.com/office/drawing/2014/main" id="{B0BAE424-C895-42F8-9836-0D6069722BDA}"/>
              </a:ext>
            </a:extLst>
          </p:cNvPr>
          <p:cNvGrpSpPr/>
          <p:nvPr userDrawn="1"/>
        </p:nvGrpSpPr>
        <p:grpSpPr>
          <a:xfrm>
            <a:off x="-1130835" y="3464930"/>
            <a:ext cx="525518" cy="3387872"/>
            <a:chOff x="-1130835" y="3582341"/>
            <a:chExt cx="525518" cy="3387872"/>
          </a:xfrm>
        </p:grpSpPr>
        <p:sp>
          <p:nvSpPr>
            <p:cNvPr id="31" name="Rectangle 30">
              <a:extLst>
                <a:ext uri="{FF2B5EF4-FFF2-40B4-BE49-F238E27FC236}">
                  <a16:creationId xmlns:a16="http://schemas.microsoft.com/office/drawing/2014/main" id="{8B4ECD1F-CF75-41E5-8990-C1111E5C42DB}"/>
                </a:ext>
              </a:extLst>
            </p:cNvPr>
            <p:cNvSpPr/>
            <p:nvPr/>
          </p:nvSpPr>
          <p:spPr>
            <a:xfrm>
              <a:off x="-1127317" y="5910257"/>
              <a:ext cx="518482" cy="477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BCF0EA3-12E3-4990-82E0-727E0DC1B080}"/>
                </a:ext>
              </a:extLst>
            </p:cNvPr>
            <p:cNvSpPr/>
            <p:nvPr/>
          </p:nvSpPr>
          <p:spPr>
            <a:xfrm>
              <a:off x="-1130835" y="4746299"/>
              <a:ext cx="518482" cy="477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468E4A08-27EE-4F2B-8369-4A3B8DC10632}"/>
                </a:ext>
              </a:extLst>
            </p:cNvPr>
            <p:cNvSpPr/>
            <p:nvPr/>
          </p:nvSpPr>
          <p:spPr>
            <a:xfrm>
              <a:off x="-1130835" y="5328278"/>
              <a:ext cx="518482" cy="4779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7CAEE900-088C-48BC-B941-467E1A167E65}"/>
                </a:ext>
              </a:extLst>
            </p:cNvPr>
            <p:cNvSpPr/>
            <p:nvPr/>
          </p:nvSpPr>
          <p:spPr>
            <a:xfrm>
              <a:off x="-1123799" y="3582341"/>
              <a:ext cx="518482" cy="4779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CD5A5B3-F914-4F17-B646-8ACD08D94EF6}"/>
                </a:ext>
              </a:extLst>
            </p:cNvPr>
            <p:cNvSpPr/>
            <p:nvPr/>
          </p:nvSpPr>
          <p:spPr>
            <a:xfrm>
              <a:off x="-1127317" y="6492238"/>
              <a:ext cx="518482" cy="477975"/>
            </a:xfrm>
            <a:prstGeom prst="rect">
              <a:avLst/>
            </a:prstGeom>
            <a:solidFill>
              <a:srgbClr val="AC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505C4C4-45FB-47A8-931F-46976FB7F6C3}"/>
                </a:ext>
              </a:extLst>
            </p:cNvPr>
            <p:cNvSpPr/>
            <p:nvPr/>
          </p:nvSpPr>
          <p:spPr>
            <a:xfrm>
              <a:off x="-1127317" y="4164320"/>
              <a:ext cx="518482" cy="477975"/>
            </a:xfrm>
            <a:prstGeom prst="rect">
              <a:avLst/>
            </a:prstGeom>
            <a:solidFill>
              <a:srgbClr val="FECF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0" name="Rectangle 39">
            <a:extLst>
              <a:ext uri="{FF2B5EF4-FFF2-40B4-BE49-F238E27FC236}">
                <a16:creationId xmlns:a16="http://schemas.microsoft.com/office/drawing/2014/main" id="{DB3DDCBB-3CBE-4859-9DBD-FC65550AB2B3}"/>
              </a:ext>
            </a:extLst>
          </p:cNvPr>
          <p:cNvSpPr/>
          <p:nvPr userDrawn="1"/>
        </p:nvSpPr>
        <p:spPr>
          <a:xfrm>
            <a:off x="633413" y="2120023"/>
            <a:ext cx="4720691" cy="73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8190106"/>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SC_Section A">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794D50-74DA-4968-97B8-D7461EC0F8E1}"/>
              </a:ext>
            </a:extLst>
          </p:cNvPr>
          <p:cNvSpPr>
            <a:spLocks noGrp="1"/>
          </p:cNvSpPr>
          <p:nvPr>
            <p:ph type="pic" sz="quarter" idx="10"/>
          </p:nvPr>
        </p:nvSpPr>
        <p:spPr>
          <a:xfrm>
            <a:off x="-46890" y="0"/>
            <a:ext cx="5787189" cy="6308725"/>
          </a:xfrm>
          <a:custGeom>
            <a:avLst/>
            <a:gdLst>
              <a:gd name="connsiteX0" fmla="*/ 0 w 5787189"/>
              <a:gd name="connsiteY0" fmla="*/ 0 h 6308725"/>
              <a:gd name="connsiteX1" fmla="*/ 5787189 w 5787189"/>
              <a:gd name="connsiteY1" fmla="*/ 0 h 6308725"/>
              <a:gd name="connsiteX2" fmla="*/ 5787189 w 5787189"/>
              <a:gd name="connsiteY2" fmla="*/ 5043379 h 6308725"/>
              <a:gd name="connsiteX3" fmla="*/ 4521843 w 5787189"/>
              <a:gd name="connsiteY3" fmla="*/ 6308725 h 6308725"/>
              <a:gd name="connsiteX4" fmla="*/ 0 w 5787189"/>
              <a:gd name="connsiteY4" fmla="*/ 6308725 h 630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89" h="6308725">
                <a:moveTo>
                  <a:pt x="0" y="0"/>
                </a:moveTo>
                <a:lnTo>
                  <a:pt x="5787189" y="0"/>
                </a:lnTo>
                <a:lnTo>
                  <a:pt x="5787189" y="5043379"/>
                </a:lnTo>
                <a:cubicBezTo>
                  <a:pt x="5787189" y="5742210"/>
                  <a:pt x="5220674" y="6308725"/>
                  <a:pt x="4521843" y="6308725"/>
                </a:cubicBezTo>
                <a:lnTo>
                  <a:pt x="0" y="6308725"/>
                </a:lnTo>
                <a:close/>
              </a:path>
            </a:pathLst>
          </a:custGeom>
        </p:spPr>
        <p:txBody>
          <a:bodyPr wrap="square">
            <a:noAutofit/>
          </a:bodyPr>
          <a:lstStyle>
            <a:lvl1pPr marL="0" indent="0">
              <a:buNone/>
              <a:defRPr/>
            </a:lvl1pPr>
          </a:lstStyle>
          <a:p>
            <a:r>
              <a:rPr lang="en-US"/>
              <a:t>Click icon to add picture</a:t>
            </a:r>
            <a:endParaRPr lang="en-GB"/>
          </a:p>
        </p:txBody>
      </p:sp>
      <p:sp>
        <p:nvSpPr>
          <p:cNvPr id="8" name="Title 1">
            <a:extLst>
              <a:ext uri="{FF2B5EF4-FFF2-40B4-BE49-F238E27FC236}">
                <a16:creationId xmlns:a16="http://schemas.microsoft.com/office/drawing/2014/main" id="{9095F22B-18F6-4481-85C6-9C8F0AE84054}"/>
              </a:ext>
            </a:extLst>
          </p:cNvPr>
          <p:cNvSpPr>
            <a:spLocks noGrp="1"/>
          </p:cNvSpPr>
          <p:nvPr>
            <p:ph type="title"/>
          </p:nvPr>
        </p:nvSpPr>
        <p:spPr>
          <a:xfrm>
            <a:off x="6451703" y="622427"/>
            <a:ext cx="4695069" cy="369332"/>
          </a:xfrm>
        </p:spPr>
        <p:txBody>
          <a:bodyPr/>
          <a:lstStyle>
            <a:lvl1pPr algn="l">
              <a:defRPr>
                <a:solidFill>
                  <a:schemeClr val="tx1"/>
                </a:solidFill>
                <a:latin typeface="Filson Pro Bold" panose="02000000000000000000" pitchFamily="50" charset="0"/>
              </a:defRPr>
            </a:lvl1pPr>
          </a:lstStyle>
          <a:p>
            <a:r>
              <a:rPr lang="en-US"/>
              <a:t>Click to edit Master title style</a:t>
            </a:r>
            <a:endParaRPr lang="en-GB"/>
          </a:p>
        </p:txBody>
      </p:sp>
      <p:sp>
        <p:nvSpPr>
          <p:cNvPr id="13" name="Rectangle 12">
            <a:extLst>
              <a:ext uri="{FF2B5EF4-FFF2-40B4-BE49-F238E27FC236}">
                <a16:creationId xmlns:a16="http://schemas.microsoft.com/office/drawing/2014/main" id="{CCDA3586-BD47-4CBB-AE11-DF3D00218409}"/>
              </a:ext>
            </a:extLst>
          </p:cNvPr>
          <p:cNvSpPr/>
          <p:nvPr/>
        </p:nvSpPr>
        <p:spPr>
          <a:xfrm>
            <a:off x="6456362" y="549275"/>
            <a:ext cx="5076825" cy="731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AD26042-ECE2-4C14-AB6F-8D222ECE2AEA}"/>
              </a:ext>
            </a:extLst>
          </p:cNvPr>
          <p:cNvSpPr/>
          <p:nvPr userDrawn="1"/>
        </p:nvSpPr>
        <p:spPr>
          <a:xfrm>
            <a:off x="6456362" y="549275"/>
            <a:ext cx="5076825" cy="731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3316527"/>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SC_Section B">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794D50-74DA-4968-97B8-D7461EC0F8E1}"/>
              </a:ext>
            </a:extLst>
          </p:cNvPr>
          <p:cNvSpPr>
            <a:spLocks noGrp="1"/>
          </p:cNvSpPr>
          <p:nvPr>
            <p:ph type="pic" sz="quarter" idx="10"/>
          </p:nvPr>
        </p:nvSpPr>
        <p:spPr>
          <a:xfrm>
            <a:off x="-46890" y="0"/>
            <a:ext cx="5787189" cy="6308725"/>
          </a:xfrm>
          <a:custGeom>
            <a:avLst/>
            <a:gdLst>
              <a:gd name="connsiteX0" fmla="*/ 0 w 5787189"/>
              <a:gd name="connsiteY0" fmla="*/ 0 h 6308725"/>
              <a:gd name="connsiteX1" fmla="*/ 5787189 w 5787189"/>
              <a:gd name="connsiteY1" fmla="*/ 0 h 6308725"/>
              <a:gd name="connsiteX2" fmla="*/ 5787189 w 5787189"/>
              <a:gd name="connsiteY2" fmla="*/ 5043379 h 6308725"/>
              <a:gd name="connsiteX3" fmla="*/ 4521843 w 5787189"/>
              <a:gd name="connsiteY3" fmla="*/ 6308725 h 6308725"/>
              <a:gd name="connsiteX4" fmla="*/ 0 w 5787189"/>
              <a:gd name="connsiteY4" fmla="*/ 6308725 h 630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89" h="6308725">
                <a:moveTo>
                  <a:pt x="0" y="0"/>
                </a:moveTo>
                <a:lnTo>
                  <a:pt x="5787189" y="0"/>
                </a:lnTo>
                <a:lnTo>
                  <a:pt x="5787189" y="5043379"/>
                </a:lnTo>
                <a:cubicBezTo>
                  <a:pt x="5787189" y="5742210"/>
                  <a:pt x="5220674" y="6308725"/>
                  <a:pt x="4521843" y="6308725"/>
                </a:cubicBezTo>
                <a:lnTo>
                  <a:pt x="0" y="6308725"/>
                </a:lnTo>
                <a:close/>
              </a:path>
            </a:pathLst>
          </a:custGeom>
        </p:spPr>
        <p:txBody>
          <a:bodyPr wrap="square">
            <a:noAutofit/>
          </a:bodyPr>
          <a:lstStyle>
            <a:lvl1pPr marL="0" indent="0">
              <a:buNone/>
              <a:defRPr>
                <a:solidFill>
                  <a:schemeClr val="bg1"/>
                </a:solidFill>
              </a:defRPr>
            </a:lvl1pPr>
          </a:lstStyle>
          <a:p>
            <a:r>
              <a:rPr lang="en-US"/>
              <a:t>Click icon to add picture</a:t>
            </a:r>
            <a:endParaRPr lang="en-GB"/>
          </a:p>
        </p:txBody>
      </p:sp>
      <p:sp>
        <p:nvSpPr>
          <p:cNvPr id="8" name="Title 1">
            <a:extLst>
              <a:ext uri="{FF2B5EF4-FFF2-40B4-BE49-F238E27FC236}">
                <a16:creationId xmlns:a16="http://schemas.microsoft.com/office/drawing/2014/main" id="{9095F22B-18F6-4481-85C6-9C8F0AE84054}"/>
              </a:ext>
            </a:extLst>
          </p:cNvPr>
          <p:cNvSpPr>
            <a:spLocks noGrp="1"/>
          </p:cNvSpPr>
          <p:nvPr>
            <p:ph type="title"/>
          </p:nvPr>
        </p:nvSpPr>
        <p:spPr>
          <a:xfrm>
            <a:off x="6451703" y="609646"/>
            <a:ext cx="4695069" cy="369332"/>
          </a:xfrm>
        </p:spPr>
        <p:txBody>
          <a:bodyPr/>
          <a:lstStyle>
            <a:lvl1pPr algn="l">
              <a:defRPr>
                <a:solidFill>
                  <a:schemeClr val="tx1"/>
                </a:solidFill>
                <a:latin typeface="Filson Pro Bold" panose="02000000000000000000" pitchFamily="50" charset="0"/>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6351CCD0-6FC5-4976-A524-5F0F72BFD8B3}"/>
              </a:ext>
            </a:extLst>
          </p:cNvPr>
          <p:cNvSpPr/>
          <p:nvPr/>
        </p:nvSpPr>
        <p:spPr>
          <a:xfrm>
            <a:off x="6456362" y="549275"/>
            <a:ext cx="5076825" cy="731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1193F58-9CD9-4671-A9A7-30A41A9BEAB6}"/>
              </a:ext>
            </a:extLst>
          </p:cNvPr>
          <p:cNvSpPr/>
          <p:nvPr userDrawn="1"/>
        </p:nvSpPr>
        <p:spPr>
          <a:xfrm>
            <a:off x="6456362" y="549275"/>
            <a:ext cx="5076825" cy="731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4975961"/>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SC_Text slide 1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B9ED-A6F9-41FF-BA77-65A00A5A50C2}"/>
              </a:ext>
            </a:extLst>
          </p:cNvPr>
          <p:cNvSpPr>
            <a:spLocks noGrp="1"/>
          </p:cNvSpPr>
          <p:nvPr>
            <p:ph type="title"/>
          </p:nvPr>
        </p:nvSpPr>
        <p:spPr>
          <a:xfrm>
            <a:off x="666047" y="552896"/>
            <a:ext cx="10867141" cy="369332"/>
          </a:xfrm>
        </p:spPr>
        <p:txBody>
          <a:bodyPr/>
          <a:lstStyle>
            <a:lvl1pPr>
              <a:defRPr sz="2400">
                <a:latin typeface="Filson Pro Book" panose="02000000000000000000" pitchFamily="50"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6EBE04-D516-4868-B893-7BA5864D09ED}"/>
              </a:ext>
            </a:extLst>
          </p:cNvPr>
          <p:cNvSpPr>
            <a:spLocks noGrp="1"/>
          </p:cNvSpPr>
          <p:nvPr>
            <p:ph idx="1"/>
          </p:nvPr>
        </p:nvSpPr>
        <p:spPr>
          <a:xfrm>
            <a:off x="658813" y="1245970"/>
            <a:ext cx="10874375" cy="4390742"/>
          </a:xfrm>
          <a:prstGeom prst="rect">
            <a:avLst/>
          </a:prstGeom>
        </p:spPr>
        <p:txBody>
          <a:bodyPr/>
          <a:lstStyle>
            <a:lvl1pPr>
              <a:buClr>
                <a:srgbClr val="0098D5"/>
              </a:buClr>
              <a:defRPr sz="2000" baseline="0">
                <a:solidFill>
                  <a:schemeClr val="tx2"/>
                </a:solidFill>
                <a:latin typeface="Corbel" panose="020B0503020204020204" pitchFamily="34" charset="0"/>
                <a:ea typeface="Open Sans Light" panose="020B0306030504020204" pitchFamily="34" charset="0"/>
                <a:cs typeface="Open Sans Light" panose="020B0306030504020204" pitchFamily="34" charset="0"/>
              </a:defRPr>
            </a:lvl1pPr>
            <a:lvl2pPr>
              <a:buClr>
                <a:srgbClr val="0098D5"/>
              </a:buClr>
              <a:defRPr baseline="0">
                <a:solidFill>
                  <a:schemeClr val="tx2"/>
                </a:solidFill>
                <a:latin typeface="Corbel" panose="020B0503020204020204" pitchFamily="34" charset="0"/>
                <a:ea typeface="Open Sans Light" panose="020B0306030504020204" pitchFamily="34" charset="0"/>
                <a:cs typeface="Open Sans Light" panose="020B0306030504020204" pitchFamily="34" charset="0"/>
              </a:defRPr>
            </a:lvl2pPr>
            <a:lvl3pPr>
              <a:buClr>
                <a:srgbClr val="0098D5"/>
              </a:buClr>
              <a:defRPr baseline="0">
                <a:solidFill>
                  <a:schemeClr val="tx2"/>
                </a:solidFill>
                <a:latin typeface="Corbel" panose="020B0503020204020204" pitchFamily="34" charset="0"/>
                <a:ea typeface="Open Sans Light" panose="020B0306030504020204" pitchFamily="34" charset="0"/>
                <a:cs typeface="Open Sans Light" panose="020B0306030504020204" pitchFamily="34" charset="0"/>
              </a:defRPr>
            </a:lvl3pPr>
            <a:lvl4pPr>
              <a:buClr>
                <a:srgbClr val="0098D5"/>
              </a:buClr>
              <a:defRPr baseline="0">
                <a:solidFill>
                  <a:schemeClr val="tx2"/>
                </a:solidFill>
                <a:latin typeface="Corbel" panose="020B0503020204020204" pitchFamily="34" charset="0"/>
                <a:ea typeface="Open Sans Light" panose="020B0306030504020204" pitchFamily="34" charset="0"/>
                <a:cs typeface="Open Sans Light" panose="020B0306030504020204" pitchFamily="34" charset="0"/>
              </a:defRPr>
            </a:lvl4pPr>
            <a:lvl5pPr>
              <a:buClr>
                <a:srgbClr val="0098D5"/>
              </a:buClr>
              <a:defRPr baseline="0">
                <a:solidFill>
                  <a:schemeClr val="tx2"/>
                </a:solidFill>
                <a:latin typeface="Corbel" panose="020B05030202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5BC8EE7B-C7DB-44C8-9F19-FE38974030E9}"/>
              </a:ext>
            </a:extLst>
          </p:cNvPr>
          <p:cNvSpPr/>
          <p:nvPr/>
        </p:nvSpPr>
        <p:spPr>
          <a:xfrm>
            <a:off x="0" y="6621517"/>
            <a:ext cx="12192000" cy="23648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F9C30917-1D23-4E03-8098-321D2F9F1D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9789" y="5636711"/>
            <a:ext cx="1381371" cy="984805"/>
          </a:xfrm>
          <a:prstGeom prst="rect">
            <a:avLst/>
          </a:prstGeom>
        </p:spPr>
      </p:pic>
      <p:sp>
        <p:nvSpPr>
          <p:cNvPr id="6" name="Rectangle 5">
            <a:extLst>
              <a:ext uri="{FF2B5EF4-FFF2-40B4-BE49-F238E27FC236}">
                <a16:creationId xmlns:a16="http://schemas.microsoft.com/office/drawing/2014/main" id="{5D5E04CB-E17D-44FC-808A-18D82D77C037}"/>
              </a:ext>
            </a:extLst>
          </p:cNvPr>
          <p:cNvSpPr/>
          <p:nvPr userDrawn="1"/>
        </p:nvSpPr>
        <p:spPr>
          <a:xfrm>
            <a:off x="0" y="6621517"/>
            <a:ext cx="12192000" cy="2364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755A5E4A-139D-4FE4-9B89-FAF630EE51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9789" y="5636711"/>
            <a:ext cx="1381371" cy="984805"/>
          </a:xfrm>
          <a:prstGeom prst="rect">
            <a:avLst/>
          </a:prstGeom>
        </p:spPr>
      </p:pic>
    </p:spTree>
    <p:extLst>
      <p:ext uri="{BB962C8B-B14F-4D97-AF65-F5344CB8AC3E}">
        <p14:creationId xmlns:p14="http://schemas.microsoft.com/office/powerpoint/2010/main" val="881378501"/>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2A6595A-C946-415E-8062-85E150C2A8C1}"/>
              </a:ext>
            </a:extLst>
          </p:cNvPr>
          <p:cNvSpPr>
            <a:spLocks noGrp="1"/>
          </p:cNvSpPr>
          <p:nvPr>
            <p:ph type="title"/>
          </p:nvPr>
        </p:nvSpPr>
        <p:spPr>
          <a:xfrm>
            <a:off x="666047" y="552896"/>
            <a:ext cx="10867141" cy="369332"/>
          </a:xfrm>
          <a:prstGeom prst="rect">
            <a:avLst/>
          </a:prstGeom>
        </p:spPr>
        <p:txBody>
          <a:bodyPr vert="horz" wrap="square" lIns="0" tIns="0" rIns="0" bIns="0" rtlCol="0" anchor="t">
            <a:spAutoFit/>
          </a:bodyPr>
          <a:lstStyle/>
          <a:p>
            <a:r>
              <a:rPr lang="en-US"/>
              <a:t>Click to edit Master title style</a:t>
            </a:r>
            <a:endParaRPr lang="en-GB"/>
          </a:p>
        </p:txBody>
      </p:sp>
      <p:sp>
        <p:nvSpPr>
          <p:cNvPr id="9" name="Text Placeholder 2">
            <a:extLst>
              <a:ext uri="{FF2B5EF4-FFF2-40B4-BE49-F238E27FC236}">
                <a16:creationId xmlns:a16="http://schemas.microsoft.com/office/drawing/2014/main" id="{72B24E2A-FBC7-4E7D-AFDB-81F8C0394F7C}"/>
              </a:ext>
            </a:extLst>
          </p:cNvPr>
          <p:cNvSpPr>
            <a:spLocks noGrp="1"/>
          </p:cNvSpPr>
          <p:nvPr>
            <p:ph type="body" idx="1"/>
          </p:nvPr>
        </p:nvSpPr>
        <p:spPr>
          <a:xfrm>
            <a:off x="633413" y="1412875"/>
            <a:ext cx="10867142" cy="422383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a:extLst>
              <a:ext uri="{FF2B5EF4-FFF2-40B4-BE49-F238E27FC236}">
                <a16:creationId xmlns:a16="http://schemas.microsoft.com/office/drawing/2014/main" id="{E8D4DE6F-72DD-4BFF-8114-F7761D99DBC4}"/>
              </a:ext>
            </a:extLst>
          </p:cNvPr>
          <p:cNvGrpSpPr/>
          <p:nvPr/>
        </p:nvGrpSpPr>
        <p:grpSpPr>
          <a:xfrm>
            <a:off x="-1128702" y="30767"/>
            <a:ext cx="519867" cy="2842869"/>
            <a:chOff x="-1128702" y="198238"/>
            <a:chExt cx="519867" cy="2842869"/>
          </a:xfrm>
        </p:grpSpPr>
        <p:sp>
          <p:nvSpPr>
            <p:cNvPr id="5" name="Rectangle 4">
              <a:extLst>
                <a:ext uri="{FF2B5EF4-FFF2-40B4-BE49-F238E27FC236}">
                  <a16:creationId xmlns:a16="http://schemas.microsoft.com/office/drawing/2014/main" id="{490E5334-1408-4830-80AF-8A868BD20C2B}"/>
                </a:ext>
              </a:extLst>
            </p:cNvPr>
            <p:cNvSpPr/>
            <p:nvPr/>
          </p:nvSpPr>
          <p:spPr>
            <a:xfrm>
              <a:off x="-1128702" y="802171"/>
              <a:ext cx="518482" cy="4779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F92D873-1C47-4E85-9BAA-A521CF559FEF}"/>
                </a:ext>
              </a:extLst>
            </p:cNvPr>
            <p:cNvSpPr/>
            <p:nvPr/>
          </p:nvSpPr>
          <p:spPr>
            <a:xfrm>
              <a:off x="-1128702" y="1393351"/>
              <a:ext cx="518482" cy="477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F86B46E-DD9B-4F57-883A-DA60B5E6F604}"/>
                </a:ext>
              </a:extLst>
            </p:cNvPr>
            <p:cNvSpPr/>
            <p:nvPr/>
          </p:nvSpPr>
          <p:spPr>
            <a:xfrm>
              <a:off x="-1128702" y="1984531"/>
              <a:ext cx="518482" cy="4779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12E6F4E-2E11-474B-AF70-37977F9DFB86}"/>
                </a:ext>
              </a:extLst>
            </p:cNvPr>
            <p:cNvSpPr/>
            <p:nvPr/>
          </p:nvSpPr>
          <p:spPr>
            <a:xfrm>
              <a:off x="-1128702" y="2563132"/>
              <a:ext cx="518482" cy="477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8">
              <a:extLst>
                <a:ext uri="{FF2B5EF4-FFF2-40B4-BE49-F238E27FC236}">
                  <a16:creationId xmlns:a16="http://schemas.microsoft.com/office/drawing/2014/main" id="{9301B84E-B5DC-402D-B762-5A6E57B24AEA}"/>
                </a:ext>
              </a:extLst>
            </p:cNvPr>
            <p:cNvSpPr>
              <a:spLocks noChangeArrowheads="1"/>
            </p:cNvSpPr>
            <p:nvPr/>
          </p:nvSpPr>
          <p:spPr bwMode="auto">
            <a:xfrm>
              <a:off x="-1127317" y="198238"/>
              <a:ext cx="518482" cy="516856"/>
            </a:xfrm>
            <a:prstGeom prst="rect">
              <a:avLst/>
            </a:prstGeom>
            <a:solidFill>
              <a:schemeClr val="bg2"/>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9B51617F-384F-42B7-9001-C3F2B445E782}"/>
              </a:ext>
            </a:extLst>
          </p:cNvPr>
          <p:cNvGrpSpPr/>
          <p:nvPr/>
        </p:nvGrpSpPr>
        <p:grpSpPr>
          <a:xfrm>
            <a:off x="-1130835" y="3464930"/>
            <a:ext cx="525518" cy="3387872"/>
            <a:chOff x="-1130835" y="3582341"/>
            <a:chExt cx="525518" cy="3387872"/>
          </a:xfrm>
        </p:grpSpPr>
        <p:sp>
          <p:nvSpPr>
            <p:cNvPr id="11" name="Rectangle 10">
              <a:extLst>
                <a:ext uri="{FF2B5EF4-FFF2-40B4-BE49-F238E27FC236}">
                  <a16:creationId xmlns:a16="http://schemas.microsoft.com/office/drawing/2014/main" id="{6977BB2D-D675-46AB-9B2B-C11D42CC97DB}"/>
                </a:ext>
              </a:extLst>
            </p:cNvPr>
            <p:cNvSpPr/>
            <p:nvPr/>
          </p:nvSpPr>
          <p:spPr>
            <a:xfrm>
              <a:off x="-1127317" y="5910257"/>
              <a:ext cx="518482" cy="477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FEEDAA2-3839-4BAC-8EB5-AA633AA5B5B3}"/>
                </a:ext>
              </a:extLst>
            </p:cNvPr>
            <p:cNvSpPr/>
            <p:nvPr/>
          </p:nvSpPr>
          <p:spPr>
            <a:xfrm>
              <a:off x="-1130835" y="4746299"/>
              <a:ext cx="518482" cy="477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1ED4EDE-0E7D-4AC7-908F-5ABF96067DE9}"/>
                </a:ext>
              </a:extLst>
            </p:cNvPr>
            <p:cNvSpPr/>
            <p:nvPr/>
          </p:nvSpPr>
          <p:spPr>
            <a:xfrm>
              <a:off x="-1130835" y="5328278"/>
              <a:ext cx="518482" cy="4779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4D13D3A-9EA1-4441-9F94-885955F19B01}"/>
                </a:ext>
              </a:extLst>
            </p:cNvPr>
            <p:cNvSpPr/>
            <p:nvPr/>
          </p:nvSpPr>
          <p:spPr>
            <a:xfrm>
              <a:off x="-1123799" y="3582341"/>
              <a:ext cx="518482" cy="4779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6370C67-0762-4E40-AFBD-C22B747F7C74}"/>
                </a:ext>
              </a:extLst>
            </p:cNvPr>
            <p:cNvSpPr/>
            <p:nvPr/>
          </p:nvSpPr>
          <p:spPr>
            <a:xfrm>
              <a:off x="-1127317" y="6492238"/>
              <a:ext cx="518482" cy="477975"/>
            </a:xfrm>
            <a:prstGeom prst="rect">
              <a:avLst/>
            </a:prstGeom>
            <a:solidFill>
              <a:srgbClr val="AC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84F82A5-CD7C-4FAB-BA55-A416E0144907}"/>
                </a:ext>
              </a:extLst>
            </p:cNvPr>
            <p:cNvSpPr/>
            <p:nvPr/>
          </p:nvSpPr>
          <p:spPr>
            <a:xfrm>
              <a:off x="-1127317" y="4164320"/>
              <a:ext cx="518482" cy="477975"/>
            </a:xfrm>
            <a:prstGeom prst="rect">
              <a:avLst/>
            </a:prstGeom>
            <a:solidFill>
              <a:srgbClr val="FECF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D0B9E7C3-FC91-42A6-8107-F09C7B449BD4}"/>
              </a:ext>
            </a:extLst>
          </p:cNvPr>
          <p:cNvGrpSpPr/>
          <p:nvPr userDrawn="1"/>
        </p:nvGrpSpPr>
        <p:grpSpPr>
          <a:xfrm>
            <a:off x="-1128702" y="30767"/>
            <a:ext cx="519867" cy="2842869"/>
            <a:chOff x="-1128702" y="198238"/>
            <a:chExt cx="519867" cy="2842869"/>
          </a:xfrm>
        </p:grpSpPr>
        <p:sp>
          <p:nvSpPr>
            <p:cNvPr id="19" name="Rectangle 18">
              <a:extLst>
                <a:ext uri="{FF2B5EF4-FFF2-40B4-BE49-F238E27FC236}">
                  <a16:creationId xmlns:a16="http://schemas.microsoft.com/office/drawing/2014/main" id="{9490F1F9-DC6F-49AB-9BD0-2D79612FF7EB}"/>
                </a:ext>
              </a:extLst>
            </p:cNvPr>
            <p:cNvSpPr/>
            <p:nvPr/>
          </p:nvSpPr>
          <p:spPr>
            <a:xfrm>
              <a:off x="-1128702" y="802171"/>
              <a:ext cx="518482" cy="4779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EFAFB94-8666-4D57-B695-47FE31FB76C9}"/>
                </a:ext>
              </a:extLst>
            </p:cNvPr>
            <p:cNvSpPr/>
            <p:nvPr/>
          </p:nvSpPr>
          <p:spPr>
            <a:xfrm>
              <a:off x="-1128702" y="1393351"/>
              <a:ext cx="518482" cy="477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300A1E7-A1BE-4640-8E31-FEA77197F722}"/>
                </a:ext>
              </a:extLst>
            </p:cNvPr>
            <p:cNvSpPr/>
            <p:nvPr/>
          </p:nvSpPr>
          <p:spPr>
            <a:xfrm>
              <a:off x="-1128702" y="1984531"/>
              <a:ext cx="518482" cy="4779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68766EC-4FC1-4F2D-8317-4AEE18E0CEDB}"/>
                </a:ext>
              </a:extLst>
            </p:cNvPr>
            <p:cNvSpPr/>
            <p:nvPr/>
          </p:nvSpPr>
          <p:spPr>
            <a:xfrm>
              <a:off x="-1128702" y="2563132"/>
              <a:ext cx="518482" cy="477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8">
              <a:extLst>
                <a:ext uri="{FF2B5EF4-FFF2-40B4-BE49-F238E27FC236}">
                  <a16:creationId xmlns:a16="http://schemas.microsoft.com/office/drawing/2014/main" id="{ED5327A8-90E5-4260-8BA7-5258C02A214F}"/>
                </a:ext>
              </a:extLst>
            </p:cNvPr>
            <p:cNvSpPr>
              <a:spLocks noChangeArrowheads="1"/>
            </p:cNvSpPr>
            <p:nvPr/>
          </p:nvSpPr>
          <p:spPr bwMode="auto">
            <a:xfrm>
              <a:off x="-1127317" y="198238"/>
              <a:ext cx="518482" cy="516856"/>
            </a:xfrm>
            <a:prstGeom prst="rect">
              <a:avLst/>
            </a:prstGeom>
            <a:solidFill>
              <a:schemeClr val="bg2"/>
            </a:solidFill>
            <a:ln>
              <a:noFill/>
            </a:ln>
            <a:effectLst/>
          </p:spPr>
          <p:txBody>
            <a:bodyPr wrap="none" anchor="ctr"/>
            <a:lstStyle/>
            <a:p>
              <a:endParaRPr lang="en-US"/>
            </a:p>
          </p:txBody>
        </p:sp>
      </p:grpSp>
      <p:grpSp>
        <p:nvGrpSpPr>
          <p:cNvPr id="24" name="Group 23">
            <a:extLst>
              <a:ext uri="{FF2B5EF4-FFF2-40B4-BE49-F238E27FC236}">
                <a16:creationId xmlns:a16="http://schemas.microsoft.com/office/drawing/2014/main" id="{B798F10F-1560-47EA-861F-03A8B20F332C}"/>
              </a:ext>
            </a:extLst>
          </p:cNvPr>
          <p:cNvGrpSpPr/>
          <p:nvPr userDrawn="1"/>
        </p:nvGrpSpPr>
        <p:grpSpPr>
          <a:xfrm>
            <a:off x="-1130835" y="3464930"/>
            <a:ext cx="525518" cy="3387872"/>
            <a:chOff x="-1130835" y="3582341"/>
            <a:chExt cx="525518" cy="3387872"/>
          </a:xfrm>
        </p:grpSpPr>
        <p:sp>
          <p:nvSpPr>
            <p:cNvPr id="25" name="Rectangle 24">
              <a:extLst>
                <a:ext uri="{FF2B5EF4-FFF2-40B4-BE49-F238E27FC236}">
                  <a16:creationId xmlns:a16="http://schemas.microsoft.com/office/drawing/2014/main" id="{EA51D8FC-E411-4F96-B8F2-2256542CA761}"/>
                </a:ext>
              </a:extLst>
            </p:cNvPr>
            <p:cNvSpPr/>
            <p:nvPr/>
          </p:nvSpPr>
          <p:spPr>
            <a:xfrm>
              <a:off x="-1127317" y="5910257"/>
              <a:ext cx="518482" cy="477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CC1BB43-155E-4442-8482-91AF17E0FCE4}"/>
                </a:ext>
              </a:extLst>
            </p:cNvPr>
            <p:cNvSpPr/>
            <p:nvPr/>
          </p:nvSpPr>
          <p:spPr>
            <a:xfrm>
              <a:off x="-1130835" y="4746299"/>
              <a:ext cx="518482" cy="477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1C80886-C73F-4468-9B76-A9720092E81C}"/>
                </a:ext>
              </a:extLst>
            </p:cNvPr>
            <p:cNvSpPr/>
            <p:nvPr/>
          </p:nvSpPr>
          <p:spPr>
            <a:xfrm>
              <a:off x="-1130835" y="5328278"/>
              <a:ext cx="518482" cy="4779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DBF5DF1-6807-4EE9-8546-D53CF344B8EC}"/>
                </a:ext>
              </a:extLst>
            </p:cNvPr>
            <p:cNvSpPr/>
            <p:nvPr/>
          </p:nvSpPr>
          <p:spPr>
            <a:xfrm>
              <a:off x="-1123799" y="3582341"/>
              <a:ext cx="518482" cy="4779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4A6D165B-E6A5-4664-BCC2-96C65E5BBBF6}"/>
                </a:ext>
              </a:extLst>
            </p:cNvPr>
            <p:cNvSpPr/>
            <p:nvPr/>
          </p:nvSpPr>
          <p:spPr>
            <a:xfrm>
              <a:off x="-1127317" y="6492238"/>
              <a:ext cx="518482" cy="477975"/>
            </a:xfrm>
            <a:prstGeom prst="rect">
              <a:avLst/>
            </a:prstGeom>
            <a:solidFill>
              <a:srgbClr val="AC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6A8BE80-C69E-4BC5-873C-5BB346385F15}"/>
                </a:ext>
              </a:extLst>
            </p:cNvPr>
            <p:cNvSpPr/>
            <p:nvPr/>
          </p:nvSpPr>
          <p:spPr>
            <a:xfrm>
              <a:off x="-1127317" y="4164320"/>
              <a:ext cx="518482" cy="477975"/>
            </a:xfrm>
            <a:prstGeom prst="rect">
              <a:avLst/>
            </a:prstGeom>
            <a:solidFill>
              <a:srgbClr val="FECF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9053486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Lst>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hf hdr="0" ftr="0" dt="0"/>
  <p:txStyles>
    <p:titleStyle>
      <a:lvl1pPr algn="l" defTabSz="457200" rtl="0" eaLnBrk="1" latinLnBrk="0" hangingPunct="1">
        <a:lnSpc>
          <a:spcPct val="100000"/>
        </a:lnSpc>
        <a:spcBef>
          <a:spcPct val="0"/>
        </a:spcBef>
        <a:buNone/>
        <a:defRPr sz="2400" kern="1200">
          <a:solidFill>
            <a:schemeClr val="tx1"/>
          </a:solidFill>
          <a:latin typeface="Filson Pro Book" panose="02000000000000000000" pitchFamily="50" charset="0"/>
          <a:ea typeface="+mj-ea"/>
          <a:cs typeface="+mj-cs"/>
        </a:defRPr>
      </a:lvl1pPr>
    </p:titleStyle>
    <p:bodyStyle>
      <a:lvl1pPr marL="290513" indent="-290513" algn="l" defTabSz="457200" rtl="0" eaLnBrk="1" latinLnBrk="0" hangingPunct="1">
        <a:lnSpc>
          <a:spcPts val="2200"/>
        </a:lnSpc>
        <a:spcBef>
          <a:spcPts val="0"/>
        </a:spcBef>
        <a:spcAft>
          <a:spcPts val="0"/>
        </a:spcAft>
        <a:buClr>
          <a:srgbClr val="0098D5"/>
        </a:buClr>
        <a:buFont typeface="Arial" pitchFamily="34" charset="0"/>
        <a:buChar char="•"/>
        <a:defRPr sz="1800" kern="1200">
          <a:solidFill>
            <a:schemeClr val="tx2"/>
          </a:solidFill>
          <a:latin typeface="+mn-lt"/>
          <a:ea typeface="+mn-ea"/>
          <a:cs typeface="+mn-cs"/>
        </a:defRPr>
      </a:lvl1pPr>
      <a:lvl2pPr marL="742950" indent="-285750" algn="l" defTabSz="457200" rtl="0" eaLnBrk="1" latinLnBrk="0" hangingPunct="1">
        <a:lnSpc>
          <a:spcPts val="2200"/>
        </a:lnSpc>
        <a:spcBef>
          <a:spcPts val="0"/>
        </a:spcBef>
        <a:spcAft>
          <a:spcPts val="0"/>
        </a:spcAft>
        <a:buClr>
          <a:srgbClr val="0098D5"/>
        </a:buClr>
        <a:buFont typeface="Arial" pitchFamily="34" charset="0"/>
        <a:buChar char="–"/>
        <a:defRPr sz="1600" kern="1200">
          <a:solidFill>
            <a:schemeClr val="tx2"/>
          </a:solidFill>
          <a:latin typeface="+mn-lt"/>
          <a:ea typeface="+mn-ea"/>
          <a:cs typeface="+mn-cs"/>
        </a:defRPr>
      </a:lvl2pPr>
      <a:lvl3pPr marL="1143000" indent="-228600" algn="l" defTabSz="457200" rtl="0" eaLnBrk="1" latinLnBrk="0" hangingPunct="1">
        <a:lnSpc>
          <a:spcPts val="2200"/>
        </a:lnSpc>
        <a:spcBef>
          <a:spcPts val="0"/>
        </a:spcBef>
        <a:spcAft>
          <a:spcPts val="0"/>
        </a:spcAft>
        <a:buClr>
          <a:srgbClr val="0098D5"/>
        </a:buClr>
        <a:buFont typeface="Arial" pitchFamily="34" charset="0"/>
        <a:buChar char="–"/>
        <a:defRPr sz="1600" kern="1200">
          <a:solidFill>
            <a:schemeClr val="tx2"/>
          </a:solidFill>
          <a:latin typeface="+mn-lt"/>
          <a:ea typeface="+mn-ea"/>
          <a:cs typeface="+mn-cs"/>
        </a:defRPr>
      </a:lvl3pPr>
      <a:lvl4pPr marL="1600200" indent="-228600" algn="l" defTabSz="457200" rtl="0" eaLnBrk="1" latinLnBrk="0" hangingPunct="1">
        <a:lnSpc>
          <a:spcPts val="2200"/>
        </a:lnSpc>
        <a:spcBef>
          <a:spcPts val="0"/>
        </a:spcBef>
        <a:spcAft>
          <a:spcPts val="0"/>
        </a:spcAft>
        <a:buClr>
          <a:srgbClr val="0098D5"/>
        </a:buClr>
        <a:buFont typeface="Arial" pitchFamily="34" charset="0"/>
        <a:buChar char="–"/>
        <a:defRPr sz="1600" kern="1200">
          <a:solidFill>
            <a:schemeClr val="tx2"/>
          </a:solidFill>
          <a:latin typeface="+mn-lt"/>
          <a:ea typeface="+mn-ea"/>
          <a:cs typeface="+mn-cs"/>
        </a:defRPr>
      </a:lvl4pPr>
      <a:lvl5pPr marL="2057400" indent="-228600" algn="l" defTabSz="457200" rtl="0" eaLnBrk="1" latinLnBrk="0" hangingPunct="1">
        <a:lnSpc>
          <a:spcPts val="2200"/>
        </a:lnSpc>
        <a:spcBef>
          <a:spcPts val="0"/>
        </a:spcBef>
        <a:spcAft>
          <a:spcPts val="0"/>
        </a:spcAft>
        <a:buClr>
          <a:srgbClr val="0098D5"/>
        </a:buClr>
        <a:buFont typeface="Arial" pitchFamily="34" charset="0"/>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7" orient="horz" pos="3974">
          <p15:clr>
            <a:srgbClr val="F26B43"/>
          </p15:clr>
        </p15:guide>
        <p15:guide id="18" pos="399">
          <p15:clr>
            <a:srgbClr val="F26B43"/>
          </p15:clr>
        </p15:guide>
        <p15:guide id="19" orient="horz" pos="346">
          <p15:clr>
            <a:srgbClr val="F26B43"/>
          </p15:clr>
        </p15:guide>
        <p15:guide id="20" pos="7270">
          <p15:clr>
            <a:srgbClr val="F26B43"/>
          </p15:clr>
        </p15:guide>
        <p15:guide id="21" pos="3840">
          <p15:clr>
            <a:srgbClr val="F26B43"/>
          </p15:clr>
        </p15:guide>
        <p15:guide id="22" pos="4067">
          <p15:clr>
            <a:srgbClr val="F26B43"/>
          </p15:clr>
        </p15:guide>
        <p15:guide id="23" pos="3613">
          <p15:clr>
            <a:srgbClr val="F26B43"/>
          </p15:clr>
        </p15:guide>
        <p15:guide id="24" orient="horz" pos="572">
          <p15:clr>
            <a:srgbClr val="F26B43"/>
          </p15:clr>
        </p15:guide>
        <p15:guide id="25" orient="horz" pos="890">
          <p15:clr>
            <a:srgbClr val="F26B43"/>
          </p15:clr>
        </p15:guide>
        <p15:guide id="26" orient="horz" pos="754">
          <p15:clr>
            <a:srgbClr val="F26B43"/>
          </p15:clr>
        </p15:guide>
        <p15:guide id="27" pos="551">
          <p15:clr>
            <a:srgbClr val="F26B43"/>
          </p15:clr>
        </p15:guide>
        <p15:guide id="28" pos="665">
          <p15:clr>
            <a:srgbClr val="F26B43"/>
          </p15:clr>
        </p15:guide>
        <p15:guide id="29" pos="75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64F297-0765-4502-B455-25F6BFEC3BD2}"/>
              </a:ext>
            </a:extLst>
          </p:cNvPr>
          <p:cNvSpPr>
            <a:spLocks noGrp="1"/>
          </p:cNvSpPr>
          <p:nvPr>
            <p:ph type="ctrTitle"/>
          </p:nvPr>
        </p:nvSpPr>
        <p:spPr>
          <a:xfrm>
            <a:off x="6947869" y="1270845"/>
            <a:ext cx="4720691" cy="861774"/>
          </a:xfrm>
        </p:spPr>
        <p:txBody>
          <a:bodyPr/>
          <a:lstStyle/>
          <a:p>
            <a:pPr algn="ctr"/>
            <a:r>
              <a:rPr lang="en-GB"/>
              <a:t>Maybole Community Campus	</a:t>
            </a:r>
          </a:p>
        </p:txBody>
      </p:sp>
      <p:sp>
        <p:nvSpPr>
          <p:cNvPr id="10" name="Rectangle 9">
            <a:extLst>
              <a:ext uri="{FF2B5EF4-FFF2-40B4-BE49-F238E27FC236}">
                <a16:creationId xmlns:a16="http://schemas.microsoft.com/office/drawing/2014/main" id="{AFE681CE-AD7D-4B93-A3DA-17C0188804A2}"/>
              </a:ext>
            </a:extLst>
          </p:cNvPr>
          <p:cNvSpPr/>
          <p:nvPr/>
        </p:nvSpPr>
        <p:spPr>
          <a:xfrm flipV="1">
            <a:off x="6475953" y="-4746"/>
            <a:ext cx="5716044" cy="4929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B9813D8D-B5F1-410F-A1D5-471B44BECB2E}"/>
              </a:ext>
            </a:extLst>
          </p:cNvPr>
          <p:cNvGrpSpPr/>
          <p:nvPr/>
        </p:nvGrpSpPr>
        <p:grpSpPr>
          <a:xfrm>
            <a:off x="540426" y="903849"/>
            <a:ext cx="6017690" cy="5625158"/>
            <a:chOff x="4274662" y="690343"/>
            <a:chExt cx="6621921" cy="6189978"/>
          </a:xfrm>
        </p:grpSpPr>
        <p:sp>
          <p:nvSpPr>
            <p:cNvPr id="9" name="object 5">
              <a:extLst>
                <a:ext uri="{FF2B5EF4-FFF2-40B4-BE49-F238E27FC236}">
                  <a16:creationId xmlns:a16="http://schemas.microsoft.com/office/drawing/2014/main" id="{D230DEA6-75AB-465E-AA24-461D4A38B371}"/>
                </a:ext>
              </a:extLst>
            </p:cNvPr>
            <p:cNvSpPr/>
            <p:nvPr/>
          </p:nvSpPr>
          <p:spPr>
            <a:xfrm>
              <a:off x="8319218" y="1943165"/>
              <a:ext cx="67945" cy="31750"/>
            </a:xfrm>
            <a:custGeom>
              <a:avLst/>
              <a:gdLst/>
              <a:ahLst/>
              <a:cxnLst/>
              <a:rect l="l" t="t" r="r" b="b"/>
              <a:pathLst>
                <a:path w="67945" h="31750">
                  <a:moveTo>
                    <a:pt x="47777" y="0"/>
                  </a:moveTo>
                  <a:lnTo>
                    <a:pt x="0" y="0"/>
                  </a:lnTo>
                  <a:lnTo>
                    <a:pt x="38417" y="31546"/>
                  </a:lnTo>
                  <a:lnTo>
                    <a:pt x="67525" y="17703"/>
                  </a:lnTo>
                  <a:lnTo>
                    <a:pt x="47777" y="0"/>
                  </a:lnTo>
                  <a:close/>
                </a:path>
              </a:pathLst>
            </a:custGeom>
            <a:solidFill>
              <a:srgbClr val="FFFFFF"/>
            </a:solidFill>
          </p:spPr>
          <p:txBody>
            <a:bodyPr wrap="square" lIns="0" tIns="0" rIns="0" bIns="0" rtlCol="0"/>
            <a:lstStyle/>
            <a:p>
              <a:endParaRPr/>
            </a:p>
          </p:txBody>
        </p:sp>
        <p:sp>
          <p:nvSpPr>
            <p:cNvPr id="11" name="object 6">
              <a:extLst>
                <a:ext uri="{FF2B5EF4-FFF2-40B4-BE49-F238E27FC236}">
                  <a16:creationId xmlns:a16="http://schemas.microsoft.com/office/drawing/2014/main" id="{CE095137-AF72-4ABC-AED9-399D7EC8D51C}"/>
                </a:ext>
              </a:extLst>
            </p:cNvPr>
            <p:cNvSpPr/>
            <p:nvPr/>
          </p:nvSpPr>
          <p:spPr>
            <a:xfrm>
              <a:off x="5812116" y="5460638"/>
              <a:ext cx="1247140" cy="1405890"/>
            </a:xfrm>
            <a:custGeom>
              <a:avLst/>
              <a:gdLst/>
              <a:ahLst/>
              <a:cxnLst/>
              <a:rect l="l" t="t" r="r" b="b"/>
              <a:pathLst>
                <a:path w="1247139" h="1405890">
                  <a:moveTo>
                    <a:pt x="1246822" y="0"/>
                  </a:moveTo>
                  <a:lnTo>
                    <a:pt x="0" y="202450"/>
                  </a:lnTo>
                  <a:lnTo>
                    <a:pt x="0" y="1405877"/>
                  </a:lnTo>
                  <a:lnTo>
                    <a:pt x="1246822" y="1405877"/>
                  </a:lnTo>
                  <a:lnTo>
                    <a:pt x="1246822" y="0"/>
                  </a:lnTo>
                  <a:close/>
                </a:path>
              </a:pathLst>
            </a:custGeom>
            <a:solidFill>
              <a:srgbClr val="FFFFFF"/>
            </a:solidFill>
          </p:spPr>
          <p:txBody>
            <a:bodyPr wrap="square" lIns="0" tIns="0" rIns="0" bIns="0" rtlCol="0"/>
            <a:lstStyle/>
            <a:p>
              <a:endParaRPr/>
            </a:p>
          </p:txBody>
        </p:sp>
        <p:sp>
          <p:nvSpPr>
            <p:cNvPr id="12" name="object 7">
              <a:extLst>
                <a:ext uri="{FF2B5EF4-FFF2-40B4-BE49-F238E27FC236}">
                  <a16:creationId xmlns:a16="http://schemas.microsoft.com/office/drawing/2014/main" id="{825A9EEC-C91E-4608-B514-01FC2689BB23}"/>
                </a:ext>
              </a:extLst>
            </p:cNvPr>
            <p:cNvSpPr/>
            <p:nvPr/>
          </p:nvSpPr>
          <p:spPr>
            <a:xfrm>
              <a:off x="5812116" y="4032189"/>
              <a:ext cx="1247140" cy="1598930"/>
            </a:xfrm>
            <a:custGeom>
              <a:avLst/>
              <a:gdLst/>
              <a:ahLst/>
              <a:cxnLst/>
              <a:rect l="l" t="t" r="r" b="b"/>
              <a:pathLst>
                <a:path w="1247139" h="1598929">
                  <a:moveTo>
                    <a:pt x="1246822" y="0"/>
                  </a:moveTo>
                  <a:lnTo>
                    <a:pt x="0" y="395935"/>
                  </a:lnTo>
                  <a:lnTo>
                    <a:pt x="0" y="1598574"/>
                  </a:lnTo>
                  <a:lnTo>
                    <a:pt x="1246822" y="1390078"/>
                  </a:lnTo>
                  <a:lnTo>
                    <a:pt x="1246822" y="0"/>
                  </a:lnTo>
                  <a:close/>
                </a:path>
              </a:pathLst>
            </a:custGeom>
            <a:solidFill>
              <a:srgbClr val="FFFFFF"/>
            </a:solidFill>
          </p:spPr>
          <p:txBody>
            <a:bodyPr wrap="square" lIns="0" tIns="0" rIns="0" bIns="0" rtlCol="0"/>
            <a:lstStyle/>
            <a:p>
              <a:endParaRPr/>
            </a:p>
          </p:txBody>
        </p:sp>
        <p:sp>
          <p:nvSpPr>
            <p:cNvPr id="14" name="object 8">
              <a:extLst>
                <a:ext uri="{FF2B5EF4-FFF2-40B4-BE49-F238E27FC236}">
                  <a16:creationId xmlns:a16="http://schemas.microsoft.com/office/drawing/2014/main" id="{079CD71C-76CD-442C-A559-9FB9650E6AF6}"/>
                </a:ext>
              </a:extLst>
            </p:cNvPr>
            <p:cNvSpPr/>
            <p:nvPr/>
          </p:nvSpPr>
          <p:spPr>
            <a:xfrm>
              <a:off x="9649443" y="5460644"/>
              <a:ext cx="1247140" cy="1405890"/>
            </a:xfrm>
            <a:custGeom>
              <a:avLst/>
              <a:gdLst/>
              <a:ahLst/>
              <a:cxnLst/>
              <a:rect l="l" t="t" r="r" b="b"/>
              <a:pathLst>
                <a:path w="1247140" h="1405890">
                  <a:moveTo>
                    <a:pt x="0" y="0"/>
                  </a:moveTo>
                  <a:lnTo>
                    <a:pt x="0" y="1405864"/>
                  </a:lnTo>
                  <a:lnTo>
                    <a:pt x="1246822" y="1405864"/>
                  </a:lnTo>
                  <a:lnTo>
                    <a:pt x="1246822" y="202450"/>
                  </a:lnTo>
                  <a:lnTo>
                    <a:pt x="0" y="0"/>
                  </a:lnTo>
                  <a:close/>
                </a:path>
              </a:pathLst>
            </a:custGeom>
            <a:solidFill>
              <a:srgbClr val="D7E9F8"/>
            </a:solidFill>
          </p:spPr>
          <p:txBody>
            <a:bodyPr wrap="square" lIns="0" tIns="0" rIns="0" bIns="0" rtlCol="0"/>
            <a:lstStyle/>
            <a:p>
              <a:endParaRPr/>
            </a:p>
          </p:txBody>
        </p:sp>
        <p:sp>
          <p:nvSpPr>
            <p:cNvPr id="15" name="object 9">
              <a:extLst>
                <a:ext uri="{FF2B5EF4-FFF2-40B4-BE49-F238E27FC236}">
                  <a16:creationId xmlns:a16="http://schemas.microsoft.com/office/drawing/2014/main" id="{3F0DB7D8-9787-49BA-B4D1-BD1C8BC1422A}"/>
                </a:ext>
              </a:extLst>
            </p:cNvPr>
            <p:cNvSpPr/>
            <p:nvPr/>
          </p:nvSpPr>
          <p:spPr>
            <a:xfrm>
              <a:off x="9649443" y="4032189"/>
              <a:ext cx="1247140" cy="1598930"/>
            </a:xfrm>
            <a:custGeom>
              <a:avLst/>
              <a:gdLst/>
              <a:ahLst/>
              <a:cxnLst/>
              <a:rect l="l" t="t" r="r" b="b"/>
              <a:pathLst>
                <a:path w="1247140" h="1598929">
                  <a:moveTo>
                    <a:pt x="0" y="0"/>
                  </a:moveTo>
                  <a:lnTo>
                    <a:pt x="0" y="1390078"/>
                  </a:lnTo>
                  <a:lnTo>
                    <a:pt x="1246822" y="1598574"/>
                  </a:lnTo>
                  <a:lnTo>
                    <a:pt x="1246822" y="395935"/>
                  </a:lnTo>
                  <a:lnTo>
                    <a:pt x="0" y="0"/>
                  </a:lnTo>
                  <a:close/>
                </a:path>
              </a:pathLst>
            </a:custGeom>
            <a:solidFill>
              <a:srgbClr val="D7E9F8"/>
            </a:solidFill>
          </p:spPr>
          <p:txBody>
            <a:bodyPr wrap="square" lIns="0" tIns="0" rIns="0" bIns="0" rtlCol="0"/>
            <a:lstStyle/>
            <a:p>
              <a:endParaRPr/>
            </a:p>
          </p:txBody>
        </p:sp>
        <p:sp>
          <p:nvSpPr>
            <p:cNvPr id="16" name="object 10">
              <a:extLst>
                <a:ext uri="{FF2B5EF4-FFF2-40B4-BE49-F238E27FC236}">
                  <a16:creationId xmlns:a16="http://schemas.microsoft.com/office/drawing/2014/main" id="{7A5865A9-180A-4C59-8AE0-BBF7DA83FA5B}"/>
                </a:ext>
              </a:extLst>
            </p:cNvPr>
            <p:cNvSpPr/>
            <p:nvPr/>
          </p:nvSpPr>
          <p:spPr>
            <a:xfrm>
              <a:off x="8288016" y="1819536"/>
              <a:ext cx="194945" cy="64135"/>
            </a:xfrm>
            <a:custGeom>
              <a:avLst/>
              <a:gdLst/>
              <a:ahLst/>
              <a:cxnLst/>
              <a:rect l="l" t="t" r="r" b="b"/>
              <a:pathLst>
                <a:path w="194945" h="64135">
                  <a:moveTo>
                    <a:pt x="126326" y="0"/>
                  </a:moveTo>
                  <a:lnTo>
                    <a:pt x="0" y="61391"/>
                  </a:lnTo>
                  <a:lnTo>
                    <a:pt x="60172" y="64071"/>
                  </a:lnTo>
                  <a:lnTo>
                    <a:pt x="194411" y="10718"/>
                  </a:lnTo>
                  <a:lnTo>
                    <a:pt x="126326" y="0"/>
                  </a:lnTo>
                  <a:close/>
                </a:path>
              </a:pathLst>
            </a:custGeom>
            <a:solidFill>
              <a:srgbClr val="FFFFFF"/>
            </a:solidFill>
          </p:spPr>
          <p:txBody>
            <a:bodyPr wrap="square" lIns="0" tIns="0" rIns="0" bIns="0" rtlCol="0"/>
            <a:lstStyle/>
            <a:p>
              <a:endParaRPr/>
            </a:p>
          </p:txBody>
        </p:sp>
        <p:sp>
          <p:nvSpPr>
            <p:cNvPr id="17" name="object 11">
              <a:extLst>
                <a:ext uri="{FF2B5EF4-FFF2-40B4-BE49-F238E27FC236}">
                  <a16:creationId xmlns:a16="http://schemas.microsoft.com/office/drawing/2014/main" id="{130E59F1-BD1A-4C4D-82D8-F812863CD026}"/>
                </a:ext>
              </a:extLst>
            </p:cNvPr>
            <p:cNvSpPr/>
            <p:nvPr/>
          </p:nvSpPr>
          <p:spPr>
            <a:xfrm>
              <a:off x="4390609" y="694152"/>
              <a:ext cx="3955415" cy="2388235"/>
            </a:xfrm>
            <a:custGeom>
              <a:avLst/>
              <a:gdLst/>
              <a:ahLst/>
              <a:cxnLst/>
              <a:rect l="l" t="t" r="r" b="b"/>
              <a:pathLst>
                <a:path w="3955415" h="2388235">
                  <a:moveTo>
                    <a:pt x="3951490" y="0"/>
                  </a:moveTo>
                  <a:lnTo>
                    <a:pt x="777240" y="1113650"/>
                  </a:lnTo>
                  <a:lnTo>
                    <a:pt x="776262" y="1114437"/>
                  </a:lnTo>
                  <a:lnTo>
                    <a:pt x="0" y="2382405"/>
                  </a:lnTo>
                  <a:lnTo>
                    <a:pt x="9093" y="2387955"/>
                  </a:lnTo>
                  <a:lnTo>
                    <a:pt x="783717" y="1122667"/>
                  </a:lnTo>
                  <a:lnTo>
                    <a:pt x="3955021" y="10058"/>
                  </a:lnTo>
                  <a:lnTo>
                    <a:pt x="3951490" y="0"/>
                  </a:lnTo>
                  <a:close/>
                </a:path>
              </a:pathLst>
            </a:custGeom>
            <a:solidFill>
              <a:srgbClr val="0093D2"/>
            </a:solidFill>
          </p:spPr>
          <p:txBody>
            <a:bodyPr wrap="square" lIns="0" tIns="0" rIns="0" bIns="0" rtlCol="0"/>
            <a:lstStyle/>
            <a:p>
              <a:endParaRPr/>
            </a:p>
          </p:txBody>
        </p:sp>
        <p:sp>
          <p:nvSpPr>
            <p:cNvPr id="18" name="object 12">
              <a:extLst>
                <a:ext uri="{FF2B5EF4-FFF2-40B4-BE49-F238E27FC236}">
                  <a16:creationId xmlns:a16="http://schemas.microsoft.com/office/drawing/2014/main" id="{59B0C613-4D7B-4B3A-8CB9-1EDAB53BA70B}"/>
                </a:ext>
              </a:extLst>
            </p:cNvPr>
            <p:cNvSpPr/>
            <p:nvPr/>
          </p:nvSpPr>
          <p:spPr>
            <a:xfrm>
              <a:off x="4390609" y="694152"/>
              <a:ext cx="3955415" cy="2388235"/>
            </a:xfrm>
            <a:custGeom>
              <a:avLst/>
              <a:gdLst/>
              <a:ahLst/>
              <a:cxnLst/>
              <a:rect l="l" t="t" r="r" b="b"/>
              <a:pathLst>
                <a:path w="3955415" h="2388235">
                  <a:moveTo>
                    <a:pt x="9093" y="2387955"/>
                  </a:moveTo>
                  <a:lnTo>
                    <a:pt x="775614" y="1115491"/>
                  </a:lnTo>
                  <a:lnTo>
                    <a:pt x="3951490" y="0"/>
                  </a:lnTo>
                  <a:lnTo>
                    <a:pt x="3955021" y="10058"/>
                  </a:lnTo>
                  <a:lnTo>
                    <a:pt x="783717" y="1122667"/>
                  </a:lnTo>
                  <a:lnTo>
                    <a:pt x="9093" y="2387955"/>
                  </a:lnTo>
                  <a:close/>
                </a:path>
              </a:pathLst>
            </a:custGeom>
            <a:ln w="12699">
              <a:solidFill>
                <a:srgbClr val="C2DEF4"/>
              </a:solidFill>
            </a:ln>
          </p:spPr>
          <p:txBody>
            <a:bodyPr wrap="square" lIns="0" tIns="0" rIns="0" bIns="0" rtlCol="0"/>
            <a:lstStyle/>
            <a:p>
              <a:endParaRPr/>
            </a:p>
          </p:txBody>
        </p:sp>
        <p:sp>
          <p:nvSpPr>
            <p:cNvPr id="19" name="object 13">
              <a:extLst>
                <a:ext uri="{FF2B5EF4-FFF2-40B4-BE49-F238E27FC236}">
                  <a16:creationId xmlns:a16="http://schemas.microsoft.com/office/drawing/2014/main" id="{BAFC5561-5C04-45FE-9907-10AEF9755A92}"/>
                </a:ext>
              </a:extLst>
            </p:cNvPr>
            <p:cNvSpPr/>
            <p:nvPr/>
          </p:nvSpPr>
          <p:spPr>
            <a:xfrm>
              <a:off x="5170123" y="1600905"/>
              <a:ext cx="1661160" cy="217170"/>
            </a:xfrm>
            <a:custGeom>
              <a:avLst/>
              <a:gdLst/>
              <a:ahLst/>
              <a:cxnLst/>
              <a:rect l="l" t="t" r="r" b="b"/>
              <a:pathLst>
                <a:path w="1661160" h="217169">
                  <a:moveTo>
                    <a:pt x="1659686" y="0"/>
                  </a:moveTo>
                  <a:lnTo>
                    <a:pt x="0" y="206222"/>
                  </a:lnTo>
                  <a:lnTo>
                    <a:pt x="1308" y="216801"/>
                  </a:lnTo>
                  <a:lnTo>
                    <a:pt x="1660994" y="10579"/>
                  </a:lnTo>
                  <a:lnTo>
                    <a:pt x="1659686" y="0"/>
                  </a:lnTo>
                  <a:close/>
                </a:path>
              </a:pathLst>
            </a:custGeom>
            <a:solidFill>
              <a:srgbClr val="0093D2"/>
            </a:solidFill>
          </p:spPr>
          <p:txBody>
            <a:bodyPr wrap="square" lIns="0" tIns="0" rIns="0" bIns="0" rtlCol="0"/>
            <a:lstStyle/>
            <a:p>
              <a:endParaRPr/>
            </a:p>
          </p:txBody>
        </p:sp>
        <p:sp>
          <p:nvSpPr>
            <p:cNvPr id="20" name="object 14">
              <a:extLst>
                <a:ext uri="{FF2B5EF4-FFF2-40B4-BE49-F238E27FC236}">
                  <a16:creationId xmlns:a16="http://schemas.microsoft.com/office/drawing/2014/main" id="{22D5CA4C-1753-46AF-8E9A-B43EE7C92845}"/>
                </a:ext>
              </a:extLst>
            </p:cNvPr>
            <p:cNvSpPr/>
            <p:nvPr/>
          </p:nvSpPr>
          <p:spPr>
            <a:xfrm>
              <a:off x="5170123" y="1600905"/>
              <a:ext cx="1661160" cy="217170"/>
            </a:xfrm>
            <a:custGeom>
              <a:avLst/>
              <a:gdLst/>
              <a:ahLst/>
              <a:cxnLst/>
              <a:rect l="l" t="t" r="r" b="b"/>
              <a:pathLst>
                <a:path w="1661160" h="217169">
                  <a:moveTo>
                    <a:pt x="1308" y="216801"/>
                  </a:moveTo>
                  <a:lnTo>
                    <a:pt x="0" y="206222"/>
                  </a:lnTo>
                  <a:lnTo>
                    <a:pt x="1659686" y="0"/>
                  </a:lnTo>
                  <a:lnTo>
                    <a:pt x="1660994" y="10579"/>
                  </a:lnTo>
                  <a:lnTo>
                    <a:pt x="1308" y="216801"/>
                  </a:lnTo>
                  <a:close/>
                </a:path>
              </a:pathLst>
            </a:custGeom>
            <a:ln w="12699">
              <a:solidFill>
                <a:srgbClr val="C2DEF4"/>
              </a:solidFill>
            </a:ln>
          </p:spPr>
          <p:txBody>
            <a:bodyPr wrap="square" lIns="0" tIns="0" rIns="0" bIns="0" rtlCol="0"/>
            <a:lstStyle/>
            <a:p>
              <a:endParaRPr/>
            </a:p>
          </p:txBody>
        </p:sp>
        <p:sp>
          <p:nvSpPr>
            <p:cNvPr id="21" name="object 15">
              <a:extLst>
                <a:ext uri="{FF2B5EF4-FFF2-40B4-BE49-F238E27FC236}">
                  <a16:creationId xmlns:a16="http://schemas.microsoft.com/office/drawing/2014/main" id="{E3576E34-279F-4AFB-831B-52853903EEA4}"/>
                </a:ext>
              </a:extLst>
            </p:cNvPr>
            <p:cNvSpPr/>
            <p:nvPr/>
          </p:nvSpPr>
          <p:spPr>
            <a:xfrm>
              <a:off x="5500846" y="830376"/>
              <a:ext cx="3152775" cy="1950085"/>
            </a:xfrm>
            <a:custGeom>
              <a:avLst/>
              <a:gdLst/>
              <a:ahLst/>
              <a:cxnLst/>
              <a:rect l="l" t="t" r="r" b="b"/>
              <a:pathLst>
                <a:path w="3152775" h="1950085">
                  <a:moveTo>
                    <a:pt x="156476" y="1468818"/>
                  </a:moveTo>
                  <a:lnTo>
                    <a:pt x="152323" y="1471142"/>
                  </a:lnTo>
                  <a:lnTo>
                    <a:pt x="151053" y="1475155"/>
                  </a:lnTo>
                  <a:lnTo>
                    <a:pt x="0" y="1944941"/>
                  </a:lnTo>
                  <a:lnTo>
                    <a:pt x="15214" y="1949831"/>
                  </a:lnTo>
                  <a:lnTo>
                    <a:pt x="163982" y="1487144"/>
                  </a:lnTo>
                  <a:lnTo>
                    <a:pt x="230734" y="1487144"/>
                  </a:lnTo>
                  <a:lnTo>
                    <a:pt x="156476" y="1468818"/>
                  </a:lnTo>
                  <a:close/>
                </a:path>
                <a:path w="3152775" h="1950085">
                  <a:moveTo>
                    <a:pt x="230734" y="1487144"/>
                  </a:moveTo>
                  <a:lnTo>
                    <a:pt x="163982" y="1487144"/>
                  </a:lnTo>
                  <a:lnTo>
                    <a:pt x="644347" y="1605699"/>
                  </a:lnTo>
                  <a:lnTo>
                    <a:pt x="646696" y="1605280"/>
                  </a:lnTo>
                  <a:lnTo>
                    <a:pt x="650443" y="1602689"/>
                  </a:lnTo>
                  <a:lnTo>
                    <a:pt x="651687" y="1600669"/>
                  </a:lnTo>
                  <a:lnTo>
                    <a:pt x="653392" y="1587474"/>
                  </a:lnTo>
                  <a:lnTo>
                    <a:pt x="637273" y="1587474"/>
                  </a:lnTo>
                  <a:lnTo>
                    <a:pt x="230734" y="1487144"/>
                  </a:lnTo>
                  <a:close/>
                </a:path>
                <a:path w="3152775" h="1950085">
                  <a:moveTo>
                    <a:pt x="700557" y="1149019"/>
                  </a:moveTo>
                  <a:lnTo>
                    <a:pt x="698207" y="1149451"/>
                  </a:lnTo>
                  <a:lnTo>
                    <a:pt x="694499" y="1152017"/>
                  </a:lnTo>
                  <a:lnTo>
                    <a:pt x="693280" y="1154023"/>
                  </a:lnTo>
                  <a:lnTo>
                    <a:pt x="637273" y="1587474"/>
                  </a:lnTo>
                  <a:lnTo>
                    <a:pt x="653392" y="1587474"/>
                  </a:lnTo>
                  <a:lnTo>
                    <a:pt x="707707" y="1167066"/>
                  </a:lnTo>
                  <a:lnTo>
                    <a:pt x="778238" y="1167066"/>
                  </a:lnTo>
                  <a:lnTo>
                    <a:pt x="702729" y="1149502"/>
                  </a:lnTo>
                  <a:lnTo>
                    <a:pt x="700557" y="1149019"/>
                  </a:lnTo>
                  <a:close/>
                </a:path>
                <a:path w="3152775" h="1950085">
                  <a:moveTo>
                    <a:pt x="778238" y="1167066"/>
                  </a:moveTo>
                  <a:lnTo>
                    <a:pt x="707707" y="1167066"/>
                  </a:lnTo>
                  <a:lnTo>
                    <a:pt x="1216761" y="1285468"/>
                  </a:lnTo>
                  <a:lnTo>
                    <a:pt x="1218907" y="1285100"/>
                  </a:lnTo>
                  <a:lnTo>
                    <a:pt x="1222502" y="1282839"/>
                  </a:lnTo>
                  <a:lnTo>
                    <a:pt x="1223784" y="1281036"/>
                  </a:lnTo>
                  <a:lnTo>
                    <a:pt x="1226817" y="1267599"/>
                  </a:lnTo>
                  <a:lnTo>
                    <a:pt x="1210437" y="1267599"/>
                  </a:lnTo>
                  <a:lnTo>
                    <a:pt x="778238" y="1167066"/>
                  </a:lnTo>
                  <a:close/>
                </a:path>
                <a:path w="3152775" h="1950085">
                  <a:moveTo>
                    <a:pt x="1329613" y="767562"/>
                  </a:moveTo>
                  <a:lnTo>
                    <a:pt x="1327365" y="767842"/>
                  </a:lnTo>
                  <a:lnTo>
                    <a:pt x="1323632" y="770089"/>
                  </a:lnTo>
                  <a:lnTo>
                    <a:pt x="1322298" y="771931"/>
                  </a:lnTo>
                  <a:lnTo>
                    <a:pt x="1210437" y="1267599"/>
                  </a:lnTo>
                  <a:lnTo>
                    <a:pt x="1226817" y="1267599"/>
                  </a:lnTo>
                  <a:lnTo>
                    <a:pt x="1335570" y="785736"/>
                  </a:lnTo>
                  <a:lnTo>
                    <a:pt x="1395996" y="785736"/>
                  </a:lnTo>
                  <a:lnTo>
                    <a:pt x="1331734" y="768108"/>
                  </a:lnTo>
                  <a:lnTo>
                    <a:pt x="1329613" y="767562"/>
                  </a:lnTo>
                  <a:close/>
                </a:path>
                <a:path w="3152775" h="1950085">
                  <a:moveTo>
                    <a:pt x="1395996" y="785736"/>
                  </a:moveTo>
                  <a:lnTo>
                    <a:pt x="1335570" y="785736"/>
                  </a:lnTo>
                  <a:lnTo>
                    <a:pt x="1854682" y="928090"/>
                  </a:lnTo>
                  <a:lnTo>
                    <a:pt x="1859013" y="925690"/>
                  </a:lnTo>
                  <a:lnTo>
                    <a:pt x="1863779" y="909485"/>
                  </a:lnTo>
                  <a:lnTo>
                    <a:pt x="1847126" y="909485"/>
                  </a:lnTo>
                  <a:lnTo>
                    <a:pt x="1395996" y="785736"/>
                  </a:lnTo>
                  <a:close/>
                </a:path>
                <a:path w="3152775" h="1950085">
                  <a:moveTo>
                    <a:pt x="2013597" y="355790"/>
                  </a:moveTo>
                  <a:lnTo>
                    <a:pt x="2009267" y="358178"/>
                  </a:lnTo>
                  <a:lnTo>
                    <a:pt x="2008009" y="362381"/>
                  </a:lnTo>
                  <a:lnTo>
                    <a:pt x="1847126" y="909485"/>
                  </a:lnTo>
                  <a:lnTo>
                    <a:pt x="1863779" y="909485"/>
                  </a:lnTo>
                  <a:lnTo>
                    <a:pt x="2021103" y="374535"/>
                  </a:lnTo>
                  <a:lnTo>
                    <a:pt x="2078561" y="374535"/>
                  </a:lnTo>
                  <a:lnTo>
                    <a:pt x="2017915" y="356958"/>
                  </a:lnTo>
                  <a:lnTo>
                    <a:pt x="2013597" y="355790"/>
                  </a:lnTo>
                  <a:close/>
                </a:path>
                <a:path w="3152775" h="1950085">
                  <a:moveTo>
                    <a:pt x="2078561" y="374535"/>
                  </a:moveTo>
                  <a:lnTo>
                    <a:pt x="2021103" y="374535"/>
                  </a:lnTo>
                  <a:lnTo>
                    <a:pt x="2560078" y="530733"/>
                  </a:lnTo>
                  <a:lnTo>
                    <a:pt x="2562542" y="530352"/>
                  </a:lnTo>
                  <a:lnTo>
                    <a:pt x="2566479" y="527685"/>
                  </a:lnTo>
                  <a:lnTo>
                    <a:pt x="2567749" y="525538"/>
                  </a:lnTo>
                  <a:lnTo>
                    <a:pt x="2569066" y="512038"/>
                  </a:lnTo>
                  <a:lnTo>
                    <a:pt x="2552992" y="512038"/>
                  </a:lnTo>
                  <a:lnTo>
                    <a:pt x="2078561" y="374535"/>
                  </a:lnTo>
                  <a:close/>
                </a:path>
                <a:path w="3152775" h="1950085">
                  <a:moveTo>
                    <a:pt x="2610434" y="0"/>
                  </a:moveTo>
                  <a:lnTo>
                    <a:pt x="2607881" y="317"/>
                  </a:lnTo>
                  <a:lnTo>
                    <a:pt x="2603792" y="2971"/>
                  </a:lnTo>
                  <a:lnTo>
                    <a:pt x="2602445" y="5156"/>
                  </a:lnTo>
                  <a:lnTo>
                    <a:pt x="2552992" y="512038"/>
                  </a:lnTo>
                  <a:lnTo>
                    <a:pt x="2569066" y="512038"/>
                  </a:lnTo>
                  <a:lnTo>
                    <a:pt x="2617139" y="19164"/>
                  </a:lnTo>
                  <a:lnTo>
                    <a:pt x="2666721" y="19164"/>
                  </a:lnTo>
                  <a:lnTo>
                    <a:pt x="2610434" y="0"/>
                  </a:lnTo>
                  <a:close/>
                </a:path>
                <a:path w="3152775" h="1950085">
                  <a:moveTo>
                    <a:pt x="2666721" y="19164"/>
                  </a:moveTo>
                  <a:lnTo>
                    <a:pt x="2617139" y="19164"/>
                  </a:lnTo>
                  <a:lnTo>
                    <a:pt x="3147098" y="199618"/>
                  </a:lnTo>
                  <a:lnTo>
                    <a:pt x="3152267" y="184480"/>
                  </a:lnTo>
                  <a:lnTo>
                    <a:pt x="2666721" y="19164"/>
                  </a:lnTo>
                  <a:close/>
                </a:path>
              </a:pathLst>
            </a:custGeom>
            <a:solidFill>
              <a:srgbClr val="0093D2"/>
            </a:solidFill>
          </p:spPr>
          <p:txBody>
            <a:bodyPr wrap="square" lIns="0" tIns="0" rIns="0" bIns="0" rtlCol="0"/>
            <a:lstStyle/>
            <a:p>
              <a:endParaRPr/>
            </a:p>
          </p:txBody>
        </p:sp>
        <p:sp>
          <p:nvSpPr>
            <p:cNvPr id="22" name="object 16">
              <a:extLst>
                <a:ext uri="{FF2B5EF4-FFF2-40B4-BE49-F238E27FC236}">
                  <a16:creationId xmlns:a16="http://schemas.microsoft.com/office/drawing/2014/main" id="{7E48B95B-EF81-42CD-A900-1DE09A3F50C6}"/>
                </a:ext>
              </a:extLst>
            </p:cNvPr>
            <p:cNvSpPr/>
            <p:nvPr/>
          </p:nvSpPr>
          <p:spPr>
            <a:xfrm>
              <a:off x="5500846" y="830376"/>
              <a:ext cx="3152775" cy="1950085"/>
            </a:xfrm>
            <a:custGeom>
              <a:avLst/>
              <a:gdLst/>
              <a:ahLst/>
              <a:cxnLst/>
              <a:rect l="l" t="t" r="r" b="b"/>
              <a:pathLst>
                <a:path w="3152775" h="1950085">
                  <a:moveTo>
                    <a:pt x="15214" y="1949831"/>
                  </a:moveTo>
                  <a:lnTo>
                    <a:pt x="0" y="1944941"/>
                  </a:lnTo>
                  <a:lnTo>
                    <a:pt x="151053" y="1475155"/>
                  </a:lnTo>
                  <a:lnTo>
                    <a:pt x="152323" y="1471142"/>
                  </a:lnTo>
                  <a:lnTo>
                    <a:pt x="156476" y="1468818"/>
                  </a:lnTo>
                  <a:lnTo>
                    <a:pt x="160566" y="1469834"/>
                  </a:lnTo>
                  <a:lnTo>
                    <a:pt x="637273" y="1587474"/>
                  </a:lnTo>
                  <a:lnTo>
                    <a:pt x="692988" y="1156271"/>
                  </a:lnTo>
                  <a:lnTo>
                    <a:pt x="700557" y="1149019"/>
                  </a:lnTo>
                  <a:lnTo>
                    <a:pt x="702729" y="1149502"/>
                  </a:lnTo>
                  <a:lnTo>
                    <a:pt x="1210437" y="1267599"/>
                  </a:lnTo>
                  <a:lnTo>
                    <a:pt x="1321828" y="774065"/>
                  </a:lnTo>
                  <a:lnTo>
                    <a:pt x="1322298" y="771931"/>
                  </a:lnTo>
                  <a:lnTo>
                    <a:pt x="1323632" y="770089"/>
                  </a:lnTo>
                  <a:lnTo>
                    <a:pt x="1325511" y="768972"/>
                  </a:lnTo>
                  <a:lnTo>
                    <a:pt x="1327365" y="767842"/>
                  </a:lnTo>
                  <a:lnTo>
                    <a:pt x="1329613" y="767562"/>
                  </a:lnTo>
                  <a:lnTo>
                    <a:pt x="1331734" y="768108"/>
                  </a:lnTo>
                  <a:lnTo>
                    <a:pt x="1847126" y="909485"/>
                  </a:lnTo>
                  <a:lnTo>
                    <a:pt x="2008009" y="362381"/>
                  </a:lnTo>
                  <a:lnTo>
                    <a:pt x="2009267" y="358178"/>
                  </a:lnTo>
                  <a:lnTo>
                    <a:pt x="2013597" y="355790"/>
                  </a:lnTo>
                  <a:lnTo>
                    <a:pt x="2017915" y="356958"/>
                  </a:lnTo>
                  <a:lnTo>
                    <a:pt x="2552992" y="512038"/>
                  </a:lnTo>
                  <a:lnTo>
                    <a:pt x="2602217" y="7581"/>
                  </a:lnTo>
                  <a:lnTo>
                    <a:pt x="2602445" y="5156"/>
                  </a:lnTo>
                  <a:lnTo>
                    <a:pt x="2603792" y="2971"/>
                  </a:lnTo>
                  <a:lnTo>
                    <a:pt x="2605836" y="1651"/>
                  </a:lnTo>
                  <a:lnTo>
                    <a:pt x="2607881" y="317"/>
                  </a:lnTo>
                  <a:lnTo>
                    <a:pt x="2610434" y="0"/>
                  </a:lnTo>
                  <a:lnTo>
                    <a:pt x="2612745" y="787"/>
                  </a:lnTo>
                  <a:lnTo>
                    <a:pt x="3152267" y="184480"/>
                  </a:lnTo>
                  <a:lnTo>
                    <a:pt x="3147098" y="199618"/>
                  </a:lnTo>
                  <a:lnTo>
                    <a:pt x="2617139" y="19164"/>
                  </a:lnTo>
                  <a:lnTo>
                    <a:pt x="2567978" y="523176"/>
                  </a:lnTo>
                  <a:lnTo>
                    <a:pt x="2567749" y="525538"/>
                  </a:lnTo>
                  <a:lnTo>
                    <a:pt x="2566479" y="527685"/>
                  </a:lnTo>
                  <a:lnTo>
                    <a:pt x="2564511" y="529005"/>
                  </a:lnTo>
                  <a:lnTo>
                    <a:pt x="2562542" y="530352"/>
                  </a:lnTo>
                  <a:lnTo>
                    <a:pt x="2560078" y="530733"/>
                  </a:lnTo>
                  <a:lnTo>
                    <a:pt x="2557792" y="530072"/>
                  </a:lnTo>
                  <a:lnTo>
                    <a:pt x="2021103" y="374535"/>
                  </a:lnTo>
                  <a:lnTo>
                    <a:pt x="1860245" y="921524"/>
                  </a:lnTo>
                  <a:lnTo>
                    <a:pt x="1859013" y="925690"/>
                  </a:lnTo>
                  <a:lnTo>
                    <a:pt x="1854682" y="928090"/>
                  </a:lnTo>
                  <a:lnTo>
                    <a:pt x="1850466" y="926973"/>
                  </a:lnTo>
                  <a:lnTo>
                    <a:pt x="1335570" y="785736"/>
                  </a:lnTo>
                  <a:lnTo>
                    <a:pt x="1224254" y="1278966"/>
                  </a:lnTo>
                  <a:lnTo>
                    <a:pt x="1216761" y="1285468"/>
                  </a:lnTo>
                  <a:lnTo>
                    <a:pt x="1214653" y="1284986"/>
                  </a:lnTo>
                  <a:lnTo>
                    <a:pt x="707707" y="1167066"/>
                  </a:lnTo>
                  <a:lnTo>
                    <a:pt x="651979" y="1598409"/>
                  </a:lnTo>
                  <a:lnTo>
                    <a:pt x="644347" y="1605699"/>
                  </a:lnTo>
                  <a:lnTo>
                    <a:pt x="642137" y="1605153"/>
                  </a:lnTo>
                  <a:lnTo>
                    <a:pt x="163982" y="1487144"/>
                  </a:lnTo>
                  <a:lnTo>
                    <a:pt x="15214" y="1949831"/>
                  </a:lnTo>
                  <a:close/>
                </a:path>
              </a:pathLst>
            </a:custGeom>
            <a:ln w="12700">
              <a:solidFill>
                <a:srgbClr val="C2DEF4"/>
              </a:solidFill>
            </a:ln>
          </p:spPr>
          <p:txBody>
            <a:bodyPr wrap="square" lIns="0" tIns="0" rIns="0" bIns="0" rtlCol="0"/>
            <a:lstStyle/>
            <a:p>
              <a:endParaRPr/>
            </a:p>
          </p:txBody>
        </p:sp>
        <p:sp>
          <p:nvSpPr>
            <p:cNvPr id="23" name="object 17">
              <a:extLst>
                <a:ext uri="{FF2B5EF4-FFF2-40B4-BE49-F238E27FC236}">
                  <a16:creationId xmlns:a16="http://schemas.microsoft.com/office/drawing/2014/main" id="{DC856D52-3665-4779-88E1-EFA26ED2BDCB}"/>
                </a:ext>
              </a:extLst>
            </p:cNvPr>
            <p:cNvSpPr/>
            <p:nvPr/>
          </p:nvSpPr>
          <p:spPr>
            <a:xfrm>
              <a:off x="5655397" y="690794"/>
              <a:ext cx="2719070" cy="1624330"/>
            </a:xfrm>
            <a:custGeom>
              <a:avLst/>
              <a:gdLst/>
              <a:ahLst/>
              <a:cxnLst/>
              <a:rect l="l" t="t" r="r" b="b"/>
              <a:pathLst>
                <a:path w="2719070" h="1624330">
                  <a:moveTo>
                    <a:pt x="2689440" y="0"/>
                  </a:moveTo>
                  <a:lnTo>
                    <a:pt x="2686634" y="190"/>
                  </a:lnTo>
                  <a:lnTo>
                    <a:pt x="2684348" y="1536"/>
                  </a:lnTo>
                  <a:lnTo>
                    <a:pt x="0" y="1610321"/>
                  </a:lnTo>
                  <a:lnTo>
                    <a:pt x="8216" y="1624037"/>
                  </a:lnTo>
                  <a:lnTo>
                    <a:pt x="2682366" y="21361"/>
                  </a:lnTo>
                  <a:lnTo>
                    <a:pt x="2698538" y="21361"/>
                  </a:lnTo>
                  <a:lnTo>
                    <a:pt x="2695956" y="4546"/>
                  </a:lnTo>
                  <a:lnTo>
                    <a:pt x="2694266" y="2286"/>
                  </a:lnTo>
                  <a:lnTo>
                    <a:pt x="2689440" y="0"/>
                  </a:lnTo>
                  <a:close/>
                </a:path>
                <a:path w="2719070" h="1624330">
                  <a:moveTo>
                    <a:pt x="2698538" y="21361"/>
                  </a:moveTo>
                  <a:lnTo>
                    <a:pt x="2682366" y="21361"/>
                  </a:lnTo>
                  <a:lnTo>
                    <a:pt x="2702864" y="154914"/>
                  </a:lnTo>
                  <a:lnTo>
                    <a:pt x="2718676" y="152501"/>
                  </a:lnTo>
                  <a:lnTo>
                    <a:pt x="2698538" y="21361"/>
                  </a:lnTo>
                  <a:close/>
                </a:path>
              </a:pathLst>
            </a:custGeom>
            <a:solidFill>
              <a:srgbClr val="0093D2"/>
            </a:solidFill>
          </p:spPr>
          <p:txBody>
            <a:bodyPr wrap="square" lIns="0" tIns="0" rIns="0" bIns="0" rtlCol="0"/>
            <a:lstStyle/>
            <a:p>
              <a:endParaRPr/>
            </a:p>
          </p:txBody>
        </p:sp>
        <p:sp>
          <p:nvSpPr>
            <p:cNvPr id="24" name="object 18">
              <a:extLst>
                <a:ext uri="{FF2B5EF4-FFF2-40B4-BE49-F238E27FC236}">
                  <a16:creationId xmlns:a16="http://schemas.microsoft.com/office/drawing/2014/main" id="{AD3B53C4-0C7F-4D5D-B30B-3CCBC8DB4692}"/>
                </a:ext>
              </a:extLst>
            </p:cNvPr>
            <p:cNvSpPr/>
            <p:nvPr/>
          </p:nvSpPr>
          <p:spPr>
            <a:xfrm>
              <a:off x="5655397" y="690794"/>
              <a:ext cx="2719070" cy="1624330"/>
            </a:xfrm>
            <a:custGeom>
              <a:avLst/>
              <a:gdLst/>
              <a:ahLst/>
              <a:cxnLst/>
              <a:rect l="l" t="t" r="r" b="b"/>
              <a:pathLst>
                <a:path w="2719070" h="1624330">
                  <a:moveTo>
                    <a:pt x="8216" y="1624037"/>
                  </a:moveTo>
                  <a:lnTo>
                    <a:pt x="0" y="1610321"/>
                  </a:lnTo>
                  <a:lnTo>
                    <a:pt x="2684348" y="1536"/>
                  </a:lnTo>
                  <a:lnTo>
                    <a:pt x="2686634" y="190"/>
                  </a:lnTo>
                  <a:lnTo>
                    <a:pt x="2689440" y="0"/>
                  </a:lnTo>
                  <a:lnTo>
                    <a:pt x="2691866" y="1155"/>
                  </a:lnTo>
                  <a:lnTo>
                    <a:pt x="2694266" y="2286"/>
                  </a:lnTo>
                  <a:lnTo>
                    <a:pt x="2695956" y="4546"/>
                  </a:lnTo>
                  <a:lnTo>
                    <a:pt x="2696362" y="7175"/>
                  </a:lnTo>
                  <a:lnTo>
                    <a:pt x="2718676" y="152501"/>
                  </a:lnTo>
                  <a:lnTo>
                    <a:pt x="2702864" y="154914"/>
                  </a:lnTo>
                  <a:lnTo>
                    <a:pt x="2682366" y="21361"/>
                  </a:lnTo>
                  <a:lnTo>
                    <a:pt x="8216" y="1624037"/>
                  </a:lnTo>
                  <a:close/>
                </a:path>
              </a:pathLst>
            </a:custGeom>
            <a:ln w="12700">
              <a:solidFill>
                <a:srgbClr val="C2DEF4"/>
              </a:solidFill>
            </a:ln>
          </p:spPr>
          <p:txBody>
            <a:bodyPr wrap="square" lIns="0" tIns="0" rIns="0" bIns="0" rtlCol="0"/>
            <a:lstStyle/>
            <a:p>
              <a:endParaRPr/>
            </a:p>
          </p:txBody>
        </p:sp>
        <p:sp>
          <p:nvSpPr>
            <p:cNvPr id="25" name="object 19">
              <a:extLst>
                <a:ext uri="{FF2B5EF4-FFF2-40B4-BE49-F238E27FC236}">
                  <a16:creationId xmlns:a16="http://schemas.microsoft.com/office/drawing/2014/main" id="{B9D3DBA7-7F67-4F1A-8DF1-8907EB05BE95}"/>
                </a:ext>
              </a:extLst>
            </p:cNvPr>
            <p:cNvSpPr/>
            <p:nvPr/>
          </p:nvSpPr>
          <p:spPr>
            <a:xfrm>
              <a:off x="5199555" y="830679"/>
              <a:ext cx="3167380" cy="1866264"/>
            </a:xfrm>
            <a:custGeom>
              <a:avLst/>
              <a:gdLst/>
              <a:ahLst/>
              <a:cxnLst/>
              <a:rect l="l" t="t" r="r" b="b"/>
              <a:pathLst>
                <a:path w="3167379" h="1866264">
                  <a:moveTo>
                    <a:pt x="458228" y="1469275"/>
                  </a:moveTo>
                  <a:lnTo>
                    <a:pt x="456272" y="1469948"/>
                  </a:lnTo>
                  <a:lnTo>
                    <a:pt x="0" y="1853793"/>
                  </a:lnTo>
                  <a:lnTo>
                    <a:pt x="10287" y="1866036"/>
                  </a:lnTo>
                  <a:lnTo>
                    <a:pt x="462813" y="1485341"/>
                  </a:lnTo>
                  <a:lnTo>
                    <a:pt x="661415" y="1485341"/>
                  </a:lnTo>
                  <a:lnTo>
                    <a:pt x="675215" y="1472476"/>
                  </a:lnTo>
                  <a:lnTo>
                    <a:pt x="651764" y="1472476"/>
                  </a:lnTo>
                  <a:lnTo>
                    <a:pt x="458228" y="1469275"/>
                  </a:lnTo>
                  <a:close/>
                </a:path>
                <a:path w="3167379" h="1866264">
                  <a:moveTo>
                    <a:pt x="661415" y="1485341"/>
                  </a:moveTo>
                  <a:lnTo>
                    <a:pt x="462813" y="1485341"/>
                  </a:lnTo>
                  <a:lnTo>
                    <a:pt x="657364" y="1488541"/>
                  </a:lnTo>
                  <a:lnTo>
                    <a:pt x="658799" y="1487779"/>
                  </a:lnTo>
                  <a:lnTo>
                    <a:pt x="661415" y="1485341"/>
                  </a:lnTo>
                  <a:close/>
                </a:path>
                <a:path w="3167379" h="1866264">
                  <a:moveTo>
                    <a:pt x="1015466" y="1136421"/>
                  </a:moveTo>
                  <a:lnTo>
                    <a:pt x="1012952" y="1136472"/>
                  </a:lnTo>
                  <a:lnTo>
                    <a:pt x="1011453" y="1137183"/>
                  </a:lnTo>
                  <a:lnTo>
                    <a:pt x="1009942" y="1138567"/>
                  </a:lnTo>
                  <a:lnTo>
                    <a:pt x="651764" y="1472476"/>
                  </a:lnTo>
                  <a:lnTo>
                    <a:pt x="675215" y="1472476"/>
                  </a:lnTo>
                  <a:lnTo>
                    <a:pt x="1018514" y="1152436"/>
                  </a:lnTo>
                  <a:lnTo>
                    <a:pt x="1232400" y="1152436"/>
                  </a:lnTo>
                  <a:lnTo>
                    <a:pt x="1247857" y="1138237"/>
                  </a:lnTo>
                  <a:lnTo>
                    <a:pt x="1224229" y="1138237"/>
                  </a:lnTo>
                  <a:lnTo>
                    <a:pt x="1015466" y="1136421"/>
                  </a:lnTo>
                  <a:close/>
                </a:path>
                <a:path w="3167379" h="1866264">
                  <a:moveTo>
                    <a:pt x="1232400" y="1152436"/>
                  </a:moveTo>
                  <a:lnTo>
                    <a:pt x="1018514" y="1152436"/>
                  </a:lnTo>
                  <a:lnTo>
                    <a:pt x="1227239" y="1154252"/>
                  </a:lnTo>
                  <a:lnTo>
                    <a:pt x="1229309" y="1154252"/>
                  </a:lnTo>
                  <a:lnTo>
                    <a:pt x="1231239" y="1153502"/>
                  </a:lnTo>
                  <a:lnTo>
                    <a:pt x="1232400" y="1152436"/>
                  </a:lnTo>
                  <a:close/>
                </a:path>
                <a:path w="3167379" h="1866264">
                  <a:moveTo>
                    <a:pt x="1630959" y="767524"/>
                  </a:moveTo>
                  <a:lnTo>
                    <a:pt x="1629397" y="767892"/>
                  </a:lnTo>
                  <a:lnTo>
                    <a:pt x="1626997" y="768248"/>
                  </a:lnTo>
                  <a:lnTo>
                    <a:pt x="1224229" y="1138237"/>
                  </a:lnTo>
                  <a:lnTo>
                    <a:pt x="1247857" y="1138237"/>
                  </a:lnTo>
                  <a:lnTo>
                    <a:pt x="1633994" y="783526"/>
                  </a:lnTo>
                  <a:lnTo>
                    <a:pt x="1864388" y="783526"/>
                  </a:lnTo>
                  <a:lnTo>
                    <a:pt x="1880535" y="768946"/>
                  </a:lnTo>
                  <a:lnTo>
                    <a:pt x="1856689" y="768946"/>
                  </a:lnTo>
                  <a:lnTo>
                    <a:pt x="1630959" y="767524"/>
                  </a:lnTo>
                  <a:close/>
                </a:path>
                <a:path w="3167379" h="1866264">
                  <a:moveTo>
                    <a:pt x="1864388" y="783526"/>
                  </a:moveTo>
                  <a:lnTo>
                    <a:pt x="1633994" y="783526"/>
                  </a:lnTo>
                  <a:lnTo>
                    <a:pt x="1859686" y="784948"/>
                  </a:lnTo>
                  <a:lnTo>
                    <a:pt x="1862353" y="784999"/>
                  </a:lnTo>
                  <a:lnTo>
                    <a:pt x="1863610" y="784237"/>
                  </a:lnTo>
                  <a:lnTo>
                    <a:pt x="1864388" y="783526"/>
                  </a:lnTo>
                  <a:close/>
                </a:path>
                <a:path w="3167379" h="1866264">
                  <a:moveTo>
                    <a:pt x="2909862" y="0"/>
                  </a:moveTo>
                  <a:lnTo>
                    <a:pt x="2907258" y="889"/>
                  </a:lnTo>
                  <a:lnTo>
                    <a:pt x="2566771" y="354114"/>
                  </a:lnTo>
                  <a:lnTo>
                    <a:pt x="2314943" y="356362"/>
                  </a:lnTo>
                  <a:lnTo>
                    <a:pt x="2313076" y="357098"/>
                  </a:lnTo>
                  <a:lnTo>
                    <a:pt x="1856689" y="768946"/>
                  </a:lnTo>
                  <a:lnTo>
                    <a:pt x="1880535" y="768946"/>
                  </a:lnTo>
                  <a:lnTo>
                    <a:pt x="2320074" y="372300"/>
                  </a:lnTo>
                  <a:lnTo>
                    <a:pt x="2572410" y="370052"/>
                  </a:lnTo>
                  <a:lnTo>
                    <a:pt x="2574455" y="369163"/>
                  </a:lnTo>
                  <a:lnTo>
                    <a:pt x="2914777" y="16116"/>
                  </a:lnTo>
                  <a:lnTo>
                    <a:pt x="3166554" y="16116"/>
                  </a:lnTo>
                  <a:lnTo>
                    <a:pt x="3166783" y="5829"/>
                  </a:lnTo>
                  <a:lnTo>
                    <a:pt x="2911640" y="63"/>
                  </a:lnTo>
                  <a:lnTo>
                    <a:pt x="2909862" y="0"/>
                  </a:lnTo>
                  <a:close/>
                </a:path>
                <a:path w="3167379" h="1866264">
                  <a:moveTo>
                    <a:pt x="3166554" y="16116"/>
                  </a:moveTo>
                  <a:lnTo>
                    <a:pt x="2914777" y="16116"/>
                  </a:lnTo>
                  <a:lnTo>
                    <a:pt x="3166427" y="21805"/>
                  </a:lnTo>
                  <a:lnTo>
                    <a:pt x="3166554" y="16116"/>
                  </a:lnTo>
                  <a:close/>
                </a:path>
              </a:pathLst>
            </a:custGeom>
            <a:solidFill>
              <a:srgbClr val="0093D2"/>
            </a:solidFill>
          </p:spPr>
          <p:txBody>
            <a:bodyPr wrap="square" lIns="0" tIns="0" rIns="0" bIns="0" rtlCol="0"/>
            <a:lstStyle/>
            <a:p>
              <a:endParaRPr/>
            </a:p>
          </p:txBody>
        </p:sp>
        <p:sp>
          <p:nvSpPr>
            <p:cNvPr id="26" name="object 20">
              <a:extLst>
                <a:ext uri="{FF2B5EF4-FFF2-40B4-BE49-F238E27FC236}">
                  <a16:creationId xmlns:a16="http://schemas.microsoft.com/office/drawing/2014/main" id="{D09630BF-0760-4A17-9956-9BF7A8CBD047}"/>
                </a:ext>
              </a:extLst>
            </p:cNvPr>
            <p:cNvSpPr/>
            <p:nvPr/>
          </p:nvSpPr>
          <p:spPr>
            <a:xfrm>
              <a:off x="5199555" y="830679"/>
              <a:ext cx="3167380" cy="1866264"/>
            </a:xfrm>
            <a:custGeom>
              <a:avLst/>
              <a:gdLst/>
              <a:ahLst/>
              <a:cxnLst/>
              <a:rect l="l" t="t" r="r" b="b"/>
              <a:pathLst>
                <a:path w="3167379" h="1866264">
                  <a:moveTo>
                    <a:pt x="10287" y="1866036"/>
                  </a:moveTo>
                  <a:lnTo>
                    <a:pt x="0" y="1853793"/>
                  </a:lnTo>
                  <a:lnTo>
                    <a:pt x="454812" y="1471180"/>
                  </a:lnTo>
                  <a:lnTo>
                    <a:pt x="456272" y="1469948"/>
                  </a:lnTo>
                  <a:lnTo>
                    <a:pt x="458228" y="1469275"/>
                  </a:lnTo>
                  <a:lnTo>
                    <a:pt x="460082" y="1469301"/>
                  </a:lnTo>
                  <a:lnTo>
                    <a:pt x="651764" y="1472476"/>
                  </a:lnTo>
                  <a:lnTo>
                    <a:pt x="1009942" y="1138567"/>
                  </a:lnTo>
                  <a:lnTo>
                    <a:pt x="1011453" y="1137183"/>
                  </a:lnTo>
                  <a:lnTo>
                    <a:pt x="1012952" y="1136472"/>
                  </a:lnTo>
                  <a:lnTo>
                    <a:pt x="1015466" y="1136421"/>
                  </a:lnTo>
                  <a:lnTo>
                    <a:pt x="1224229" y="1138237"/>
                  </a:lnTo>
                  <a:lnTo>
                    <a:pt x="1625498" y="769632"/>
                  </a:lnTo>
                  <a:lnTo>
                    <a:pt x="1626997" y="768248"/>
                  </a:lnTo>
                  <a:lnTo>
                    <a:pt x="1629397" y="767892"/>
                  </a:lnTo>
                  <a:lnTo>
                    <a:pt x="1630959" y="767524"/>
                  </a:lnTo>
                  <a:lnTo>
                    <a:pt x="1856689" y="768946"/>
                  </a:lnTo>
                  <a:lnTo>
                    <a:pt x="2311615" y="358406"/>
                  </a:lnTo>
                  <a:lnTo>
                    <a:pt x="2313076" y="357098"/>
                  </a:lnTo>
                  <a:lnTo>
                    <a:pt x="2314943" y="356362"/>
                  </a:lnTo>
                  <a:lnTo>
                    <a:pt x="2316899" y="356349"/>
                  </a:lnTo>
                  <a:lnTo>
                    <a:pt x="2566771" y="354114"/>
                  </a:lnTo>
                  <a:lnTo>
                    <a:pt x="2905709" y="2501"/>
                  </a:lnTo>
                  <a:lnTo>
                    <a:pt x="2907258" y="889"/>
                  </a:lnTo>
                  <a:lnTo>
                    <a:pt x="2909862" y="0"/>
                  </a:lnTo>
                  <a:lnTo>
                    <a:pt x="2911640" y="63"/>
                  </a:lnTo>
                  <a:lnTo>
                    <a:pt x="3166783" y="5829"/>
                  </a:lnTo>
                  <a:lnTo>
                    <a:pt x="3166427" y="21805"/>
                  </a:lnTo>
                  <a:lnTo>
                    <a:pt x="2914777" y="16116"/>
                  </a:lnTo>
                  <a:lnTo>
                    <a:pt x="2575953" y="367626"/>
                  </a:lnTo>
                  <a:lnTo>
                    <a:pt x="2574455" y="369163"/>
                  </a:lnTo>
                  <a:lnTo>
                    <a:pt x="2572410" y="370052"/>
                  </a:lnTo>
                  <a:lnTo>
                    <a:pt x="2570264" y="370065"/>
                  </a:lnTo>
                  <a:lnTo>
                    <a:pt x="2320074" y="372300"/>
                  </a:lnTo>
                  <a:lnTo>
                    <a:pt x="1865096" y="782878"/>
                  </a:lnTo>
                  <a:lnTo>
                    <a:pt x="1863610" y="784237"/>
                  </a:lnTo>
                  <a:lnTo>
                    <a:pt x="1862353" y="784999"/>
                  </a:lnTo>
                  <a:lnTo>
                    <a:pt x="1859686" y="784948"/>
                  </a:lnTo>
                  <a:lnTo>
                    <a:pt x="1633994" y="783526"/>
                  </a:lnTo>
                  <a:lnTo>
                    <a:pt x="1232712" y="1152144"/>
                  </a:lnTo>
                  <a:lnTo>
                    <a:pt x="1231239" y="1153502"/>
                  </a:lnTo>
                  <a:lnTo>
                    <a:pt x="1229309" y="1154252"/>
                  </a:lnTo>
                  <a:lnTo>
                    <a:pt x="1227302" y="1154252"/>
                  </a:lnTo>
                  <a:lnTo>
                    <a:pt x="1018514" y="1152436"/>
                  </a:lnTo>
                  <a:lnTo>
                    <a:pt x="660311" y="1486369"/>
                  </a:lnTo>
                  <a:lnTo>
                    <a:pt x="658799" y="1487779"/>
                  </a:lnTo>
                  <a:lnTo>
                    <a:pt x="657364" y="1488541"/>
                  </a:lnTo>
                  <a:lnTo>
                    <a:pt x="654723" y="1488516"/>
                  </a:lnTo>
                  <a:lnTo>
                    <a:pt x="462813" y="1485341"/>
                  </a:lnTo>
                  <a:lnTo>
                    <a:pt x="10287" y="1866036"/>
                  </a:lnTo>
                  <a:close/>
                </a:path>
              </a:pathLst>
            </a:custGeom>
            <a:ln w="12699">
              <a:solidFill>
                <a:srgbClr val="C2DEF4"/>
              </a:solidFill>
            </a:ln>
          </p:spPr>
          <p:txBody>
            <a:bodyPr wrap="square" lIns="0" tIns="0" rIns="0" bIns="0" rtlCol="0"/>
            <a:lstStyle/>
            <a:p>
              <a:endParaRPr/>
            </a:p>
          </p:txBody>
        </p:sp>
        <p:sp>
          <p:nvSpPr>
            <p:cNvPr id="27" name="object 21">
              <a:extLst>
                <a:ext uri="{FF2B5EF4-FFF2-40B4-BE49-F238E27FC236}">
                  <a16:creationId xmlns:a16="http://schemas.microsoft.com/office/drawing/2014/main" id="{0C28A460-7587-4A70-8EB2-584C93A5742A}"/>
                </a:ext>
              </a:extLst>
            </p:cNvPr>
            <p:cNvSpPr/>
            <p:nvPr/>
          </p:nvSpPr>
          <p:spPr>
            <a:xfrm>
              <a:off x="5159898" y="1801504"/>
              <a:ext cx="98425" cy="1130300"/>
            </a:xfrm>
            <a:custGeom>
              <a:avLst/>
              <a:gdLst/>
              <a:ahLst/>
              <a:cxnLst/>
              <a:rect l="l" t="t" r="r" b="b"/>
              <a:pathLst>
                <a:path w="98425" h="1130300">
                  <a:moveTo>
                    <a:pt x="71166" y="737006"/>
                  </a:moveTo>
                  <a:lnTo>
                    <a:pt x="49796" y="737006"/>
                  </a:lnTo>
                  <a:lnTo>
                    <a:pt x="76657" y="1130261"/>
                  </a:lnTo>
                  <a:lnTo>
                    <a:pt x="97929" y="1128801"/>
                  </a:lnTo>
                  <a:lnTo>
                    <a:pt x="71166" y="737006"/>
                  </a:lnTo>
                  <a:close/>
                </a:path>
                <a:path w="98425" h="1130300">
                  <a:moveTo>
                    <a:pt x="16230" y="0"/>
                  </a:moveTo>
                  <a:lnTo>
                    <a:pt x="4483" y="584"/>
                  </a:lnTo>
                  <a:lnTo>
                    <a:pt x="0" y="5511"/>
                  </a:lnTo>
                  <a:lnTo>
                    <a:pt x="34163" y="883399"/>
                  </a:lnTo>
                  <a:lnTo>
                    <a:pt x="55460" y="882573"/>
                  </a:lnTo>
                  <a:lnTo>
                    <a:pt x="49796" y="737006"/>
                  </a:lnTo>
                  <a:lnTo>
                    <a:pt x="71166" y="737006"/>
                  </a:lnTo>
                  <a:lnTo>
                    <a:pt x="21120" y="4356"/>
                  </a:lnTo>
                  <a:lnTo>
                    <a:pt x="16230" y="0"/>
                  </a:lnTo>
                  <a:close/>
                </a:path>
              </a:pathLst>
            </a:custGeom>
            <a:solidFill>
              <a:srgbClr val="0093D2"/>
            </a:solidFill>
          </p:spPr>
          <p:txBody>
            <a:bodyPr wrap="square" lIns="0" tIns="0" rIns="0" bIns="0" rtlCol="0"/>
            <a:lstStyle/>
            <a:p>
              <a:endParaRPr/>
            </a:p>
          </p:txBody>
        </p:sp>
        <p:sp>
          <p:nvSpPr>
            <p:cNvPr id="28" name="object 22">
              <a:extLst>
                <a:ext uri="{FF2B5EF4-FFF2-40B4-BE49-F238E27FC236}">
                  <a16:creationId xmlns:a16="http://schemas.microsoft.com/office/drawing/2014/main" id="{72D37491-B986-4DC2-B4D1-8D8AD98D1EC5}"/>
                </a:ext>
              </a:extLst>
            </p:cNvPr>
            <p:cNvSpPr/>
            <p:nvPr/>
          </p:nvSpPr>
          <p:spPr>
            <a:xfrm>
              <a:off x="5159898" y="1801504"/>
              <a:ext cx="98425" cy="1130300"/>
            </a:xfrm>
            <a:custGeom>
              <a:avLst/>
              <a:gdLst/>
              <a:ahLst/>
              <a:cxnLst/>
              <a:rect l="l" t="t" r="r" b="b"/>
              <a:pathLst>
                <a:path w="98425" h="1130300">
                  <a:moveTo>
                    <a:pt x="76657" y="1130261"/>
                  </a:moveTo>
                  <a:lnTo>
                    <a:pt x="49796" y="737006"/>
                  </a:lnTo>
                  <a:lnTo>
                    <a:pt x="55460" y="882573"/>
                  </a:lnTo>
                  <a:lnTo>
                    <a:pt x="34163" y="883399"/>
                  </a:lnTo>
                  <a:lnTo>
                    <a:pt x="228" y="11328"/>
                  </a:lnTo>
                  <a:lnTo>
                    <a:pt x="0" y="5511"/>
                  </a:lnTo>
                  <a:lnTo>
                    <a:pt x="4483" y="584"/>
                  </a:lnTo>
                  <a:lnTo>
                    <a:pt x="10299" y="266"/>
                  </a:lnTo>
                  <a:lnTo>
                    <a:pt x="16230" y="0"/>
                  </a:lnTo>
                  <a:lnTo>
                    <a:pt x="21120" y="4356"/>
                  </a:lnTo>
                  <a:lnTo>
                    <a:pt x="21513" y="10185"/>
                  </a:lnTo>
                  <a:lnTo>
                    <a:pt x="97929" y="1128801"/>
                  </a:lnTo>
                  <a:lnTo>
                    <a:pt x="76657" y="1130261"/>
                  </a:lnTo>
                  <a:close/>
                </a:path>
              </a:pathLst>
            </a:custGeom>
            <a:ln w="12700">
              <a:solidFill>
                <a:srgbClr val="C2DEF4"/>
              </a:solidFill>
            </a:ln>
          </p:spPr>
          <p:txBody>
            <a:bodyPr wrap="square" lIns="0" tIns="0" rIns="0" bIns="0" rtlCol="0"/>
            <a:lstStyle/>
            <a:p>
              <a:endParaRPr/>
            </a:p>
          </p:txBody>
        </p:sp>
        <p:sp>
          <p:nvSpPr>
            <p:cNvPr id="29" name="object 23">
              <a:extLst>
                <a:ext uri="{FF2B5EF4-FFF2-40B4-BE49-F238E27FC236}">
                  <a16:creationId xmlns:a16="http://schemas.microsoft.com/office/drawing/2014/main" id="{7B9538CD-87BB-4B92-B4FE-73CC6BA81407}"/>
                </a:ext>
              </a:extLst>
            </p:cNvPr>
            <p:cNvSpPr/>
            <p:nvPr/>
          </p:nvSpPr>
          <p:spPr>
            <a:xfrm>
              <a:off x="4330936" y="2786112"/>
              <a:ext cx="497840" cy="762635"/>
            </a:xfrm>
            <a:custGeom>
              <a:avLst/>
              <a:gdLst/>
              <a:ahLst/>
              <a:cxnLst/>
              <a:rect l="l" t="t" r="r" b="b"/>
              <a:pathLst>
                <a:path w="497840" h="762635">
                  <a:moveTo>
                    <a:pt x="497560" y="0"/>
                  </a:moveTo>
                  <a:lnTo>
                    <a:pt x="0" y="301485"/>
                  </a:lnTo>
                  <a:lnTo>
                    <a:pt x="0" y="762025"/>
                  </a:lnTo>
                  <a:lnTo>
                    <a:pt x="497560" y="497141"/>
                  </a:lnTo>
                  <a:lnTo>
                    <a:pt x="497560" y="0"/>
                  </a:lnTo>
                  <a:close/>
                </a:path>
              </a:pathLst>
            </a:custGeom>
            <a:solidFill>
              <a:srgbClr val="0093D2"/>
            </a:solidFill>
          </p:spPr>
          <p:txBody>
            <a:bodyPr wrap="square" lIns="0" tIns="0" rIns="0" bIns="0" rtlCol="0"/>
            <a:lstStyle/>
            <a:p>
              <a:endParaRPr/>
            </a:p>
          </p:txBody>
        </p:sp>
        <p:sp>
          <p:nvSpPr>
            <p:cNvPr id="30" name="object 24">
              <a:extLst>
                <a:ext uri="{FF2B5EF4-FFF2-40B4-BE49-F238E27FC236}">
                  <a16:creationId xmlns:a16="http://schemas.microsoft.com/office/drawing/2014/main" id="{FEE632F2-237D-478E-9D3C-84292AE3EE91}"/>
                </a:ext>
              </a:extLst>
            </p:cNvPr>
            <p:cNvSpPr/>
            <p:nvPr/>
          </p:nvSpPr>
          <p:spPr>
            <a:xfrm>
              <a:off x="4330936" y="2786112"/>
              <a:ext cx="497840" cy="762635"/>
            </a:xfrm>
            <a:custGeom>
              <a:avLst/>
              <a:gdLst/>
              <a:ahLst/>
              <a:cxnLst/>
              <a:rect l="l" t="t" r="r" b="b"/>
              <a:pathLst>
                <a:path w="497840" h="762635">
                  <a:moveTo>
                    <a:pt x="0" y="762025"/>
                  </a:moveTo>
                  <a:lnTo>
                    <a:pt x="497560" y="497141"/>
                  </a:lnTo>
                  <a:lnTo>
                    <a:pt x="497560" y="0"/>
                  </a:lnTo>
                  <a:lnTo>
                    <a:pt x="0" y="301485"/>
                  </a:lnTo>
                  <a:lnTo>
                    <a:pt x="0" y="762025"/>
                  </a:lnTo>
                  <a:close/>
                </a:path>
              </a:pathLst>
            </a:custGeom>
            <a:ln w="12700">
              <a:solidFill>
                <a:srgbClr val="C2DEF4"/>
              </a:solidFill>
            </a:ln>
          </p:spPr>
          <p:txBody>
            <a:bodyPr wrap="square" lIns="0" tIns="0" rIns="0" bIns="0" rtlCol="0"/>
            <a:lstStyle/>
            <a:p>
              <a:endParaRPr/>
            </a:p>
          </p:txBody>
        </p:sp>
        <p:sp>
          <p:nvSpPr>
            <p:cNvPr id="31" name="object 25">
              <a:extLst>
                <a:ext uri="{FF2B5EF4-FFF2-40B4-BE49-F238E27FC236}">
                  <a16:creationId xmlns:a16="http://schemas.microsoft.com/office/drawing/2014/main" id="{A9D8B34B-0000-4668-9412-C0F095E39AEF}"/>
                </a:ext>
              </a:extLst>
            </p:cNvPr>
            <p:cNvSpPr/>
            <p:nvPr/>
          </p:nvSpPr>
          <p:spPr>
            <a:xfrm>
              <a:off x="4828499" y="2786106"/>
              <a:ext cx="342900" cy="586740"/>
            </a:xfrm>
            <a:custGeom>
              <a:avLst/>
              <a:gdLst/>
              <a:ahLst/>
              <a:cxnLst/>
              <a:rect l="l" t="t" r="r" b="b"/>
              <a:pathLst>
                <a:path w="342900" h="586739">
                  <a:moveTo>
                    <a:pt x="0" y="0"/>
                  </a:moveTo>
                  <a:lnTo>
                    <a:pt x="0" y="497141"/>
                  </a:lnTo>
                  <a:lnTo>
                    <a:pt x="342277" y="586435"/>
                  </a:lnTo>
                  <a:lnTo>
                    <a:pt x="342277" y="101625"/>
                  </a:lnTo>
                  <a:lnTo>
                    <a:pt x="0" y="0"/>
                  </a:lnTo>
                  <a:close/>
                </a:path>
              </a:pathLst>
            </a:custGeom>
            <a:solidFill>
              <a:srgbClr val="0093D2"/>
            </a:solidFill>
          </p:spPr>
          <p:txBody>
            <a:bodyPr wrap="square" lIns="0" tIns="0" rIns="0" bIns="0" rtlCol="0"/>
            <a:lstStyle/>
            <a:p>
              <a:endParaRPr/>
            </a:p>
          </p:txBody>
        </p:sp>
        <p:sp>
          <p:nvSpPr>
            <p:cNvPr id="32" name="object 26">
              <a:extLst>
                <a:ext uri="{FF2B5EF4-FFF2-40B4-BE49-F238E27FC236}">
                  <a16:creationId xmlns:a16="http://schemas.microsoft.com/office/drawing/2014/main" id="{A58ABB09-3577-434E-8549-0B11782220DF}"/>
                </a:ext>
              </a:extLst>
            </p:cNvPr>
            <p:cNvSpPr/>
            <p:nvPr/>
          </p:nvSpPr>
          <p:spPr>
            <a:xfrm>
              <a:off x="4828499" y="2786106"/>
              <a:ext cx="342900" cy="586740"/>
            </a:xfrm>
            <a:custGeom>
              <a:avLst/>
              <a:gdLst/>
              <a:ahLst/>
              <a:cxnLst/>
              <a:rect l="l" t="t" r="r" b="b"/>
              <a:pathLst>
                <a:path w="342900" h="586739">
                  <a:moveTo>
                    <a:pt x="342277" y="586435"/>
                  </a:moveTo>
                  <a:lnTo>
                    <a:pt x="0" y="497141"/>
                  </a:lnTo>
                  <a:lnTo>
                    <a:pt x="0" y="0"/>
                  </a:lnTo>
                  <a:lnTo>
                    <a:pt x="342277" y="101625"/>
                  </a:lnTo>
                  <a:lnTo>
                    <a:pt x="342277" y="586435"/>
                  </a:lnTo>
                  <a:close/>
                </a:path>
              </a:pathLst>
            </a:custGeom>
            <a:ln w="12700">
              <a:solidFill>
                <a:srgbClr val="C2DEF4"/>
              </a:solidFill>
            </a:ln>
          </p:spPr>
          <p:txBody>
            <a:bodyPr wrap="square" lIns="0" tIns="0" rIns="0" bIns="0" rtlCol="0"/>
            <a:lstStyle/>
            <a:p>
              <a:endParaRPr/>
            </a:p>
          </p:txBody>
        </p:sp>
        <p:sp>
          <p:nvSpPr>
            <p:cNvPr id="33" name="object 27">
              <a:extLst>
                <a:ext uri="{FF2B5EF4-FFF2-40B4-BE49-F238E27FC236}">
                  <a16:creationId xmlns:a16="http://schemas.microsoft.com/office/drawing/2014/main" id="{D25B88EC-498A-4D7A-A406-7199E8C06582}"/>
                </a:ext>
              </a:extLst>
            </p:cNvPr>
            <p:cNvSpPr/>
            <p:nvPr/>
          </p:nvSpPr>
          <p:spPr>
            <a:xfrm>
              <a:off x="4330936" y="3283254"/>
              <a:ext cx="840105" cy="342265"/>
            </a:xfrm>
            <a:custGeom>
              <a:avLst/>
              <a:gdLst/>
              <a:ahLst/>
              <a:cxnLst/>
              <a:rect l="l" t="t" r="r" b="b"/>
              <a:pathLst>
                <a:path w="840105" h="342264">
                  <a:moveTo>
                    <a:pt x="497560" y="0"/>
                  </a:moveTo>
                  <a:lnTo>
                    <a:pt x="0" y="264883"/>
                  </a:lnTo>
                  <a:lnTo>
                    <a:pt x="329107" y="341642"/>
                  </a:lnTo>
                  <a:lnTo>
                    <a:pt x="839838" y="89281"/>
                  </a:lnTo>
                  <a:lnTo>
                    <a:pt x="497560" y="0"/>
                  </a:lnTo>
                  <a:close/>
                </a:path>
              </a:pathLst>
            </a:custGeom>
            <a:solidFill>
              <a:srgbClr val="0093D2"/>
            </a:solidFill>
          </p:spPr>
          <p:txBody>
            <a:bodyPr wrap="square" lIns="0" tIns="0" rIns="0" bIns="0" rtlCol="0"/>
            <a:lstStyle/>
            <a:p>
              <a:endParaRPr/>
            </a:p>
          </p:txBody>
        </p:sp>
        <p:sp>
          <p:nvSpPr>
            <p:cNvPr id="34" name="object 28">
              <a:extLst>
                <a:ext uri="{FF2B5EF4-FFF2-40B4-BE49-F238E27FC236}">
                  <a16:creationId xmlns:a16="http://schemas.microsoft.com/office/drawing/2014/main" id="{DC52BD7C-EB3C-435B-96E5-97AD78423669}"/>
                </a:ext>
              </a:extLst>
            </p:cNvPr>
            <p:cNvSpPr/>
            <p:nvPr/>
          </p:nvSpPr>
          <p:spPr>
            <a:xfrm>
              <a:off x="4330936" y="3283254"/>
              <a:ext cx="840105" cy="342265"/>
            </a:xfrm>
            <a:custGeom>
              <a:avLst/>
              <a:gdLst/>
              <a:ahLst/>
              <a:cxnLst/>
              <a:rect l="l" t="t" r="r" b="b"/>
              <a:pathLst>
                <a:path w="840105" h="342264">
                  <a:moveTo>
                    <a:pt x="0" y="264883"/>
                  </a:moveTo>
                  <a:lnTo>
                    <a:pt x="497560" y="0"/>
                  </a:lnTo>
                  <a:lnTo>
                    <a:pt x="839838" y="89281"/>
                  </a:lnTo>
                  <a:lnTo>
                    <a:pt x="329107" y="341642"/>
                  </a:lnTo>
                  <a:lnTo>
                    <a:pt x="0" y="264883"/>
                  </a:lnTo>
                  <a:close/>
                </a:path>
              </a:pathLst>
            </a:custGeom>
            <a:ln w="12700">
              <a:solidFill>
                <a:srgbClr val="C2DEF4"/>
              </a:solidFill>
            </a:ln>
          </p:spPr>
          <p:txBody>
            <a:bodyPr wrap="square" lIns="0" tIns="0" rIns="0" bIns="0" rtlCol="0"/>
            <a:lstStyle/>
            <a:p>
              <a:endParaRPr/>
            </a:p>
          </p:txBody>
        </p:sp>
        <p:sp>
          <p:nvSpPr>
            <p:cNvPr id="35" name="object 29">
              <a:extLst>
                <a:ext uri="{FF2B5EF4-FFF2-40B4-BE49-F238E27FC236}">
                  <a16:creationId xmlns:a16="http://schemas.microsoft.com/office/drawing/2014/main" id="{429AB68B-B577-4785-AF54-BE7427AF5B76}"/>
                </a:ext>
              </a:extLst>
            </p:cNvPr>
            <p:cNvSpPr/>
            <p:nvPr/>
          </p:nvSpPr>
          <p:spPr>
            <a:xfrm>
              <a:off x="4942168" y="2845099"/>
              <a:ext cx="300990" cy="4034790"/>
            </a:xfrm>
            <a:custGeom>
              <a:avLst/>
              <a:gdLst/>
              <a:ahLst/>
              <a:cxnLst/>
              <a:rect l="l" t="t" r="r" b="b"/>
              <a:pathLst>
                <a:path w="300990" h="4034790">
                  <a:moveTo>
                    <a:pt x="0" y="0"/>
                  </a:moveTo>
                  <a:lnTo>
                    <a:pt x="0" y="4034688"/>
                  </a:lnTo>
                  <a:lnTo>
                    <a:pt x="300545" y="4034688"/>
                  </a:lnTo>
                  <a:lnTo>
                    <a:pt x="300545" y="4015892"/>
                  </a:lnTo>
                  <a:lnTo>
                    <a:pt x="287121" y="4015892"/>
                  </a:lnTo>
                  <a:lnTo>
                    <a:pt x="168427" y="4015727"/>
                  </a:lnTo>
                  <a:lnTo>
                    <a:pt x="135331" y="4015676"/>
                  </a:lnTo>
                  <a:lnTo>
                    <a:pt x="13995" y="4015511"/>
                  </a:lnTo>
                  <a:lnTo>
                    <a:pt x="13995" y="3847668"/>
                  </a:lnTo>
                  <a:lnTo>
                    <a:pt x="33561" y="3847668"/>
                  </a:lnTo>
                  <a:lnTo>
                    <a:pt x="23926" y="3834307"/>
                  </a:lnTo>
                  <a:lnTo>
                    <a:pt x="300545" y="3834307"/>
                  </a:lnTo>
                  <a:lnTo>
                    <a:pt x="300545" y="3819207"/>
                  </a:lnTo>
                  <a:lnTo>
                    <a:pt x="277596" y="3819207"/>
                  </a:lnTo>
                  <a:lnTo>
                    <a:pt x="23876" y="3815130"/>
                  </a:lnTo>
                  <a:lnTo>
                    <a:pt x="34022" y="3801376"/>
                  </a:lnTo>
                  <a:lnTo>
                    <a:pt x="13995" y="3801376"/>
                  </a:lnTo>
                  <a:lnTo>
                    <a:pt x="13995" y="3446538"/>
                  </a:lnTo>
                  <a:lnTo>
                    <a:pt x="33153" y="3446538"/>
                  </a:lnTo>
                  <a:lnTo>
                    <a:pt x="23888" y="3433419"/>
                  </a:lnTo>
                  <a:lnTo>
                    <a:pt x="300545" y="3433419"/>
                  </a:lnTo>
                  <a:lnTo>
                    <a:pt x="300545" y="3425710"/>
                  </a:lnTo>
                  <a:lnTo>
                    <a:pt x="277571" y="3425710"/>
                  </a:lnTo>
                  <a:lnTo>
                    <a:pt x="23888" y="3414229"/>
                  </a:lnTo>
                  <a:lnTo>
                    <a:pt x="34444" y="3400234"/>
                  </a:lnTo>
                  <a:lnTo>
                    <a:pt x="13995" y="3400234"/>
                  </a:lnTo>
                  <a:lnTo>
                    <a:pt x="13995" y="3045371"/>
                  </a:lnTo>
                  <a:lnTo>
                    <a:pt x="32774" y="3045371"/>
                  </a:lnTo>
                  <a:lnTo>
                    <a:pt x="23926" y="3032582"/>
                  </a:lnTo>
                  <a:lnTo>
                    <a:pt x="300545" y="3032582"/>
                  </a:lnTo>
                  <a:lnTo>
                    <a:pt x="300545" y="3032340"/>
                  </a:lnTo>
                  <a:lnTo>
                    <a:pt x="277596" y="3032340"/>
                  </a:lnTo>
                  <a:lnTo>
                    <a:pt x="23876" y="3013417"/>
                  </a:lnTo>
                  <a:lnTo>
                    <a:pt x="34932" y="2999079"/>
                  </a:lnTo>
                  <a:lnTo>
                    <a:pt x="13995" y="2999079"/>
                  </a:lnTo>
                  <a:lnTo>
                    <a:pt x="13995" y="2644254"/>
                  </a:lnTo>
                  <a:lnTo>
                    <a:pt x="32398" y="2644254"/>
                  </a:lnTo>
                  <a:lnTo>
                    <a:pt x="23888" y="2631706"/>
                  </a:lnTo>
                  <a:lnTo>
                    <a:pt x="208740" y="2631706"/>
                  </a:lnTo>
                  <a:lnTo>
                    <a:pt x="23888" y="2612504"/>
                  </a:lnTo>
                  <a:lnTo>
                    <a:pt x="35363" y="2597962"/>
                  </a:lnTo>
                  <a:lnTo>
                    <a:pt x="13995" y="2597962"/>
                  </a:lnTo>
                  <a:lnTo>
                    <a:pt x="13995" y="2243086"/>
                  </a:lnTo>
                  <a:lnTo>
                    <a:pt x="32033" y="2243086"/>
                  </a:lnTo>
                  <a:lnTo>
                    <a:pt x="23926" y="2230894"/>
                  </a:lnTo>
                  <a:lnTo>
                    <a:pt x="167809" y="2230894"/>
                  </a:lnTo>
                  <a:lnTo>
                    <a:pt x="23876" y="2211730"/>
                  </a:lnTo>
                  <a:lnTo>
                    <a:pt x="35914" y="2196820"/>
                  </a:lnTo>
                  <a:lnTo>
                    <a:pt x="13995" y="2196820"/>
                  </a:lnTo>
                  <a:lnTo>
                    <a:pt x="13995" y="1841957"/>
                  </a:lnTo>
                  <a:lnTo>
                    <a:pt x="31699" y="1841957"/>
                  </a:lnTo>
                  <a:lnTo>
                    <a:pt x="23888" y="1829981"/>
                  </a:lnTo>
                  <a:lnTo>
                    <a:pt x="141815" y="1829981"/>
                  </a:lnTo>
                  <a:lnTo>
                    <a:pt x="23888" y="1810829"/>
                  </a:lnTo>
                  <a:lnTo>
                    <a:pt x="36423" y="1795678"/>
                  </a:lnTo>
                  <a:lnTo>
                    <a:pt x="13995" y="1795678"/>
                  </a:lnTo>
                  <a:lnTo>
                    <a:pt x="13995" y="1440815"/>
                  </a:lnTo>
                  <a:lnTo>
                    <a:pt x="31372" y="1440815"/>
                  </a:lnTo>
                  <a:lnTo>
                    <a:pt x="23926" y="1429181"/>
                  </a:lnTo>
                  <a:lnTo>
                    <a:pt x="123959" y="1429181"/>
                  </a:lnTo>
                  <a:lnTo>
                    <a:pt x="23876" y="1410004"/>
                  </a:lnTo>
                  <a:lnTo>
                    <a:pt x="36999" y="1394523"/>
                  </a:lnTo>
                  <a:lnTo>
                    <a:pt x="13995" y="1394523"/>
                  </a:lnTo>
                  <a:lnTo>
                    <a:pt x="13995" y="1039698"/>
                  </a:lnTo>
                  <a:lnTo>
                    <a:pt x="31045" y="1039698"/>
                  </a:lnTo>
                  <a:lnTo>
                    <a:pt x="23888" y="1028306"/>
                  </a:lnTo>
                  <a:lnTo>
                    <a:pt x="110691" y="1028306"/>
                  </a:lnTo>
                  <a:lnTo>
                    <a:pt x="23888" y="1009129"/>
                  </a:lnTo>
                  <a:lnTo>
                    <a:pt x="37555" y="993406"/>
                  </a:lnTo>
                  <a:lnTo>
                    <a:pt x="13995" y="993406"/>
                  </a:lnTo>
                  <a:lnTo>
                    <a:pt x="13995" y="638517"/>
                  </a:lnTo>
                  <a:lnTo>
                    <a:pt x="30719" y="638517"/>
                  </a:lnTo>
                  <a:lnTo>
                    <a:pt x="23926" y="627507"/>
                  </a:lnTo>
                  <a:lnTo>
                    <a:pt x="100565" y="627507"/>
                  </a:lnTo>
                  <a:lnTo>
                    <a:pt x="23876" y="608317"/>
                  </a:lnTo>
                  <a:lnTo>
                    <a:pt x="38202" y="592251"/>
                  </a:lnTo>
                  <a:lnTo>
                    <a:pt x="13995" y="592251"/>
                  </a:lnTo>
                  <a:lnTo>
                    <a:pt x="13995" y="237413"/>
                  </a:lnTo>
                  <a:lnTo>
                    <a:pt x="30445" y="237413"/>
                  </a:lnTo>
                  <a:lnTo>
                    <a:pt x="23888" y="226593"/>
                  </a:lnTo>
                  <a:lnTo>
                    <a:pt x="92467" y="226593"/>
                  </a:lnTo>
                  <a:lnTo>
                    <a:pt x="23888" y="207429"/>
                  </a:lnTo>
                  <a:lnTo>
                    <a:pt x="38834" y="191109"/>
                  </a:lnTo>
                  <a:lnTo>
                    <a:pt x="13995" y="191109"/>
                  </a:lnTo>
                  <a:lnTo>
                    <a:pt x="13995" y="23291"/>
                  </a:lnTo>
                  <a:lnTo>
                    <a:pt x="79195" y="23291"/>
                  </a:lnTo>
                  <a:lnTo>
                    <a:pt x="0" y="0"/>
                  </a:lnTo>
                  <a:close/>
                </a:path>
                <a:path w="300990" h="4034790">
                  <a:moveTo>
                    <a:pt x="300545" y="3851414"/>
                  </a:moveTo>
                  <a:lnTo>
                    <a:pt x="287121" y="3851414"/>
                  </a:lnTo>
                  <a:lnTo>
                    <a:pt x="287121" y="4015892"/>
                  </a:lnTo>
                  <a:lnTo>
                    <a:pt x="300545" y="4015892"/>
                  </a:lnTo>
                  <a:lnTo>
                    <a:pt x="300545" y="3851414"/>
                  </a:lnTo>
                  <a:close/>
                </a:path>
                <a:path w="300990" h="4034790">
                  <a:moveTo>
                    <a:pt x="33561" y="3847668"/>
                  </a:moveTo>
                  <a:lnTo>
                    <a:pt x="13995" y="3847668"/>
                  </a:lnTo>
                  <a:lnTo>
                    <a:pt x="135331" y="4015676"/>
                  </a:lnTo>
                  <a:lnTo>
                    <a:pt x="168464" y="4015676"/>
                  </a:lnTo>
                  <a:lnTo>
                    <a:pt x="171280" y="4011777"/>
                  </a:lnTo>
                  <a:lnTo>
                    <a:pt x="151904" y="4011777"/>
                  </a:lnTo>
                  <a:lnTo>
                    <a:pt x="33561" y="3847668"/>
                  </a:lnTo>
                  <a:close/>
                </a:path>
                <a:path w="300990" h="4034790">
                  <a:moveTo>
                    <a:pt x="300545" y="3834307"/>
                  </a:moveTo>
                  <a:lnTo>
                    <a:pt x="23926" y="3834307"/>
                  </a:lnTo>
                  <a:lnTo>
                    <a:pt x="277596" y="3838003"/>
                  </a:lnTo>
                  <a:lnTo>
                    <a:pt x="151904" y="4011777"/>
                  </a:lnTo>
                  <a:lnTo>
                    <a:pt x="171280" y="4011777"/>
                  </a:lnTo>
                  <a:lnTo>
                    <a:pt x="287121" y="3851414"/>
                  </a:lnTo>
                  <a:lnTo>
                    <a:pt x="300545" y="3851414"/>
                  </a:lnTo>
                  <a:lnTo>
                    <a:pt x="300545" y="3834307"/>
                  </a:lnTo>
                  <a:close/>
                </a:path>
                <a:path w="300990" h="4034790">
                  <a:moveTo>
                    <a:pt x="170891" y="3641509"/>
                  </a:moveTo>
                  <a:lnTo>
                    <a:pt x="151955" y="3641509"/>
                  </a:lnTo>
                  <a:lnTo>
                    <a:pt x="277596" y="3819207"/>
                  </a:lnTo>
                  <a:lnTo>
                    <a:pt x="300545" y="3819207"/>
                  </a:lnTo>
                  <a:lnTo>
                    <a:pt x="300545" y="3806063"/>
                  </a:lnTo>
                  <a:lnTo>
                    <a:pt x="287121" y="3806063"/>
                  </a:lnTo>
                  <a:lnTo>
                    <a:pt x="170891" y="3641509"/>
                  </a:lnTo>
                  <a:close/>
                </a:path>
                <a:path w="300990" h="4034790">
                  <a:moveTo>
                    <a:pt x="300545" y="3458286"/>
                  </a:moveTo>
                  <a:lnTo>
                    <a:pt x="287121" y="3458286"/>
                  </a:lnTo>
                  <a:lnTo>
                    <a:pt x="287121" y="3806063"/>
                  </a:lnTo>
                  <a:lnTo>
                    <a:pt x="300545" y="3806063"/>
                  </a:lnTo>
                  <a:lnTo>
                    <a:pt x="300545" y="3458286"/>
                  </a:lnTo>
                  <a:close/>
                </a:path>
                <a:path w="300990" h="4034790">
                  <a:moveTo>
                    <a:pt x="33153" y="3446538"/>
                  </a:moveTo>
                  <a:lnTo>
                    <a:pt x="13995" y="3446538"/>
                  </a:lnTo>
                  <a:lnTo>
                    <a:pt x="142227" y="3627843"/>
                  </a:lnTo>
                  <a:lnTo>
                    <a:pt x="13995" y="3801376"/>
                  </a:lnTo>
                  <a:lnTo>
                    <a:pt x="34022" y="3801376"/>
                  </a:lnTo>
                  <a:lnTo>
                    <a:pt x="151955" y="3641509"/>
                  </a:lnTo>
                  <a:lnTo>
                    <a:pt x="170891" y="3641509"/>
                  </a:lnTo>
                  <a:lnTo>
                    <a:pt x="161607" y="3628364"/>
                  </a:lnTo>
                  <a:lnTo>
                    <a:pt x="171701" y="3614686"/>
                  </a:lnTo>
                  <a:lnTo>
                    <a:pt x="151904" y="3614686"/>
                  </a:lnTo>
                  <a:lnTo>
                    <a:pt x="33153" y="3446538"/>
                  </a:lnTo>
                  <a:close/>
                </a:path>
                <a:path w="300990" h="4034790">
                  <a:moveTo>
                    <a:pt x="300545" y="3433419"/>
                  </a:moveTo>
                  <a:lnTo>
                    <a:pt x="23888" y="3433419"/>
                  </a:lnTo>
                  <a:lnTo>
                    <a:pt x="277622" y="3444544"/>
                  </a:lnTo>
                  <a:lnTo>
                    <a:pt x="151904" y="3614686"/>
                  </a:lnTo>
                  <a:lnTo>
                    <a:pt x="171701" y="3614686"/>
                  </a:lnTo>
                  <a:lnTo>
                    <a:pt x="287121" y="3458286"/>
                  </a:lnTo>
                  <a:lnTo>
                    <a:pt x="300545" y="3458286"/>
                  </a:lnTo>
                  <a:lnTo>
                    <a:pt x="300545" y="3433419"/>
                  </a:lnTo>
                  <a:close/>
                </a:path>
                <a:path w="300990" h="4034790">
                  <a:moveTo>
                    <a:pt x="170519" y="3244430"/>
                  </a:moveTo>
                  <a:lnTo>
                    <a:pt x="151955" y="3244430"/>
                  </a:lnTo>
                  <a:lnTo>
                    <a:pt x="277571" y="3425710"/>
                  </a:lnTo>
                  <a:lnTo>
                    <a:pt x="300545" y="3425710"/>
                  </a:lnTo>
                  <a:lnTo>
                    <a:pt x="300545" y="3412921"/>
                  </a:lnTo>
                  <a:lnTo>
                    <a:pt x="287121" y="3412921"/>
                  </a:lnTo>
                  <a:lnTo>
                    <a:pt x="170519" y="3244430"/>
                  </a:lnTo>
                  <a:close/>
                </a:path>
                <a:path w="300990" h="4034790">
                  <a:moveTo>
                    <a:pt x="300545" y="3065119"/>
                  </a:moveTo>
                  <a:lnTo>
                    <a:pt x="287121" y="3065119"/>
                  </a:lnTo>
                  <a:lnTo>
                    <a:pt x="287121" y="3412921"/>
                  </a:lnTo>
                  <a:lnTo>
                    <a:pt x="300545" y="3412921"/>
                  </a:lnTo>
                  <a:lnTo>
                    <a:pt x="300545" y="3065119"/>
                  </a:lnTo>
                  <a:close/>
                </a:path>
                <a:path w="300990" h="4034790">
                  <a:moveTo>
                    <a:pt x="32774" y="3045371"/>
                  </a:moveTo>
                  <a:lnTo>
                    <a:pt x="13995" y="3045371"/>
                  </a:lnTo>
                  <a:lnTo>
                    <a:pt x="142227" y="3230473"/>
                  </a:lnTo>
                  <a:lnTo>
                    <a:pt x="13995" y="3400234"/>
                  </a:lnTo>
                  <a:lnTo>
                    <a:pt x="34444" y="3400234"/>
                  </a:lnTo>
                  <a:lnTo>
                    <a:pt x="151955" y="3244430"/>
                  </a:lnTo>
                  <a:lnTo>
                    <a:pt x="170519" y="3244430"/>
                  </a:lnTo>
                  <a:lnTo>
                    <a:pt x="161607" y="3231553"/>
                  </a:lnTo>
                  <a:lnTo>
                    <a:pt x="172152" y="3217570"/>
                  </a:lnTo>
                  <a:lnTo>
                    <a:pt x="151904" y="3217570"/>
                  </a:lnTo>
                  <a:lnTo>
                    <a:pt x="32774" y="3045371"/>
                  </a:lnTo>
                  <a:close/>
                </a:path>
                <a:path w="300990" h="4034790">
                  <a:moveTo>
                    <a:pt x="300545" y="3032582"/>
                  </a:moveTo>
                  <a:lnTo>
                    <a:pt x="23926" y="3032582"/>
                  </a:lnTo>
                  <a:lnTo>
                    <a:pt x="277596" y="3051149"/>
                  </a:lnTo>
                  <a:lnTo>
                    <a:pt x="151904" y="3217570"/>
                  </a:lnTo>
                  <a:lnTo>
                    <a:pt x="172152" y="3217570"/>
                  </a:lnTo>
                  <a:lnTo>
                    <a:pt x="287121" y="3065119"/>
                  </a:lnTo>
                  <a:lnTo>
                    <a:pt x="300545" y="3065119"/>
                  </a:lnTo>
                  <a:lnTo>
                    <a:pt x="300545" y="3032582"/>
                  </a:lnTo>
                  <a:close/>
                </a:path>
                <a:path w="300990" h="4034790">
                  <a:moveTo>
                    <a:pt x="170153" y="2847314"/>
                  </a:moveTo>
                  <a:lnTo>
                    <a:pt x="151955" y="2847314"/>
                  </a:lnTo>
                  <a:lnTo>
                    <a:pt x="277596" y="3032340"/>
                  </a:lnTo>
                  <a:lnTo>
                    <a:pt x="300545" y="3032340"/>
                  </a:lnTo>
                  <a:lnTo>
                    <a:pt x="300545" y="3019755"/>
                  </a:lnTo>
                  <a:lnTo>
                    <a:pt x="287121" y="3019755"/>
                  </a:lnTo>
                  <a:lnTo>
                    <a:pt x="170153" y="2847314"/>
                  </a:lnTo>
                  <a:close/>
                </a:path>
                <a:path w="300990" h="4034790">
                  <a:moveTo>
                    <a:pt x="300545" y="2672003"/>
                  </a:moveTo>
                  <a:lnTo>
                    <a:pt x="287121" y="2672003"/>
                  </a:lnTo>
                  <a:lnTo>
                    <a:pt x="287121" y="3019755"/>
                  </a:lnTo>
                  <a:lnTo>
                    <a:pt x="300545" y="3019755"/>
                  </a:lnTo>
                  <a:lnTo>
                    <a:pt x="300545" y="2672003"/>
                  </a:lnTo>
                  <a:close/>
                </a:path>
                <a:path w="300990" h="4034790">
                  <a:moveTo>
                    <a:pt x="32398" y="2644254"/>
                  </a:moveTo>
                  <a:lnTo>
                    <a:pt x="13995" y="2644254"/>
                  </a:lnTo>
                  <a:lnTo>
                    <a:pt x="142227" y="2833052"/>
                  </a:lnTo>
                  <a:lnTo>
                    <a:pt x="13995" y="2999079"/>
                  </a:lnTo>
                  <a:lnTo>
                    <a:pt x="34932" y="2999079"/>
                  </a:lnTo>
                  <a:lnTo>
                    <a:pt x="151955" y="2847314"/>
                  </a:lnTo>
                  <a:lnTo>
                    <a:pt x="170153" y="2847314"/>
                  </a:lnTo>
                  <a:lnTo>
                    <a:pt x="161607" y="2834716"/>
                  </a:lnTo>
                  <a:lnTo>
                    <a:pt x="172599" y="2820466"/>
                  </a:lnTo>
                  <a:lnTo>
                    <a:pt x="151904" y="2820466"/>
                  </a:lnTo>
                  <a:lnTo>
                    <a:pt x="32398" y="2644254"/>
                  </a:lnTo>
                  <a:close/>
                </a:path>
                <a:path w="300990" h="4034790">
                  <a:moveTo>
                    <a:pt x="208740" y="2631706"/>
                  </a:moveTo>
                  <a:lnTo>
                    <a:pt x="23888" y="2631706"/>
                  </a:lnTo>
                  <a:lnTo>
                    <a:pt x="277622" y="2657703"/>
                  </a:lnTo>
                  <a:lnTo>
                    <a:pt x="151904" y="2820466"/>
                  </a:lnTo>
                  <a:lnTo>
                    <a:pt x="172599" y="2820466"/>
                  </a:lnTo>
                  <a:lnTo>
                    <a:pt x="287121" y="2672003"/>
                  </a:lnTo>
                  <a:lnTo>
                    <a:pt x="300545" y="2672003"/>
                  </a:lnTo>
                  <a:lnTo>
                    <a:pt x="300545" y="2638856"/>
                  </a:lnTo>
                  <a:lnTo>
                    <a:pt x="277571" y="2638856"/>
                  </a:lnTo>
                  <a:lnTo>
                    <a:pt x="208740" y="2631706"/>
                  </a:lnTo>
                  <a:close/>
                </a:path>
                <a:path w="300990" h="4034790">
                  <a:moveTo>
                    <a:pt x="169799" y="2450211"/>
                  </a:moveTo>
                  <a:lnTo>
                    <a:pt x="151955" y="2450211"/>
                  </a:lnTo>
                  <a:lnTo>
                    <a:pt x="277571" y="2638856"/>
                  </a:lnTo>
                  <a:lnTo>
                    <a:pt x="300545" y="2638856"/>
                  </a:lnTo>
                  <a:lnTo>
                    <a:pt x="300545" y="2626626"/>
                  </a:lnTo>
                  <a:lnTo>
                    <a:pt x="287121" y="2626626"/>
                  </a:lnTo>
                  <a:lnTo>
                    <a:pt x="169799" y="2450211"/>
                  </a:lnTo>
                  <a:close/>
                </a:path>
                <a:path w="300990" h="4034790">
                  <a:moveTo>
                    <a:pt x="300545" y="2278824"/>
                  </a:moveTo>
                  <a:lnTo>
                    <a:pt x="287121" y="2278824"/>
                  </a:lnTo>
                  <a:lnTo>
                    <a:pt x="287121" y="2626626"/>
                  </a:lnTo>
                  <a:lnTo>
                    <a:pt x="300545" y="2626626"/>
                  </a:lnTo>
                  <a:lnTo>
                    <a:pt x="300545" y="2278824"/>
                  </a:lnTo>
                  <a:close/>
                </a:path>
                <a:path w="300990" h="4034790">
                  <a:moveTo>
                    <a:pt x="32033" y="2243086"/>
                  </a:moveTo>
                  <a:lnTo>
                    <a:pt x="13995" y="2243086"/>
                  </a:lnTo>
                  <a:lnTo>
                    <a:pt x="142227" y="2435682"/>
                  </a:lnTo>
                  <a:lnTo>
                    <a:pt x="13995" y="2597962"/>
                  </a:lnTo>
                  <a:lnTo>
                    <a:pt x="35363" y="2597962"/>
                  </a:lnTo>
                  <a:lnTo>
                    <a:pt x="151955" y="2450211"/>
                  </a:lnTo>
                  <a:lnTo>
                    <a:pt x="169799" y="2450211"/>
                  </a:lnTo>
                  <a:lnTo>
                    <a:pt x="161607" y="2437892"/>
                  </a:lnTo>
                  <a:lnTo>
                    <a:pt x="173071" y="2423363"/>
                  </a:lnTo>
                  <a:lnTo>
                    <a:pt x="151904" y="2423363"/>
                  </a:lnTo>
                  <a:lnTo>
                    <a:pt x="32033" y="2243086"/>
                  </a:lnTo>
                  <a:close/>
                </a:path>
                <a:path w="300990" h="4034790">
                  <a:moveTo>
                    <a:pt x="167809" y="2230894"/>
                  </a:moveTo>
                  <a:lnTo>
                    <a:pt x="23926" y="2230894"/>
                  </a:lnTo>
                  <a:lnTo>
                    <a:pt x="277596" y="2264308"/>
                  </a:lnTo>
                  <a:lnTo>
                    <a:pt x="151904" y="2423363"/>
                  </a:lnTo>
                  <a:lnTo>
                    <a:pt x="173071" y="2423363"/>
                  </a:lnTo>
                  <a:lnTo>
                    <a:pt x="287121" y="2278824"/>
                  </a:lnTo>
                  <a:lnTo>
                    <a:pt x="300545" y="2278824"/>
                  </a:lnTo>
                  <a:lnTo>
                    <a:pt x="300545" y="2245512"/>
                  </a:lnTo>
                  <a:lnTo>
                    <a:pt x="277596" y="2245512"/>
                  </a:lnTo>
                  <a:lnTo>
                    <a:pt x="167809" y="2230894"/>
                  </a:lnTo>
                  <a:close/>
                </a:path>
                <a:path w="300990" h="4034790">
                  <a:moveTo>
                    <a:pt x="169445" y="2053107"/>
                  </a:moveTo>
                  <a:lnTo>
                    <a:pt x="151955" y="2053107"/>
                  </a:lnTo>
                  <a:lnTo>
                    <a:pt x="277596" y="2245512"/>
                  </a:lnTo>
                  <a:lnTo>
                    <a:pt x="300545" y="2245512"/>
                  </a:lnTo>
                  <a:lnTo>
                    <a:pt x="300545" y="2233485"/>
                  </a:lnTo>
                  <a:lnTo>
                    <a:pt x="287121" y="2233485"/>
                  </a:lnTo>
                  <a:lnTo>
                    <a:pt x="169445" y="2053107"/>
                  </a:lnTo>
                  <a:close/>
                </a:path>
                <a:path w="300990" h="4034790">
                  <a:moveTo>
                    <a:pt x="300545" y="1885708"/>
                  </a:moveTo>
                  <a:lnTo>
                    <a:pt x="287121" y="1885708"/>
                  </a:lnTo>
                  <a:lnTo>
                    <a:pt x="287121" y="2233485"/>
                  </a:lnTo>
                  <a:lnTo>
                    <a:pt x="300545" y="2233485"/>
                  </a:lnTo>
                  <a:lnTo>
                    <a:pt x="300545" y="1885708"/>
                  </a:lnTo>
                  <a:close/>
                </a:path>
                <a:path w="300990" h="4034790">
                  <a:moveTo>
                    <a:pt x="31699" y="1841957"/>
                  </a:moveTo>
                  <a:lnTo>
                    <a:pt x="13995" y="1841957"/>
                  </a:lnTo>
                  <a:lnTo>
                    <a:pt x="142227" y="2038286"/>
                  </a:lnTo>
                  <a:lnTo>
                    <a:pt x="13995" y="2196820"/>
                  </a:lnTo>
                  <a:lnTo>
                    <a:pt x="35914" y="2196820"/>
                  </a:lnTo>
                  <a:lnTo>
                    <a:pt x="151955" y="2053107"/>
                  </a:lnTo>
                  <a:lnTo>
                    <a:pt x="169445" y="2053107"/>
                  </a:lnTo>
                  <a:lnTo>
                    <a:pt x="161607" y="2041093"/>
                  </a:lnTo>
                  <a:lnTo>
                    <a:pt x="173589" y="2026259"/>
                  </a:lnTo>
                  <a:lnTo>
                    <a:pt x="151904" y="2026259"/>
                  </a:lnTo>
                  <a:lnTo>
                    <a:pt x="31699" y="1841957"/>
                  </a:lnTo>
                  <a:close/>
                </a:path>
                <a:path w="300990" h="4034790">
                  <a:moveTo>
                    <a:pt x="141815" y="1829981"/>
                  </a:moveTo>
                  <a:lnTo>
                    <a:pt x="23888" y="1829981"/>
                  </a:lnTo>
                  <a:lnTo>
                    <a:pt x="277622" y="1870824"/>
                  </a:lnTo>
                  <a:lnTo>
                    <a:pt x="151904" y="2026259"/>
                  </a:lnTo>
                  <a:lnTo>
                    <a:pt x="173589" y="2026259"/>
                  </a:lnTo>
                  <a:lnTo>
                    <a:pt x="287121" y="1885708"/>
                  </a:lnTo>
                  <a:lnTo>
                    <a:pt x="300545" y="1885708"/>
                  </a:lnTo>
                  <a:lnTo>
                    <a:pt x="300545" y="1852028"/>
                  </a:lnTo>
                  <a:lnTo>
                    <a:pt x="277571" y="1852028"/>
                  </a:lnTo>
                  <a:lnTo>
                    <a:pt x="141815" y="1829981"/>
                  </a:lnTo>
                  <a:close/>
                </a:path>
                <a:path w="300990" h="4034790">
                  <a:moveTo>
                    <a:pt x="169142" y="1656029"/>
                  </a:moveTo>
                  <a:lnTo>
                    <a:pt x="151955" y="1656029"/>
                  </a:lnTo>
                  <a:lnTo>
                    <a:pt x="277571" y="1852028"/>
                  </a:lnTo>
                  <a:lnTo>
                    <a:pt x="300545" y="1852028"/>
                  </a:lnTo>
                  <a:lnTo>
                    <a:pt x="300545" y="1840357"/>
                  </a:lnTo>
                  <a:lnTo>
                    <a:pt x="287121" y="1840357"/>
                  </a:lnTo>
                  <a:lnTo>
                    <a:pt x="169142" y="1656029"/>
                  </a:lnTo>
                  <a:close/>
                </a:path>
                <a:path w="300990" h="4034790">
                  <a:moveTo>
                    <a:pt x="300545" y="1492542"/>
                  </a:moveTo>
                  <a:lnTo>
                    <a:pt x="287121" y="1492542"/>
                  </a:lnTo>
                  <a:lnTo>
                    <a:pt x="287121" y="1840357"/>
                  </a:lnTo>
                  <a:lnTo>
                    <a:pt x="300545" y="1840357"/>
                  </a:lnTo>
                  <a:lnTo>
                    <a:pt x="300545" y="1492542"/>
                  </a:lnTo>
                  <a:close/>
                </a:path>
                <a:path w="300990" h="4034790">
                  <a:moveTo>
                    <a:pt x="31372" y="1440815"/>
                  </a:moveTo>
                  <a:lnTo>
                    <a:pt x="13995" y="1440815"/>
                  </a:lnTo>
                  <a:lnTo>
                    <a:pt x="142227" y="1640916"/>
                  </a:lnTo>
                  <a:lnTo>
                    <a:pt x="13995" y="1795678"/>
                  </a:lnTo>
                  <a:lnTo>
                    <a:pt x="36423" y="1795678"/>
                  </a:lnTo>
                  <a:lnTo>
                    <a:pt x="151955" y="1656029"/>
                  </a:lnTo>
                  <a:lnTo>
                    <a:pt x="169142" y="1656029"/>
                  </a:lnTo>
                  <a:lnTo>
                    <a:pt x="161607" y="1644256"/>
                  </a:lnTo>
                  <a:lnTo>
                    <a:pt x="174110" y="1629143"/>
                  </a:lnTo>
                  <a:lnTo>
                    <a:pt x="151904" y="1629143"/>
                  </a:lnTo>
                  <a:lnTo>
                    <a:pt x="31372" y="1440815"/>
                  </a:lnTo>
                  <a:close/>
                </a:path>
                <a:path w="300990" h="4034790">
                  <a:moveTo>
                    <a:pt x="123959" y="1429181"/>
                  </a:moveTo>
                  <a:lnTo>
                    <a:pt x="23926" y="1429181"/>
                  </a:lnTo>
                  <a:lnTo>
                    <a:pt x="277596" y="1477441"/>
                  </a:lnTo>
                  <a:lnTo>
                    <a:pt x="151904" y="1629143"/>
                  </a:lnTo>
                  <a:lnTo>
                    <a:pt x="174110" y="1629143"/>
                  </a:lnTo>
                  <a:lnTo>
                    <a:pt x="287121" y="1492542"/>
                  </a:lnTo>
                  <a:lnTo>
                    <a:pt x="300545" y="1492542"/>
                  </a:lnTo>
                  <a:lnTo>
                    <a:pt x="300545" y="1458620"/>
                  </a:lnTo>
                  <a:lnTo>
                    <a:pt x="277596" y="1458620"/>
                  </a:lnTo>
                  <a:lnTo>
                    <a:pt x="123959" y="1429181"/>
                  </a:lnTo>
                  <a:close/>
                </a:path>
                <a:path w="300990" h="4034790">
                  <a:moveTo>
                    <a:pt x="168814" y="1258912"/>
                  </a:moveTo>
                  <a:lnTo>
                    <a:pt x="151955" y="1258912"/>
                  </a:lnTo>
                  <a:lnTo>
                    <a:pt x="277596" y="1458620"/>
                  </a:lnTo>
                  <a:lnTo>
                    <a:pt x="300545" y="1458620"/>
                  </a:lnTo>
                  <a:lnTo>
                    <a:pt x="300545" y="1447165"/>
                  </a:lnTo>
                  <a:lnTo>
                    <a:pt x="287121" y="1447165"/>
                  </a:lnTo>
                  <a:lnTo>
                    <a:pt x="168814" y="1258912"/>
                  </a:lnTo>
                  <a:close/>
                </a:path>
                <a:path w="300990" h="4034790">
                  <a:moveTo>
                    <a:pt x="300545" y="1099426"/>
                  </a:moveTo>
                  <a:lnTo>
                    <a:pt x="287121" y="1099426"/>
                  </a:lnTo>
                  <a:lnTo>
                    <a:pt x="287121" y="1447165"/>
                  </a:lnTo>
                  <a:lnTo>
                    <a:pt x="300545" y="1447165"/>
                  </a:lnTo>
                  <a:lnTo>
                    <a:pt x="300545" y="1099426"/>
                  </a:lnTo>
                  <a:close/>
                </a:path>
                <a:path w="300990" h="4034790">
                  <a:moveTo>
                    <a:pt x="31045" y="1039698"/>
                  </a:moveTo>
                  <a:lnTo>
                    <a:pt x="13995" y="1039698"/>
                  </a:lnTo>
                  <a:lnTo>
                    <a:pt x="142227" y="1243533"/>
                  </a:lnTo>
                  <a:lnTo>
                    <a:pt x="13995" y="1394523"/>
                  </a:lnTo>
                  <a:lnTo>
                    <a:pt x="36999" y="1394523"/>
                  </a:lnTo>
                  <a:lnTo>
                    <a:pt x="151955" y="1258912"/>
                  </a:lnTo>
                  <a:lnTo>
                    <a:pt x="168814" y="1258912"/>
                  </a:lnTo>
                  <a:lnTo>
                    <a:pt x="161607" y="1247444"/>
                  </a:lnTo>
                  <a:lnTo>
                    <a:pt x="174648" y="1232065"/>
                  </a:lnTo>
                  <a:lnTo>
                    <a:pt x="151904" y="1232065"/>
                  </a:lnTo>
                  <a:lnTo>
                    <a:pt x="31045" y="1039698"/>
                  </a:lnTo>
                  <a:close/>
                </a:path>
                <a:path w="300990" h="4034790">
                  <a:moveTo>
                    <a:pt x="110691" y="1028306"/>
                  </a:moveTo>
                  <a:lnTo>
                    <a:pt x="23888" y="1028306"/>
                  </a:lnTo>
                  <a:lnTo>
                    <a:pt x="277622" y="1084008"/>
                  </a:lnTo>
                  <a:lnTo>
                    <a:pt x="151904" y="1232065"/>
                  </a:lnTo>
                  <a:lnTo>
                    <a:pt x="174648" y="1232065"/>
                  </a:lnTo>
                  <a:lnTo>
                    <a:pt x="287121" y="1099426"/>
                  </a:lnTo>
                  <a:lnTo>
                    <a:pt x="300545" y="1099426"/>
                  </a:lnTo>
                  <a:lnTo>
                    <a:pt x="300545" y="1065174"/>
                  </a:lnTo>
                  <a:lnTo>
                    <a:pt x="277571" y="1065174"/>
                  </a:lnTo>
                  <a:lnTo>
                    <a:pt x="110691" y="1028306"/>
                  </a:lnTo>
                  <a:close/>
                </a:path>
                <a:path w="300990" h="4034790">
                  <a:moveTo>
                    <a:pt x="168510" y="861796"/>
                  </a:moveTo>
                  <a:lnTo>
                    <a:pt x="151955" y="861796"/>
                  </a:lnTo>
                  <a:lnTo>
                    <a:pt x="277571" y="1065174"/>
                  </a:lnTo>
                  <a:lnTo>
                    <a:pt x="300545" y="1065174"/>
                  </a:lnTo>
                  <a:lnTo>
                    <a:pt x="300545" y="1054036"/>
                  </a:lnTo>
                  <a:lnTo>
                    <a:pt x="287121" y="1054036"/>
                  </a:lnTo>
                  <a:lnTo>
                    <a:pt x="168510" y="861796"/>
                  </a:lnTo>
                  <a:close/>
                </a:path>
                <a:path w="300990" h="4034790">
                  <a:moveTo>
                    <a:pt x="300545" y="706247"/>
                  </a:moveTo>
                  <a:lnTo>
                    <a:pt x="287121" y="706247"/>
                  </a:lnTo>
                  <a:lnTo>
                    <a:pt x="287121" y="1054036"/>
                  </a:lnTo>
                  <a:lnTo>
                    <a:pt x="300545" y="1054036"/>
                  </a:lnTo>
                  <a:lnTo>
                    <a:pt x="300545" y="706247"/>
                  </a:lnTo>
                  <a:close/>
                </a:path>
                <a:path w="300990" h="4034790">
                  <a:moveTo>
                    <a:pt x="30719" y="638517"/>
                  </a:moveTo>
                  <a:lnTo>
                    <a:pt x="13995" y="638517"/>
                  </a:lnTo>
                  <a:lnTo>
                    <a:pt x="142227" y="846124"/>
                  </a:lnTo>
                  <a:lnTo>
                    <a:pt x="13995" y="993406"/>
                  </a:lnTo>
                  <a:lnTo>
                    <a:pt x="37555" y="993406"/>
                  </a:lnTo>
                  <a:lnTo>
                    <a:pt x="151955" y="861796"/>
                  </a:lnTo>
                  <a:lnTo>
                    <a:pt x="168510" y="861796"/>
                  </a:lnTo>
                  <a:lnTo>
                    <a:pt x="161607" y="850607"/>
                  </a:lnTo>
                  <a:lnTo>
                    <a:pt x="175222" y="834948"/>
                  </a:lnTo>
                  <a:lnTo>
                    <a:pt x="151904" y="834948"/>
                  </a:lnTo>
                  <a:lnTo>
                    <a:pt x="30719" y="638517"/>
                  </a:lnTo>
                  <a:close/>
                </a:path>
                <a:path w="300990" h="4034790">
                  <a:moveTo>
                    <a:pt x="100565" y="627507"/>
                  </a:moveTo>
                  <a:lnTo>
                    <a:pt x="23926" y="627507"/>
                  </a:lnTo>
                  <a:lnTo>
                    <a:pt x="277596" y="690613"/>
                  </a:lnTo>
                  <a:lnTo>
                    <a:pt x="151904" y="834948"/>
                  </a:lnTo>
                  <a:lnTo>
                    <a:pt x="175222" y="834948"/>
                  </a:lnTo>
                  <a:lnTo>
                    <a:pt x="287121" y="706247"/>
                  </a:lnTo>
                  <a:lnTo>
                    <a:pt x="300545" y="706247"/>
                  </a:lnTo>
                  <a:lnTo>
                    <a:pt x="300545" y="671804"/>
                  </a:lnTo>
                  <a:lnTo>
                    <a:pt x="277596" y="671804"/>
                  </a:lnTo>
                  <a:lnTo>
                    <a:pt x="100565" y="627507"/>
                  </a:lnTo>
                  <a:close/>
                </a:path>
                <a:path w="300990" h="4034790">
                  <a:moveTo>
                    <a:pt x="168204" y="464693"/>
                  </a:moveTo>
                  <a:lnTo>
                    <a:pt x="151955" y="464693"/>
                  </a:lnTo>
                  <a:lnTo>
                    <a:pt x="277596" y="671804"/>
                  </a:lnTo>
                  <a:lnTo>
                    <a:pt x="300545" y="671804"/>
                  </a:lnTo>
                  <a:lnTo>
                    <a:pt x="300545" y="660895"/>
                  </a:lnTo>
                  <a:lnTo>
                    <a:pt x="287121" y="660895"/>
                  </a:lnTo>
                  <a:lnTo>
                    <a:pt x="168204" y="464693"/>
                  </a:lnTo>
                  <a:close/>
                </a:path>
                <a:path w="300990" h="4034790">
                  <a:moveTo>
                    <a:pt x="300545" y="313131"/>
                  </a:moveTo>
                  <a:lnTo>
                    <a:pt x="287121" y="313131"/>
                  </a:lnTo>
                  <a:lnTo>
                    <a:pt x="287121" y="660895"/>
                  </a:lnTo>
                  <a:lnTo>
                    <a:pt x="300545" y="660895"/>
                  </a:lnTo>
                  <a:lnTo>
                    <a:pt x="300545" y="313131"/>
                  </a:lnTo>
                  <a:close/>
                </a:path>
                <a:path w="300990" h="4034790">
                  <a:moveTo>
                    <a:pt x="30445" y="237413"/>
                  </a:moveTo>
                  <a:lnTo>
                    <a:pt x="13995" y="237413"/>
                  </a:lnTo>
                  <a:lnTo>
                    <a:pt x="142227" y="448729"/>
                  </a:lnTo>
                  <a:lnTo>
                    <a:pt x="13995" y="592251"/>
                  </a:lnTo>
                  <a:lnTo>
                    <a:pt x="38202" y="592251"/>
                  </a:lnTo>
                  <a:lnTo>
                    <a:pt x="151955" y="464693"/>
                  </a:lnTo>
                  <a:lnTo>
                    <a:pt x="168204" y="464693"/>
                  </a:lnTo>
                  <a:lnTo>
                    <a:pt x="161607" y="453809"/>
                  </a:lnTo>
                  <a:lnTo>
                    <a:pt x="175839" y="437857"/>
                  </a:lnTo>
                  <a:lnTo>
                    <a:pt x="151904" y="437857"/>
                  </a:lnTo>
                  <a:lnTo>
                    <a:pt x="30445" y="237413"/>
                  </a:lnTo>
                  <a:close/>
                </a:path>
                <a:path w="300990" h="4034790">
                  <a:moveTo>
                    <a:pt x="92467" y="226593"/>
                  </a:moveTo>
                  <a:lnTo>
                    <a:pt x="23888" y="226593"/>
                  </a:lnTo>
                  <a:lnTo>
                    <a:pt x="277622" y="297141"/>
                  </a:lnTo>
                  <a:lnTo>
                    <a:pt x="151904" y="437857"/>
                  </a:lnTo>
                  <a:lnTo>
                    <a:pt x="175839" y="437857"/>
                  </a:lnTo>
                  <a:lnTo>
                    <a:pt x="287121" y="313131"/>
                  </a:lnTo>
                  <a:lnTo>
                    <a:pt x="300545" y="313131"/>
                  </a:lnTo>
                  <a:lnTo>
                    <a:pt x="300545" y="278320"/>
                  </a:lnTo>
                  <a:lnTo>
                    <a:pt x="277571" y="278320"/>
                  </a:lnTo>
                  <a:lnTo>
                    <a:pt x="92467" y="226593"/>
                  </a:lnTo>
                  <a:close/>
                </a:path>
                <a:path w="300990" h="4034790">
                  <a:moveTo>
                    <a:pt x="229813" y="67589"/>
                  </a:moveTo>
                  <a:lnTo>
                    <a:pt x="151955" y="67589"/>
                  </a:lnTo>
                  <a:lnTo>
                    <a:pt x="277571" y="278320"/>
                  </a:lnTo>
                  <a:lnTo>
                    <a:pt x="300545" y="278320"/>
                  </a:lnTo>
                  <a:lnTo>
                    <a:pt x="300545" y="267754"/>
                  </a:lnTo>
                  <a:lnTo>
                    <a:pt x="287121" y="267754"/>
                  </a:lnTo>
                  <a:lnTo>
                    <a:pt x="168478" y="68503"/>
                  </a:lnTo>
                  <a:lnTo>
                    <a:pt x="232922" y="68503"/>
                  </a:lnTo>
                  <a:lnTo>
                    <a:pt x="229813" y="67589"/>
                  </a:lnTo>
                  <a:close/>
                </a:path>
                <a:path w="300990" h="4034790">
                  <a:moveTo>
                    <a:pt x="232922" y="68503"/>
                  </a:moveTo>
                  <a:lnTo>
                    <a:pt x="168478" y="68503"/>
                  </a:lnTo>
                  <a:lnTo>
                    <a:pt x="287121" y="103238"/>
                  </a:lnTo>
                  <a:lnTo>
                    <a:pt x="287121" y="267754"/>
                  </a:lnTo>
                  <a:lnTo>
                    <a:pt x="300545" y="267754"/>
                  </a:lnTo>
                  <a:lnTo>
                    <a:pt x="300545" y="88392"/>
                  </a:lnTo>
                  <a:lnTo>
                    <a:pt x="232922" y="68503"/>
                  </a:lnTo>
                  <a:close/>
                </a:path>
                <a:path w="300990" h="4034790">
                  <a:moveTo>
                    <a:pt x="79195" y="23291"/>
                  </a:moveTo>
                  <a:lnTo>
                    <a:pt x="13995" y="23291"/>
                  </a:lnTo>
                  <a:lnTo>
                    <a:pt x="135369" y="58813"/>
                  </a:lnTo>
                  <a:lnTo>
                    <a:pt x="13995" y="191109"/>
                  </a:lnTo>
                  <a:lnTo>
                    <a:pt x="38834" y="191109"/>
                  </a:lnTo>
                  <a:lnTo>
                    <a:pt x="151955" y="67589"/>
                  </a:lnTo>
                  <a:lnTo>
                    <a:pt x="229813" y="67589"/>
                  </a:lnTo>
                  <a:lnTo>
                    <a:pt x="79195" y="23291"/>
                  </a:lnTo>
                  <a:close/>
                </a:path>
              </a:pathLst>
            </a:custGeom>
            <a:solidFill>
              <a:srgbClr val="0093D2"/>
            </a:solidFill>
          </p:spPr>
          <p:txBody>
            <a:bodyPr wrap="square" lIns="0" tIns="0" rIns="0" bIns="0" rtlCol="0"/>
            <a:lstStyle/>
            <a:p>
              <a:endParaRPr/>
            </a:p>
          </p:txBody>
        </p:sp>
        <p:sp>
          <p:nvSpPr>
            <p:cNvPr id="36" name="object 30">
              <a:extLst>
                <a:ext uri="{FF2B5EF4-FFF2-40B4-BE49-F238E27FC236}">
                  <a16:creationId xmlns:a16="http://schemas.microsoft.com/office/drawing/2014/main" id="{FDFCDADD-7631-4610-9875-E0AAE2E03641}"/>
                </a:ext>
              </a:extLst>
            </p:cNvPr>
            <p:cNvSpPr/>
            <p:nvPr/>
          </p:nvSpPr>
          <p:spPr>
            <a:xfrm>
              <a:off x="5110595" y="6696513"/>
              <a:ext cx="118745" cy="164465"/>
            </a:xfrm>
            <a:custGeom>
              <a:avLst/>
              <a:gdLst/>
              <a:ahLst/>
              <a:cxnLst/>
              <a:rect l="l" t="t" r="r" b="b"/>
              <a:pathLst>
                <a:path w="118744" h="164465">
                  <a:moveTo>
                    <a:pt x="0" y="164312"/>
                  </a:moveTo>
                  <a:lnTo>
                    <a:pt x="118694" y="0"/>
                  </a:lnTo>
                  <a:lnTo>
                    <a:pt x="118694" y="164477"/>
                  </a:lnTo>
                  <a:lnTo>
                    <a:pt x="0" y="164312"/>
                  </a:lnTo>
                  <a:close/>
                </a:path>
              </a:pathLst>
            </a:custGeom>
            <a:ln w="12700">
              <a:solidFill>
                <a:srgbClr val="C2DEF4"/>
              </a:solidFill>
            </a:ln>
          </p:spPr>
          <p:txBody>
            <a:bodyPr wrap="square" lIns="0" tIns="0" rIns="0" bIns="0" rtlCol="0"/>
            <a:lstStyle/>
            <a:p>
              <a:endParaRPr/>
            </a:p>
          </p:txBody>
        </p:sp>
        <p:sp>
          <p:nvSpPr>
            <p:cNvPr id="37" name="object 31">
              <a:extLst>
                <a:ext uri="{FF2B5EF4-FFF2-40B4-BE49-F238E27FC236}">
                  <a16:creationId xmlns:a16="http://schemas.microsoft.com/office/drawing/2014/main" id="{8548C8F4-C7F8-44AA-BF2A-B01BB6020A5B}"/>
                </a:ext>
              </a:extLst>
            </p:cNvPr>
            <p:cNvSpPr/>
            <p:nvPr/>
          </p:nvSpPr>
          <p:spPr>
            <a:xfrm>
              <a:off x="4956163" y="6692767"/>
              <a:ext cx="121920" cy="168275"/>
            </a:xfrm>
            <a:custGeom>
              <a:avLst/>
              <a:gdLst/>
              <a:ahLst/>
              <a:cxnLst/>
              <a:rect l="l" t="t" r="r" b="b"/>
              <a:pathLst>
                <a:path w="121919" h="168275">
                  <a:moveTo>
                    <a:pt x="0" y="0"/>
                  </a:moveTo>
                  <a:lnTo>
                    <a:pt x="121335" y="168008"/>
                  </a:lnTo>
                  <a:lnTo>
                    <a:pt x="0" y="167843"/>
                  </a:lnTo>
                  <a:lnTo>
                    <a:pt x="0" y="0"/>
                  </a:lnTo>
                  <a:close/>
                </a:path>
              </a:pathLst>
            </a:custGeom>
            <a:ln w="12700">
              <a:solidFill>
                <a:srgbClr val="C2DEF4"/>
              </a:solidFill>
            </a:ln>
          </p:spPr>
          <p:txBody>
            <a:bodyPr wrap="square" lIns="0" tIns="0" rIns="0" bIns="0" rtlCol="0"/>
            <a:lstStyle/>
            <a:p>
              <a:endParaRPr/>
            </a:p>
          </p:txBody>
        </p:sp>
        <p:sp>
          <p:nvSpPr>
            <p:cNvPr id="38" name="object 32">
              <a:extLst>
                <a:ext uri="{FF2B5EF4-FFF2-40B4-BE49-F238E27FC236}">
                  <a16:creationId xmlns:a16="http://schemas.microsoft.com/office/drawing/2014/main" id="{1919D41A-6649-4BD0-B27A-94ABB1DB1644}"/>
                </a:ext>
              </a:extLst>
            </p:cNvPr>
            <p:cNvSpPr/>
            <p:nvPr/>
          </p:nvSpPr>
          <p:spPr>
            <a:xfrm>
              <a:off x="4956163" y="2868391"/>
              <a:ext cx="121920" cy="168275"/>
            </a:xfrm>
            <a:custGeom>
              <a:avLst/>
              <a:gdLst/>
              <a:ahLst/>
              <a:cxnLst/>
              <a:rect l="l" t="t" r="r" b="b"/>
              <a:pathLst>
                <a:path w="121919" h="168275">
                  <a:moveTo>
                    <a:pt x="121373" y="35521"/>
                  </a:moveTo>
                  <a:lnTo>
                    <a:pt x="0" y="167817"/>
                  </a:lnTo>
                  <a:lnTo>
                    <a:pt x="0" y="0"/>
                  </a:lnTo>
                  <a:lnTo>
                    <a:pt x="121373" y="35521"/>
                  </a:lnTo>
                  <a:close/>
                </a:path>
              </a:pathLst>
            </a:custGeom>
            <a:ln w="12700">
              <a:solidFill>
                <a:srgbClr val="C2DEF4"/>
              </a:solidFill>
            </a:ln>
          </p:spPr>
          <p:txBody>
            <a:bodyPr wrap="square" lIns="0" tIns="0" rIns="0" bIns="0" rtlCol="0"/>
            <a:lstStyle/>
            <a:p>
              <a:endParaRPr/>
            </a:p>
          </p:txBody>
        </p:sp>
        <p:sp>
          <p:nvSpPr>
            <p:cNvPr id="39" name="object 33">
              <a:extLst>
                <a:ext uri="{FF2B5EF4-FFF2-40B4-BE49-F238E27FC236}">
                  <a16:creationId xmlns:a16="http://schemas.microsoft.com/office/drawing/2014/main" id="{46BC56F3-FDF7-41AC-8FCF-A293CC1206C5}"/>
                </a:ext>
              </a:extLst>
            </p:cNvPr>
            <p:cNvSpPr/>
            <p:nvPr/>
          </p:nvSpPr>
          <p:spPr>
            <a:xfrm>
              <a:off x="5110646" y="2913603"/>
              <a:ext cx="118745" cy="199390"/>
            </a:xfrm>
            <a:custGeom>
              <a:avLst/>
              <a:gdLst/>
              <a:ahLst/>
              <a:cxnLst/>
              <a:rect l="l" t="t" r="r" b="b"/>
              <a:pathLst>
                <a:path w="118744" h="199389">
                  <a:moveTo>
                    <a:pt x="118643" y="199250"/>
                  </a:moveTo>
                  <a:lnTo>
                    <a:pt x="0" y="0"/>
                  </a:lnTo>
                  <a:lnTo>
                    <a:pt x="118643" y="34734"/>
                  </a:lnTo>
                  <a:lnTo>
                    <a:pt x="118643" y="199250"/>
                  </a:lnTo>
                  <a:close/>
                </a:path>
              </a:pathLst>
            </a:custGeom>
            <a:ln w="12700">
              <a:solidFill>
                <a:srgbClr val="C2DEF4"/>
              </a:solidFill>
            </a:ln>
          </p:spPr>
          <p:txBody>
            <a:bodyPr wrap="square" lIns="0" tIns="0" rIns="0" bIns="0" rtlCol="0"/>
            <a:lstStyle/>
            <a:p>
              <a:endParaRPr/>
            </a:p>
          </p:txBody>
        </p:sp>
        <p:sp>
          <p:nvSpPr>
            <p:cNvPr id="40" name="object 34">
              <a:extLst>
                <a:ext uri="{FF2B5EF4-FFF2-40B4-BE49-F238E27FC236}">
                  <a16:creationId xmlns:a16="http://schemas.microsoft.com/office/drawing/2014/main" id="{5CF3966A-DA5D-4E0C-B35B-594DDC149C2D}"/>
                </a:ext>
              </a:extLst>
            </p:cNvPr>
            <p:cNvSpPr/>
            <p:nvPr/>
          </p:nvSpPr>
          <p:spPr>
            <a:xfrm>
              <a:off x="4966095" y="6679406"/>
              <a:ext cx="254000" cy="177800"/>
            </a:xfrm>
            <a:custGeom>
              <a:avLst/>
              <a:gdLst/>
              <a:ahLst/>
              <a:cxnLst/>
              <a:rect l="l" t="t" r="r" b="b"/>
              <a:pathLst>
                <a:path w="254000" h="177800">
                  <a:moveTo>
                    <a:pt x="253669" y="3695"/>
                  </a:moveTo>
                  <a:lnTo>
                    <a:pt x="127977" y="177469"/>
                  </a:lnTo>
                  <a:lnTo>
                    <a:pt x="0" y="0"/>
                  </a:lnTo>
                  <a:lnTo>
                    <a:pt x="253669" y="3695"/>
                  </a:lnTo>
                  <a:close/>
                </a:path>
              </a:pathLst>
            </a:custGeom>
            <a:ln w="12700">
              <a:solidFill>
                <a:srgbClr val="C2DEF4"/>
              </a:solidFill>
            </a:ln>
          </p:spPr>
          <p:txBody>
            <a:bodyPr wrap="square" lIns="0" tIns="0" rIns="0" bIns="0" rtlCol="0"/>
            <a:lstStyle/>
            <a:p>
              <a:endParaRPr/>
            </a:p>
          </p:txBody>
        </p:sp>
        <p:sp>
          <p:nvSpPr>
            <p:cNvPr id="41" name="object 35">
              <a:extLst>
                <a:ext uri="{FF2B5EF4-FFF2-40B4-BE49-F238E27FC236}">
                  <a16:creationId xmlns:a16="http://schemas.microsoft.com/office/drawing/2014/main" id="{E77C3E92-FEDA-4507-ADED-EAC6875A1DF4}"/>
                </a:ext>
              </a:extLst>
            </p:cNvPr>
            <p:cNvSpPr/>
            <p:nvPr/>
          </p:nvSpPr>
          <p:spPr>
            <a:xfrm>
              <a:off x="4966056" y="2912688"/>
              <a:ext cx="254000" cy="210820"/>
            </a:xfrm>
            <a:custGeom>
              <a:avLst/>
              <a:gdLst/>
              <a:ahLst/>
              <a:cxnLst/>
              <a:rect l="l" t="t" r="r" b="b"/>
              <a:pathLst>
                <a:path w="254000" h="210819">
                  <a:moveTo>
                    <a:pt x="0" y="139839"/>
                  </a:moveTo>
                  <a:lnTo>
                    <a:pt x="128066" y="0"/>
                  </a:lnTo>
                  <a:lnTo>
                    <a:pt x="253682" y="210731"/>
                  </a:lnTo>
                  <a:lnTo>
                    <a:pt x="0" y="139839"/>
                  </a:lnTo>
                  <a:close/>
                </a:path>
              </a:pathLst>
            </a:custGeom>
            <a:ln w="12700">
              <a:solidFill>
                <a:srgbClr val="C2DEF4"/>
              </a:solidFill>
            </a:ln>
          </p:spPr>
          <p:txBody>
            <a:bodyPr wrap="square" lIns="0" tIns="0" rIns="0" bIns="0" rtlCol="0"/>
            <a:lstStyle/>
            <a:p>
              <a:endParaRPr/>
            </a:p>
          </p:txBody>
        </p:sp>
        <p:sp>
          <p:nvSpPr>
            <p:cNvPr id="42" name="object 36">
              <a:extLst>
                <a:ext uri="{FF2B5EF4-FFF2-40B4-BE49-F238E27FC236}">
                  <a16:creationId xmlns:a16="http://schemas.microsoft.com/office/drawing/2014/main" id="{86C09F5E-7433-4A08-BFDA-26DB8A9DBD8D}"/>
                </a:ext>
              </a:extLst>
            </p:cNvPr>
            <p:cNvSpPr/>
            <p:nvPr/>
          </p:nvSpPr>
          <p:spPr>
            <a:xfrm>
              <a:off x="5103775" y="3551346"/>
              <a:ext cx="125730" cy="347980"/>
            </a:xfrm>
            <a:custGeom>
              <a:avLst/>
              <a:gdLst/>
              <a:ahLst/>
              <a:cxnLst/>
              <a:rect l="l" t="t" r="r" b="b"/>
              <a:pathLst>
                <a:path w="125730" h="347979">
                  <a:moveTo>
                    <a:pt x="0" y="144360"/>
                  </a:moveTo>
                  <a:lnTo>
                    <a:pt x="125514" y="0"/>
                  </a:lnTo>
                  <a:lnTo>
                    <a:pt x="125514" y="347789"/>
                  </a:lnTo>
                  <a:lnTo>
                    <a:pt x="0" y="144360"/>
                  </a:lnTo>
                  <a:close/>
                </a:path>
              </a:pathLst>
            </a:custGeom>
            <a:ln w="12700">
              <a:solidFill>
                <a:srgbClr val="C2DEF4"/>
              </a:solidFill>
            </a:ln>
          </p:spPr>
          <p:txBody>
            <a:bodyPr wrap="square" lIns="0" tIns="0" rIns="0" bIns="0" rtlCol="0"/>
            <a:lstStyle/>
            <a:p>
              <a:endParaRPr/>
            </a:p>
          </p:txBody>
        </p:sp>
        <p:sp>
          <p:nvSpPr>
            <p:cNvPr id="43" name="object 37">
              <a:extLst>
                <a:ext uri="{FF2B5EF4-FFF2-40B4-BE49-F238E27FC236}">
                  <a16:creationId xmlns:a16="http://schemas.microsoft.com/office/drawing/2014/main" id="{CB4205DB-9EE9-40F8-858D-62C328A6853A}"/>
                </a:ext>
              </a:extLst>
            </p:cNvPr>
            <p:cNvSpPr/>
            <p:nvPr/>
          </p:nvSpPr>
          <p:spPr>
            <a:xfrm>
              <a:off x="5103775" y="4337641"/>
              <a:ext cx="125730" cy="347980"/>
            </a:xfrm>
            <a:custGeom>
              <a:avLst/>
              <a:gdLst/>
              <a:ahLst/>
              <a:cxnLst/>
              <a:rect l="l" t="t" r="r" b="b"/>
              <a:pathLst>
                <a:path w="125730" h="347979">
                  <a:moveTo>
                    <a:pt x="0" y="151714"/>
                  </a:moveTo>
                  <a:lnTo>
                    <a:pt x="125514" y="0"/>
                  </a:lnTo>
                  <a:lnTo>
                    <a:pt x="125514" y="347814"/>
                  </a:lnTo>
                  <a:lnTo>
                    <a:pt x="0" y="151714"/>
                  </a:lnTo>
                  <a:close/>
                </a:path>
              </a:pathLst>
            </a:custGeom>
            <a:ln w="12700">
              <a:solidFill>
                <a:srgbClr val="C2DEF4"/>
              </a:solidFill>
            </a:ln>
          </p:spPr>
          <p:txBody>
            <a:bodyPr wrap="square" lIns="0" tIns="0" rIns="0" bIns="0" rtlCol="0"/>
            <a:lstStyle/>
            <a:p>
              <a:endParaRPr/>
            </a:p>
          </p:txBody>
        </p:sp>
        <p:sp>
          <p:nvSpPr>
            <p:cNvPr id="44" name="object 38">
              <a:extLst>
                <a:ext uri="{FF2B5EF4-FFF2-40B4-BE49-F238E27FC236}">
                  <a16:creationId xmlns:a16="http://schemas.microsoft.com/office/drawing/2014/main" id="{75D40D82-B888-4307-B9B8-BDE0B3591A13}"/>
                </a:ext>
              </a:extLst>
            </p:cNvPr>
            <p:cNvSpPr/>
            <p:nvPr/>
          </p:nvSpPr>
          <p:spPr>
            <a:xfrm>
              <a:off x="5103775" y="5123923"/>
              <a:ext cx="125730" cy="347980"/>
            </a:xfrm>
            <a:custGeom>
              <a:avLst/>
              <a:gdLst/>
              <a:ahLst/>
              <a:cxnLst/>
              <a:rect l="l" t="t" r="r" b="b"/>
              <a:pathLst>
                <a:path w="125730" h="347979">
                  <a:moveTo>
                    <a:pt x="0" y="159067"/>
                  </a:moveTo>
                  <a:lnTo>
                    <a:pt x="125514" y="0"/>
                  </a:lnTo>
                  <a:lnTo>
                    <a:pt x="125514" y="347802"/>
                  </a:lnTo>
                  <a:lnTo>
                    <a:pt x="0" y="159067"/>
                  </a:lnTo>
                  <a:close/>
                </a:path>
              </a:pathLst>
            </a:custGeom>
            <a:ln w="12699">
              <a:solidFill>
                <a:srgbClr val="C2DEF4"/>
              </a:solidFill>
            </a:ln>
          </p:spPr>
          <p:txBody>
            <a:bodyPr wrap="square" lIns="0" tIns="0" rIns="0" bIns="0" rtlCol="0"/>
            <a:lstStyle/>
            <a:p>
              <a:endParaRPr/>
            </a:p>
          </p:txBody>
        </p:sp>
        <p:sp>
          <p:nvSpPr>
            <p:cNvPr id="45" name="object 39">
              <a:extLst>
                <a:ext uri="{FF2B5EF4-FFF2-40B4-BE49-F238E27FC236}">
                  <a16:creationId xmlns:a16="http://schemas.microsoft.com/office/drawing/2014/main" id="{33444A68-BF3C-4E3E-8BB7-4081F3910C21}"/>
                </a:ext>
              </a:extLst>
            </p:cNvPr>
            <p:cNvSpPr/>
            <p:nvPr/>
          </p:nvSpPr>
          <p:spPr>
            <a:xfrm>
              <a:off x="5103775" y="5910219"/>
              <a:ext cx="125730" cy="347980"/>
            </a:xfrm>
            <a:custGeom>
              <a:avLst/>
              <a:gdLst/>
              <a:ahLst/>
              <a:cxnLst/>
              <a:rect l="l" t="t" r="r" b="b"/>
              <a:pathLst>
                <a:path w="125730" h="347979">
                  <a:moveTo>
                    <a:pt x="0" y="166433"/>
                  </a:moveTo>
                  <a:lnTo>
                    <a:pt x="125514" y="0"/>
                  </a:lnTo>
                  <a:lnTo>
                    <a:pt x="125514" y="347802"/>
                  </a:lnTo>
                  <a:lnTo>
                    <a:pt x="0" y="166433"/>
                  </a:lnTo>
                  <a:close/>
                </a:path>
              </a:pathLst>
            </a:custGeom>
            <a:ln w="12700">
              <a:solidFill>
                <a:srgbClr val="C2DEF4"/>
              </a:solidFill>
            </a:ln>
          </p:spPr>
          <p:txBody>
            <a:bodyPr wrap="square" lIns="0" tIns="0" rIns="0" bIns="0" rtlCol="0"/>
            <a:lstStyle/>
            <a:p>
              <a:endParaRPr/>
            </a:p>
          </p:txBody>
        </p:sp>
        <p:sp>
          <p:nvSpPr>
            <p:cNvPr id="46" name="object 40">
              <a:extLst>
                <a:ext uri="{FF2B5EF4-FFF2-40B4-BE49-F238E27FC236}">
                  <a16:creationId xmlns:a16="http://schemas.microsoft.com/office/drawing/2014/main" id="{48F1E6A5-22A6-4C31-867A-960FB04DF20B}"/>
                </a:ext>
              </a:extLst>
            </p:cNvPr>
            <p:cNvSpPr/>
            <p:nvPr/>
          </p:nvSpPr>
          <p:spPr>
            <a:xfrm>
              <a:off x="5103775" y="6303385"/>
              <a:ext cx="125730" cy="347980"/>
            </a:xfrm>
            <a:custGeom>
              <a:avLst/>
              <a:gdLst/>
              <a:ahLst/>
              <a:cxnLst/>
              <a:rect l="l" t="t" r="r" b="b"/>
              <a:pathLst>
                <a:path w="125730" h="347979">
                  <a:moveTo>
                    <a:pt x="0" y="170078"/>
                  </a:moveTo>
                  <a:lnTo>
                    <a:pt x="125514" y="0"/>
                  </a:lnTo>
                  <a:lnTo>
                    <a:pt x="125514" y="347776"/>
                  </a:lnTo>
                  <a:lnTo>
                    <a:pt x="0" y="170078"/>
                  </a:lnTo>
                  <a:close/>
                </a:path>
              </a:pathLst>
            </a:custGeom>
            <a:ln w="12700">
              <a:solidFill>
                <a:srgbClr val="C2DEF4"/>
              </a:solidFill>
            </a:ln>
          </p:spPr>
          <p:txBody>
            <a:bodyPr wrap="square" lIns="0" tIns="0" rIns="0" bIns="0" rtlCol="0"/>
            <a:lstStyle/>
            <a:p>
              <a:endParaRPr/>
            </a:p>
          </p:txBody>
        </p:sp>
        <p:sp>
          <p:nvSpPr>
            <p:cNvPr id="47" name="object 41">
              <a:extLst>
                <a:ext uri="{FF2B5EF4-FFF2-40B4-BE49-F238E27FC236}">
                  <a16:creationId xmlns:a16="http://schemas.microsoft.com/office/drawing/2014/main" id="{1228148D-D3C9-4E91-9260-D58FCC5E851E}"/>
                </a:ext>
              </a:extLst>
            </p:cNvPr>
            <p:cNvSpPr/>
            <p:nvPr/>
          </p:nvSpPr>
          <p:spPr>
            <a:xfrm>
              <a:off x="4966044" y="6486608"/>
              <a:ext cx="254000" cy="177800"/>
            </a:xfrm>
            <a:custGeom>
              <a:avLst/>
              <a:gdLst/>
              <a:ahLst/>
              <a:cxnLst/>
              <a:rect l="l" t="t" r="r" b="b"/>
              <a:pathLst>
                <a:path w="254000" h="177800">
                  <a:moveTo>
                    <a:pt x="128079" y="0"/>
                  </a:moveTo>
                  <a:lnTo>
                    <a:pt x="253720" y="177698"/>
                  </a:lnTo>
                  <a:lnTo>
                    <a:pt x="0" y="173621"/>
                  </a:lnTo>
                  <a:lnTo>
                    <a:pt x="128079" y="0"/>
                  </a:lnTo>
                  <a:close/>
                </a:path>
              </a:pathLst>
            </a:custGeom>
            <a:ln w="12700">
              <a:solidFill>
                <a:srgbClr val="C2DEF4"/>
              </a:solidFill>
            </a:ln>
          </p:spPr>
          <p:txBody>
            <a:bodyPr wrap="square" lIns="0" tIns="0" rIns="0" bIns="0" rtlCol="0"/>
            <a:lstStyle/>
            <a:p>
              <a:endParaRPr/>
            </a:p>
          </p:txBody>
        </p:sp>
        <p:sp>
          <p:nvSpPr>
            <p:cNvPr id="48" name="object 42">
              <a:extLst>
                <a:ext uri="{FF2B5EF4-FFF2-40B4-BE49-F238E27FC236}">
                  <a16:creationId xmlns:a16="http://schemas.microsoft.com/office/drawing/2014/main" id="{5EB57555-AA5C-4950-AF72-B00F926ABC8A}"/>
                </a:ext>
              </a:extLst>
            </p:cNvPr>
            <p:cNvSpPr/>
            <p:nvPr/>
          </p:nvSpPr>
          <p:spPr>
            <a:xfrm>
              <a:off x="4956163" y="6291638"/>
              <a:ext cx="128270" cy="354965"/>
            </a:xfrm>
            <a:custGeom>
              <a:avLst/>
              <a:gdLst/>
              <a:ahLst/>
              <a:cxnLst/>
              <a:rect l="l" t="t" r="r" b="b"/>
              <a:pathLst>
                <a:path w="128269" h="354965">
                  <a:moveTo>
                    <a:pt x="0" y="0"/>
                  </a:moveTo>
                  <a:lnTo>
                    <a:pt x="128231" y="181305"/>
                  </a:lnTo>
                  <a:lnTo>
                    <a:pt x="0" y="354837"/>
                  </a:lnTo>
                  <a:lnTo>
                    <a:pt x="0" y="0"/>
                  </a:lnTo>
                  <a:close/>
                </a:path>
              </a:pathLst>
            </a:custGeom>
            <a:ln w="12700">
              <a:solidFill>
                <a:srgbClr val="C2DEF4"/>
              </a:solidFill>
            </a:ln>
          </p:spPr>
          <p:txBody>
            <a:bodyPr wrap="square" lIns="0" tIns="0" rIns="0" bIns="0" rtlCol="0"/>
            <a:lstStyle/>
            <a:p>
              <a:endParaRPr/>
            </a:p>
          </p:txBody>
        </p:sp>
        <p:sp>
          <p:nvSpPr>
            <p:cNvPr id="49" name="object 43">
              <a:extLst>
                <a:ext uri="{FF2B5EF4-FFF2-40B4-BE49-F238E27FC236}">
                  <a16:creationId xmlns:a16="http://schemas.microsoft.com/office/drawing/2014/main" id="{980389EB-9AD5-4B1E-95AC-8A2DA3546F81}"/>
                </a:ext>
              </a:extLst>
            </p:cNvPr>
            <p:cNvSpPr/>
            <p:nvPr/>
          </p:nvSpPr>
          <p:spPr>
            <a:xfrm>
              <a:off x="4956163" y="5890470"/>
              <a:ext cx="128270" cy="354965"/>
            </a:xfrm>
            <a:custGeom>
              <a:avLst/>
              <a:gdLst/>
              <a:ahLst/>
              <a:cxnLst/>
              <a:rect l="l" t="t" r="r" b="b"/>
              <a:pathLst>
                <a:path w="128269" h="354964">
                  <a:moveTo>
                    <a:pt x="128231" y="185102"/>
                  </a:moveTo>
                  <a:lnTo>
                    <a:pt x="0" y="354863"/>
                  </a:lnTo>
                  <a:lnTo>
                    <a:pt x="0" y="0"/>
                  </a:lnTo>
                  <a:lnTo>
                    <a:pt x="128231" y="185102"/>
                  </a:lnTo>
                  <a:close/>
                </a:path>
              </a:pathLst>
            </a:custGeom>
            <a:ln w="12700">
              <a:solidFill>
                <a:srgbClr val="C2DEF4"/>
              </a:solidFill>
            </a:ln>
          </p:spPr>
          <p:txBody>
            <a:bodyPr wrap="square" lIns="0" tIns="0" rIns="0" bIns="0" rtlCol="0"/>
            <a:lstStyle/>
            <a:p>
              <a:endParaRPr/>
            </a:p>
          </p:txBody>
        </p:sp>
        <p:sp>
          <p:nvSpPr>
            <p:cNvPr id="50" name="object 44">
              <a:extLst>
                <a:ext uri="{FF2B5EF4-FFF2-40B4-BE49-F238E27FC236}">
                  <a16:creationId xmlns:a16="http://schemas.microsoft.com/office/drawing/2014/main" id="{42EF0436-C41E-4281-9ACC-EC3F519A7714}"/>
                </a:ext>
              </a:extLst>
            </p:cNvPr>
            <p:cNvSpPr/>
            <p:nvPr/>
          </p:nvSpPr>
          <p:spPr>
            <a:xfrm>
              <a:off x="4956163" y="5088185"/>
              <a:ext cx="128270" cy="354965"/>
            </a:xfrm>
            <a:custGeom>
              <a:avLst/>
              <a:gdLst/>
              <a:ahLst/>
              <a:cxnLst/>
              <a:rect l="l" t="t" r="r" b="b"/>
              <a:pathLst>
                <a:path w="128269" h="354964">
                  <a:moveTo>
                    <a:pt x="128231" y="192595"/>
                  </a:moveTo>
                  <a:lnTo>
                    <a:pt x="0" y="354876"/>
                  </a:lnTo>
                  <a:lnTo>
                    <a:pt x="0" y="0"/>
                  </a:lnTo>
                  <a:lnTo>
                    <a:pt x="128231" y="192595"/>
                  </a:lnTo>
                  <a:close/>
                </a:path>
              </a:pathLst>
            </a:custGeom>
            <a:ln w="12700">
              <a:solidFill>
                <a:srgbClr val="C2DEF4"/>
              </a:solidFill>
            </a:ln>
          </p:spPr>
          <p:txBody>
            <a:bodyPr wrap="square" lIns="0" tIns="0" rIns="0" bIns="0" rtlCol="0"/>
            <a:lstStyle/>
            <a:p>
              <a:endParaRPr/>
            </a:p>
          </p:txBody>
        </p:sp>
        <p:sp>
          <p:nvSpPr>
            <p:cNvPr id="51" name="object 45">
              <a:extLst>
                <a:ext uri="{FF2B5EF4-FFF2-40B4-BE49-F238E27FC236}">
                  <a16:creationId xmlns:a16="http://schemas.microsoft.com/office/drawing/2014/main" id="{1E27B44F-098D-45C6-9F97-F2C370B0BFDB}"/>
                </a:ext>
              </a:extLst>
            </p:cNvPr>
            <p:cNvSpPr/>
            <p:nvPr/>
          </p:nvSpPr>
          <p:spPr>
            <a:xfrm>
              <a:off x="4956163" y="4285914"/>
              <a:ext cx="128270" cy="354965"/>
            </a:xfrm>
            <a:custGeom>
              <a:avLst/>
              <a:gdLst/>
              <a:ahLst/>
              <a:cxnLst/>
              <a:rect l="l" t="t" r="r" b="b"/>
              <a:pathLst>
                <a:path w="128269" h="354964">
                  <a:moveTo>
                    <a:pt x="128231" y="200101"/>
                  </a:moveTo>
                  <a:lnTo>
                    <a:pt x="0" y="354863"/>
                  </a:lnTo>
                  <a:lnTo>
                    <a:pt x="0" y="0"/>
                  </a:lnTo>
                  <a:lnTo>
                    <a:pt x="128231" y="200101"/>
                  </a:lnTo>
                  <a:close/>
                </a:path>
              </a:pathLst>
            </a:custGeom>
            <a:ln w="12700">
              <a:solidFill>
                <a:srgbClr val="C2DEF4"/>
              </a:solidFill>
            </a:ln>
          </p:spPr>
          <p:txBody>
            <a:bodyPr wrap="square" lIns="0" tIns="0" rIns="0" bIns="0" rtlCol="0"/>
            <a:lstStyle/>
            <a:p>
              <a:endParaRPr/>
            </a:p>
          </p:txBody>
        </p:sp>
        <p:sp>
          <p:nvSpPr>
            <p:cNvPr id="52" name="object 46">
              <a:extLst>
                <a:ext uri="{FF2B5EF4-FFF2-40B4-BE49-F238E27FC236}">
                  <a16:creationId xmlns:a16="http://schemas.microsoft.com/office/drawing/2014/main" id="{D93BA487-7978-4E71-8505-D86B4EA26FC0}"/>
                </a:ext>
              </a:extLst>
            </p:cNvPr>
            <p:cNvSpPr/>
            <p:nvPr/>
          </p:nvSpPr>
          <p:spPr>
            <a:xfrm>
              <a:off x="4956163" y="3483617"/>
              <a:ext cx="128270" cy="354965"/>
            </a:xfrm>
            <a:custGeom>
              <a:avLst/>
              <a:gdLst/>
              <a:ahLst/>
              <a:cxnLst/>
              <a:rect l="l" t="t" r="r" b="b"/>
              <a:pathLst>
                <a:path w="128269" h="354964">
                  <a:moveTo>
                    <a:pt x="128231" y="207606"/>
                  </a:moveTo>
                  <a:lnTo>
                    <a:pt x="0" y="354888"/>
                  </a:lnTo>
                  <a:lnTo>
                    <a:pt x="0" y="0"/>
                  </a:lnTo>
                  <a:lnTo>
                    <a:pt x="128231" y="207606"/>
                  </a:lnTo>
                  <a:close/>
                </a:path>
              </a:pathLst>
            </a:custGeom>
            <a:ln w="12700">
              <a:solidFill>
                <a:srgbClr val="C2DEF4"/>
              </a:solidFill>
            </a:ln>
          </p:spPr>
          <p:txBody>
            <a:bodyPr wrap="square" lIns="0" tIns="0" rIns="0" bIns="0" rtlCol="0"/>
            <a:lstStyle/>
            <a:p>
              <a:endParaRPr/>
            </a:p>
          </p:txBody>
        </p:sp>
        <p:sp>
          <p:nvSpPr>
            <p:cNvPr id="53" name="object 47">
              <a:extLst>
                <a:ext uri="{FF2B5EF4-FFF2-40B4-BE49-F238E27FC236}">
                  <a16:creationId xmlns:a16="http://schemas.microsoft.com/office/drawing/2014/main" id="{CC18712C-3292-417D-B1D9-D05248449323}"/>
                </a:ext>
              </a:extLst>
            </p:cNvPr>
            <p:cNvSpPr/>
            <p:nvPr/>
          </p:nvSpPr>
          <p:spPr>
            <a:xfrm>
              <a:off x="4956163" y="3082513"/>
              <a:ext cx="128270" cy="354965"/>
            </a:xfrm>
            <a:custGeom>
              <a:avLst/>
              <a:gdLst/>
              <a:ahLst/>
              <a:cxnLst/>
              <a:rect l="l" t="t" r="r" b="b"/>
              <a:pathLst>
                <a:path w="128269" h="354964">
                  <a:moveTo>
                    <a:pt x="128231" y="211315"/>
                  </a:moveTo>
                  <a:lnTo>
                    <a:pt x="0" y="354838"/>
                  </a:lnTo>
                  <a:lnTo>
                    <a:pt x="0" y="0"/>
                  </a:lnTo>
                  <a:lnTo>
                    <a:pt x="128231" y="211315"/>
                  </a:lnTo>
                  <a:close/>
                </a:path>
              </a:pathLst>
            </a:custGeom>
            <a:ln w="12700">
              <a:solidFill>
                <a:srgbClr val="C2DEF4"/>
              </a:solidFill>
            </a:ln>
          </p:spPr>
          <p:txBody>
            <a:bodyPr wrap="square" lIns="0" tIns="0" rIns="0" bIns="0" rtlCol="0"/>
            <a:lstStyle/>
            <a:p>
              <a:endParaRPr/>
            </a:p>
          </p:txBody>
        </p:sp>
        <p:sp>
          <p:nvSpPr>
            <p:cNvPr id="54" name="object 48">
              <a:extLst>
                <a:ext uri="{FF2B5EF4-FFF2-40B4-BE49-F238E27FC236}">
                  <a16:creationId xmlns:a16="http://schemas.microsoft.com/office/drawing/2014/main" id="{03B12112-0BE6-4318-B5FE-BCC3EF547049}"/>
                </a:ext>
              </a:extLst>
            </p:cNvPr>
            <p:cNvSpPr/>
            <p:nvPr/>
          </p:nvSpPr>
          <p:spPr>
            <a:xfrm>
              <a:off x="4966056" y="3071692"/>
              <a:ext cx="254000" cy="211454"/>
            </a:xfrm>
            <a:custGeom>
              <a:avLst/>
              <a:gdLst/>
              <a:ahLst/>
              <a:cxnLst/>
              <a:rect l="l" t="t" r="r" b="b"/>
              <a:pathLst>
                <a:path w="254000" h="211454">
                  <a:moveTo>
                    <a:pt x="128016" y="211264"/>
                  </a:moveTo>
                  <a:lnTo>
                    <a:pt x="0" y="0"/>
                  </a:lnTo>
                  <a:lnTo>
                    <a:pt x="253733" y="70548"/>
                  </a:lnTo>
                  <a:lnTo>
                    <a:pt x="128016" y="211264"/>
                  </a:lnTo>
                  <a:close/>
                </a:path>
              </a:pathLst>
            </a:custGeom>
            <a:ln w="12700">
              <a:solidFill>
                <a:srgbClr val="C2DEF4"/>
              </a:solidFill>
            </a:ln>
          </p:spPr>
          <p:txBody>
            <a:bodyPr wrap="square" lIns="0" tIns="0" rIns="0" bIns="0" rtlCol="0"/>
            <a:lstStyle/>
            <a:p>
              <a:endParaRPr/>
            </a:p>
          </p:txBody>
        </p:sp>
        <p:sp>
          <p:nvSpPr>
            <p:cNvPr id="55" name="object 49">
              <a:extLst>
                <a:ext uri="{FF2B5EF4-FFF2-40B4-BE49-F238E27FC236}">
                  <a16:creationId xmlns:a16="http://schemas.microsoft.com/office/drawing/2014/main" id="{BE5D51D7-13E0-4971-A979-49B6FB8D7BC0}"/>
                </a:ext>
              </a:extLst>
            </p:cNvPr>
            <p:cNvSpPr/>
            <p:nvPr/>
          </p:nvSpPr>
          <p:spPr>
            <a:xfrm>
              <a:off x="5103775" y="3158230"/>
              <a:ext cx="125730" cy="347980"/>
            </a:xfrm>
            <a:custGeom>
              <a:avLst/>
              <a:gdLst/>
              <a:ahLst/>
              <a:cxnLst/>
              <a:rect l="l" t="t" r="r" b="b"/>
              <a:pathLst>
                <a:path w="125730" h="347979">
                  <a:moveTo>
                    <a:pt x="0" y="140677"/>
                  </a:moveTo>
                  <a:lnTo>
                    <a:pt x="125514" y="0"/>
                  </a:lnTo>
                  <a:lnTo>
                    <a:pt x="125514" y="347764"/>
                  </a:lnTo>
                  <a:lnTo>
                    <a:pt x="0" y="140677"/>
                  </a:lnTo>
                  <a:close/>
                </a:path>
              </a:pathLst>
            </a:custGeom>
            <a:ln w="12700">
              <a:solidFill>
                <a:srgbClr val="C2DEF4"/>
              </a:solidFill>
            </a:ln>
          </p:spPr>
          <p:txBody>
            <a:bodyPr wrap="square" lIns="0" tIns="0" rIns="0" bIns="0" rtlCol="0"/>
            <a:lstStyle/>
            <a:p>
              <a:endParaRPr/>
            </a:p>
          </p:txBody>
        </p:sp>
        <p:sp>
          <p:nvSpPr>
            <p:cNvPr id="56" name="object 50">
              <a:extLst>
                <a:ext uri="{FF2B5EF4-FFF2-40B4-BE49-F238E27FC236}">
                  <a16:creationId xmlns:a16="http://schemas.microsoft.com/office/drawing/2014/main" id="{A2099171-A608-469F-AD42-EB1B106BB99F}"/>
                </a:ext>
              </a:extLst>
            </p:cNvPr>
            <p:cNvSpPr/>
            <p:nvPr/>
          </p:nvSpPr>
          <p:spPr>
            <a:xfrm>
              <a:off x="4966044" y="3309792"/>
              <a:ext cx="254000" cy="207645"/>
            </a:xfrm>
            <a:custGeom>
              <a:avLst/>
              <a:gdLst/>
              <a:ahLst/>
              <a:cxnLst/>
              <a:rect l="l" t="t" r="r" b="b"/>
              <a:pathLst>
                <a:path w="254000" h="207645">
                  <a:moveTo>
                    <a:pt x="128079" y="0"/>
                  </a:moveTo>
                  <a:lnTo>
                    <a:pt x="253720" y="207111"/>
                  </a:lnTo>
                  <a:lnTo>
                    <a:pt x="0" y="143624"/>
                  </a:lnTo>
                  <a:lnTo>
                    <a:pt x="128079" y="0"/>
                  </a:lnTo>
                  <a:close/>
                </a:path>
              </a:pathLst>
            </a:custGeom>
            <a:ln w="12700">
              <a:solidFill>
                <a:srgbClr val="C2DEF4"/>
              </a:solidFill>
            </a:ln>
          </p:spPr>
          <p:txBody>
            <a:bodyPr wrap="square" lIns="0" tIns="0" rIns="0" bIns="0" rtlCol="0"/>
            <a:lstStyle/>
            <a:p>
              <a:endParaRPr/>
            </a:p>
          </p:txBody>
        </p:sp>
        <p:sp>
          <p:nvSpPr>
            <p:cNvPr id="57" name="object 51">
              <a:extLst>
                <a:ext uri="{FF2B5EF4-FFF2-40B4-BE49-F238E27FC236}">
                  <a16:creationId xmlns:a16="http://schemas.microsoft.com/office/drawing/2014/main" id="{D8DA010B-240A-40E6-BCD9-CD4310E7857E}"/>
                </a:ext>
              </a:extLst>
            </p:cNvPr>
            <p:cNvSpPr/>
            <p:nvPr/>
          </p:nvSpPr>
          <p:spPr>
            <a:xfrm>
              <a:off x="4966095" y="3472606"/>
              <a:ext cx="254000" cy="207645"/>
            </a:xfrm>
            <a:custGeom>
              <a:avLst/>
              <a:gdLst/>
              <a:ahLst/>
              <a:cxnLst/>
              <a:rect l="l" t="t" r="r" b="b"/>
              <a:pathLst>
                <a:path w="254000" h="207645">
                  <a:moveTo>
                    <a:pt x="127977" y="207441"/>
                  </a:moveTo>
                  <a:lnTo>
                    <a:pt x="0" y="0"/>
                  </a:lnTo>
                  <a:lnTo>
                    <a:pt x="253669" y="63106"/>
                  </a:lnTo>
                  <a:lnTo>
                    <a:pt x="127977" y="207441"/>
                  </a:lnTo>
                  <a:close/>
                </a:path>
              </a:pathLst>
            </a:custGeom>
            <a:ln w="12700">
              <a:solidFill>
                <a:srgbClr val="C2DEF4"/>
              </a:solidFill>
            </a:ln>
          </p:spPr>
          <p:txBody>
            <a:bodyPr wrap="square" lIns="0" tIns="0" rIns="0" bIns="0" rtlCol="0"/>
            <a:lstStyle/>
            <a:p>
              <a:endParaRPr/>
            </a:p>
          </p:txBody>
        </p:sp>
        <p:sp>
          <p:nvSpPr>
            <p:cNvPr id="58" name="object 52">
              <a:extLst>
                <a:ext uri="{FF2B5EF4-FFF2-40B4-BE49-F238E27FC236}">
                  <a16:creationId xmlns:a16="http://schemas.microsoft.com/office/drawing/2014/main" id="{DCF7B362-269A-4E11-AA8C-0BC9AA400E2E}"/>
                </a:ext>
              </a:extLst>
            </p:cNvPr>
            <p:cNvSpPr/>
            <p:nvPr/>
          </p:nvSpPr>
          <p:spPr>
            <a:xfrm>
              <a:off x="4966056" y="3706895"/>
              <a:ext cx="254000" cy="203835"/>
            </a:xfrm>
            <a:custGeom>
              <a:avLst/>
              <a:gdLst/>
              <a:ahLst/>
              <a:cxnLst/>
              <a:rect l="l" t="t" r="r" b="b"/>
              <a:pathLst>
                <a:path w="254000" h="203835">
                  <a:moveTo>
                    <a:pt x="0" y="147332"/>
                  </a:moveTo>
                  <a:lnTo>
                    <a:pt x="128066" y="0"/>
                  </a:lnTo>
                  <a:lnTo>
                    <a:pt x="253682" y="203377"/>
                  </a:lnTo>
                  <a:lnTo>
                    <a:pt x="0" y="147332"/>
                  </a:lnTo>
                  <a:close/>
                </a:path>
              </a:pathLst>
            </a:custGeom>
            <a:ln w="12700">
              <a:solidFill>
                <a:srgbClr val="C2DEF4"/>
              </a:solidFill>
            </a:ln>
          </p:spPr>
          <p:txBody>
            <a:bodyPr wrap="square" lIns="0" tIns="0" rIns="0" bIns="0" rtlCol="0"/>
            <a:lstStyle/>
            <a:p>
              <a:endParaRPr/>
            </a:p>
          </p:txBody>
        </p:sp>
        <p:sp>
          <p:nvSpPr>
            <p:cNvPr id="59" name="object 53">
              <a:extLst>
                <a:ext uri="{FF2B5EF4-FFF2-40B4-BE49-F238E27FC236}">
                  <a16:creationId xmlns:a16="http://schemas.microsoft.com/office/drawing/2014/main" id="{05E0344A-077E-476B-9F69-B8BA30A842D0}"/>
                </a:ext>
              </a:extLst>
            </p:cNvPr>
            <p:cNvSpPr/>
            <p:nvPr/>
          </p:nvSpPr>
          <p:spPr>
            <a:xfrm>
              <a:off x="5103775" y="3944525"/>
              <a:ext cx="125730" cy="347980"/>
            </a:xfrm>
            <a:custGeom>
              <a:avLst/>
              <a:gdLst/>
              <a:ahLst/>
              <a:cxnLst/>
              <a:rect l="l" t="t" r="r" b="b"/>
              <a:pathLst>
                <a:path w="125730" h="347979">
                  <a:moveTo>
                    <a:pt x="0" y="148018"/>
                  </a:moveTo>
                  <a:lnTo>
                    <a:pt x="125514" y="0"/>
                  </a:lnTo>
                  <a:lnTo>
                    <a:pt x="125514" y="347738"/>
                  </a:lnTo>
                  <a:lnTo>
                    <a:pt x="0" y="148018"/>
                  </a:lnTo>
                  <a:close/>
                </a:path>
              </a:pathLst>
            </a:custGeom>
            <a:ln w="12700">
              <a:solidFill>
                <a:srgbClr val="C2DEF4"/>
              </a:solidFill>
            </a:ln>
          </p:spPr>
          <p:txBody>
            <a:bodyPr wrap="square" lIns="0" tIns="0" rIns="0" bIns="0" rtlCol="0"/>
            <a:lstStyle/>
            <a:p>
              <a:endParaRPr/>
            </a:p>
          </p:txBody>
        </p:sp>
        <p:sp>
          <p:nvSpPr>
            <p:cNvPr id="60" name="object 54">
              <a:extLst>
                <a:ext uri="{FF2B5EF4-FFF2-40B4-BE49-F238E27FC236}">
                  <a16:creationId xmlns:a16="http://schemas.microsoft.com/office/drawing/2014/main" id="{E43A3CA1-8B45-4872-9082-627C0A2305FE}"/>
                </a:ext>
              </a:extLst>
            </p:cNvPr>
            <p:cNvSpPr/>
            <p:nvPr/>
          </p:nvSpPr>
          <p:spPr>
            <a:xfrm>
              <a:off x="4956163" y="3884797"/>
              <a:ext cx="128270" cy="354965"/>
            </a:xfrm>
            <a:custGeom>
              <a:avLst/>
              <a:gdLst/>
              <a:ahLst/>
              <a:cxnLst/>
              <a:rect l="l" t="t" r="r" b="b"/>
              <a:pathLst>
                <a:path w="128269" h="354964">
                  <a:moveTo>
                    <a:pt x="128231" y="203834"/>
                  </a:moveTo>
                  <a:lnTo>
                    <a:pt x="0" y="354825"/>
                  </a:lnTo>
                  <a:lnTo>
                    <a:pt x="0" y="0"/>
                  </a:lnTo>
                  <a:lnTo>
                    <a:pt x="128231" y="203834"/>
                  </a:lnTo>
                  <a:close/>
                </a:path>
              </a:pathLst>
            </a:custGeom>
            <a:ln w="12700">
              <a:solidFill>
                <a:srgbClr val="C2DEF4"/>
              </a:solidFill>
            </a:ln>
          </p:spPr>
          <p:txBody>
            <a:bodyPr wrap="square" lIns="0" tIns="0" rIns="0" bIns="0" rtlCol="0"/>
            <a:lstStyle/>
            <a:p>
              <a:endParaRPr/>
            </a:p>
          </p:txBody>
        </p:sp>
        <p:sp>
          <p:nvSpPr>
            <p:cNvPr id="61" name="object 55">
              <a:extLst>
                <a:ext uri="{FF2B5EF4-FFF2-40B4-BE49-F238E27FC236}">
                  <a16:creationId xmlns:a16="http://schemas.microsoft.com/office/drawing/2014/main" id="{3503CDF0-C1C0-4712-84F5-5D275F0006E7}"/>
                </a:ext>
              </a:extLst>
            </p:cNvPr>
            <p:cNvSpPr/>
            <p:nvPr/>
          </p:nvSpPr>
          <p:spPr>
            <a:xfrm>
              <a:off x="4966056" y="3873405"/>
              <a:ext cx="254000" cy="203835"/>
            </a:xfrm>
            <a:custGeom>
              <a:avLst/>
              <a:gdLst/>
              <a:ahLst/>
              <a:cxnLst/>
              <a:rect l="l" t="t" r="r" b="b"/>
              <a:pathLst>
                <a:path w="254000" h="203835">
                  <a:moveTo>
                    <a:pt x="128016" y="203758"/>
                  </a:moveTo>
                  <a:lnTo>
                    <a:pt x="0" y="0"/>
                  </a:lnTo>
                  <a:lnTo>
                    <a:pt x="253733" y="55702"/>
                  </a:lnTo>
                  <a:lnTo>
                    <a:pt x="128016" y="203758"/>
                  </a:lnTo>
                  <a:close/>
                </a:path>
              </a:pathLst>
            </a:custGeom>
            <a:ln w="12700">
              <a:solidFill>
                <a:srgbClr val="C2DEF4"/>
              </a:solidFill>
            </a:ln>
          </p:spPr>
          <p:txBody>
            <a:bodyPr wrap="square" lIns="0" tIns="0" rIns="0" bIns="0" rtlCol="0"/>
            <a:lstStyle/>
            <a:p>
              <a:endParaRPr/>
            </a:p>
          </p:txBody>
        </p:sp>
        <p:sp>
          <p:nvSpPr>
            <p:cNvPr id="62" name="object 56">
              <a:extLst>
                <a:ext uri="{FF2B5EF4-FFF2-40B4-BE49-F238E27FC236}">
                  <a16:creationId xmlns:a16="http://schemas.microsoft.com/office/drawing/2014/main" id="{2E5F21E0-92BB-472F-8263-3CEC11FD3291}"/>
                </a:ext>
              </a:extLst>
            </p:cNvPr>
            <p:cNvSpPr/>
            <p:nvPr/>
          </p:nvSpPr>
          <p:spPr>
            <a:xfrm>
              <a:off x="4966044" y="4104012"/>
              <a:ext cx="254000" cy="200025"/>
            </a:xfrm>
            <a:custGeom>
              <a:avLst/>
              <a:gdLst/>
              <a:ahLst/>
              <a:cxnLst/>
              <a:rect l="l" t="t" r="r" b="b"/>
              <a:pathLst>
                <a:path w="254000" h="200025">
                  <a:moveTo>
                    <a:pt x="128079" y="0"/>
                  </a:moveTo>
                  <a:lnTo>
                    <a:pt x="253720" y="199707"/>
                  </a:lnTo>
                  <a:lnTo>
                    <a:pt x="0" y="151091"/>
                  </a:lnTo>
                  <a:lnTo>
                    <a:pt x="128079" y="0"/>
                  </a:lnTo>
                  <a:close/>
                </a:path>
              </a:pathLst>
            </a:custGeom>
            <a:ln w="12700">
              <a:solidFill>
                <a:srgbClr val="C2DEF4"/>
              </a:solidFill>
            </a:ln>
          </p:spPr>
          <p:txBody>
            <a:bodyPr wrap="square" lIns="0" tIns="0" rIns="0" bIns="0" rtlCol="0"/>
            <a:lstStyle/>
            <a:p>
              <a:endParaRPr/>
            </a:p>
          </p:txBody>
        </p:sp>
        <p:sp>
          <p:nvSpPr>
            <p:cNvPr id="63" name="object 57">
              <a:extLst>
                <a:ext uri="{FF2B5EF4-FFF2-40B4-BE49-F238E27FC236}">
                  <a16:creationId xmlns:a16="http://schemas.microsoft.com/office/drawing/2014/main" id="{75F97AD9-5FD2-4F11-8FFF-79F4BD083D25}"/>
                </a:ext>
              </a:extLst>
            </p:cNvPr>
            <p:cNvSpPr/>
            <p:nvPr/>
          </p:nvSpPr>
          <p:spPr>
            <a:xfrm>
              <a:off x="4966095" y="4274280"/>
              <a:ext cx="254000" cy="200025"/>
            </a:xfrm>
            <a:custGeom>
              <a:avLst/>
              <a:gdLst/>
              <a:ahLst/>
              <a:cxnLst/>
              <a:rect l="l" t="t" r="r" b="b"/>
              <a:pathLst>
                <a:path w="254000" h="200025">
                  <a:moveTo>
                    <a:pt x="127977" y="199961"/>
                  </a:moveTo>
                  <a:lnTo>
                    <a:pt x="0" y="0"/>
                  </a:lnTo>
                  <a:lnTo>
                    <a:pt x="253669" y="48259"/>
                  </a:lnTo>
                  <a:lnTo>
                    <a:pt x="127977" y="199961"/>
                  </a:lnTo>
                  <a:close/>
                </a:path>
              </a:pathLst>
            </a:custGeom>
            <a:ln w="12700">
              <a:solidFill>
                <a:srgbClr val="C2DEF4"/>
              </a:solidFill>
            </a:ln>
          </p:spPr>
          <p:txBody>
            <a:bodyPr wrap="square" lIns="0" tIns="0" rIns="0" bIns="0" rtlCol="0"/>
            <a:lstStyle/>
            <a:p>
              <a:endParaRPr/>
            </a:p>
          </p:txBody>
        </p:sp>
        <p:sp>
          <p:nvSpPr>
            <p:cNvPr id="64" name="object 58">
              <a:extLst>
                <a:ext uri="{FF2B5EF4-FFF2-40B4-BE49-F238E27FC236}">
                  <a16:creationId xmlns:a16="http://schemas.microsoft.com/office/drawing/2014/main" id="{DAD038A9-389D-40CE-98F3-F7B886B68B82}"/>
                </a:ext>
              </a:extLst>
            </p:cNvPr>
            <p:cNvSpPr/>
            <p:nvPr/>
          </p:nvSpPr>
          <p:spPr>
            <a:xfrm>
              <a:off x="4966056" y="4501128"/>
              <a:ext cx="254000" cy="196215"/>
            </a:xfrm>
            <a:custGeom>
              <a:avLst/>
              <a:gdLst/>
              <a:ahLst/>
              <a:cxnLst/>
              <a:rect l="l" t="t" r="r" b="b"/>
              <a:pathLst>
                <a:path w="254000" h="196214">
                  <a:moveTo>
                    <a:pt x="0" y="154800"/>
                  </a:moveTo>
                  <a:lnTo>
                    <a:pt x="128066" y="0"/>
                  </a:lnTo>
                  <a:lnTo>
                    <a:pt x="253682" y="195999"/>
                  </a:lnTo>
                  <a:lnTo>
                    <a:pt x="0" y="154800"/>
                  </a:lnTo>
                  <a:close/>
                </a:path>
              </a:pathLst>
            </a:custGeom>
            <a:ln w="12700">
              <a:solidFill>
                <a:srgbClr val="C2DEF4"/>
              </a:solidFill>
            </a:ln>
          </p:spPr>
          <p:txBody>
            <a:bodyPr wrap="square" lIns="0" tIns="0" rIns="0" bIns="0" rtlCol="0"/>
            <a:lstStyle/>
            <a:p>
              <a:endParaRPr/>
            </a:p>
          </p:txBody>
        </p:sp>
        <p:sp>
          <p:nvSpPr>
            <p:cNvPr id="65" name="object 59">
              <a:extLst>
                <a:ext uri="{FF2B5EF4-FFF2-40B4-BE49-F238E27FC236}">
                  <a16:creationId xmlns:a16="http://schemas.microsoft.com/office/drawing/2014/main" id="{A9F112EE-6E6A-4FD5-A0F6-8F7A3F2DD22D}"/>
                </a:ext>
              </a:extLst>
            </p:cNvPr>
            <p:cNvSpPr/>
            <p:nvPr/>
          </p:nvSpPr>
          <p:spPr>
            <a:xfrm>
              <a:off x="5103775" y="4730808"/>
              <a:ext cx="125730" cy="347980"/>
            </a:xfrm>
            <a:custGeom>
              <a:avLst/>
              <a:gdLst/>
              <a:ahLst/>
              <a:cxnLst/>
              <a:rect l="l" t="t" r="r" b="b"/>
              <a:pathLst>
                <a:path w="125730" h="347979">
                  <a:moveTo>
                    <a:pt x="0" y="155384"/>
                  </a:moveTo>
                  <a:lnTo>
                    <a:pt x="125514" y="0"/>
                  </a:lnTo>
                  <a:lnTo>
                    <a:pt x="125514" y="347776"/>
                  </a:lnTo>
                  <a:lnTo>
                    <a:pt x="0" y="155384"/>
                  </a:lnTo>
                  <a:close/>
                </a:path>
              </a:pathLst>
            </a:custGeom>
            <a:ln w="12699">
              <a:solidFill>
                <a:srgbClr val="C2DEF4"/>
              </a:solidFill>
            </a:ln>
          </p:spPr>
          <p:txBody>
            <a:bodyPr wrap="square" lIns="0" tIns="0" rIns="0" bIns="0" rtlCol="0"/>
            <a:lstStyle/>
            <a:p>
              <a:endParaRPr/>
            </a:p>
          </p:txBody>
        </p:sp>
        <p:sp>
          <p:nvSpPr>
            <p:cNvPr id="66" name="object 60">
              <a:extLst>
                <a:ext uri="{FF2B5EF4-FFF2-40B4-BE49-F238E27FC236}">
                  <a16:creationId xmlns:a16="http://schemas.microsoft.com/office/drawing/2014/main" id="{035161C6-0ACB-4B4E-B078-8814C9E97C7D}"/>
                </a:ext>
              </a:extLst>
            </p:cNvPr>
            <p:cNvSpPr/>
            <p:nvPr/>
          </p:nvSpPr>
          <p:spPr>
            <a:xfrm>
              <a:off x="4956163" y="4687056"/>
              <a:ext cx="128270" cy="354965"/>
            </a:xfrm>
            <a:custGeom>
              <a:avLst/>
              <a:gdLst/>
              <a:ahLst/>
              <a:cxnLst/>
              <a:rect l="l" t="t" r="r" b="b"/>
              <a:pathLst>
                <a:path w="128269" h="354964">
                  <a:moveTo>
                    <a:pt x="128231" y="196329"/>
                  </a:moveTo>
                  <a:lnTo>
                    <a:pt x="0" y="354863"/>
                  </a:lnTo>
                  <a:lnTo>
                    <a:pt x="0" y="0"/>
                  </a:lnTo>
                  <a:lnTo>
                    <a:pt x="128231" y="196329"/>
                  </a:lnTo>
                  <a:close/>
                </a:path>
              </a:pathLst>
            </a:custGeom>
            <a:ln w="12700">
              <a:solidFill>
                <a:srgbClr val="C2DEF4"/>
              </a:solidFill>
            </a:ln>
          </p:spPr>
          <p:txBody>
            <a:bodyPr wrap="square" lIns="0" tIns="0" rIns="0" bIns="0" rtlCol="0"/>
            <a:lstStyle/>
            <a:p>
              <a:endParaRPr/>
            </a:p>
          </p:txBody>
        </p:sp>
        <p:sp>
          <p:nvSpPr>
            <p:cNvPr id="67" name="object 61">
              <a:extLst>
                <a:ext uri="{FF2B5EF4-FFF2-40B4-BE49-F238E27FC236}">
                  <a16:creationId xmlns:a16="http://schemas.microsoft.com/office/drawing/2014/main" id="{4B0E2A9C-4A16-475E-BEF1-AD68941D02F4}"/>
                </a:ext>
              </a:extLst>
            </p:cNvPr>
            <p:cNvSpPr/>
            <p:nvPr/>
          </p:nvSpPr>
          <p:spPr>
            <a:xfrm>
              <a:off x="4966056" y="4675080"/>
              <a:ext cx="254000" cy="196850"/>
            </a:xfrm>
            <a:custGeom>
              <a:avLst/>
              <a:gdLst/>
              <a:ahLst/>
              <a:cxnLst/>
              <a:rect l="l" t="t" r="r" b="b"/>
              <a:pathLst>
                <a:path w="254000" h="196850">
                  <a:moveTo>
                    <a:pt x="128016" y="196278"/>
                  </a:moveTo>
                  <a:lnTo>
                    <a:pt x="0" y="0"/>
                  </a:lnTo>
                  <a:lnTo>
                    <a:pt x="253733" y="40843"/>
                  </a:lnTo>
                  <a:lnTo>
                    <a:pt x="128016" y="196278"/>
                  </a:lnTo>
                  <a:close/>
                </a:path>
              </a:pathLst>
            </a:custGeom>
            <a:ln w="12699">
              <a:solidFill>
                <a:srgbClr val="C2DEF4"/>
              </a:solidFill>
            </a:ln>
          </p:spPr>
          <p:txBody>
            <a:bodyPr wrap="square" lIns="0" tIns="0" rIns="0" bIns="0" rtlCol="0"/>
            <a:lstStyle/>
            <a:p>
              <a:endParaRPr/>
            </a:p>
          </p:txBody>
        </p:sp>
        <p:sp>
          <p:nvSpPr>
            <p:cNvPr id="68" name="object 62">
              <a:extLst>
                <a:ext uri="{FF2B5EF4-FFF2-40B4-BE49-F238E27FC236}">
                  <a16:creationId xmlns:a16="http://schemas.microsoft.com/office/drawing/2014/main" id="{9FC68348-B651-43B0-9E2F-6CBA83DAE5BB}"/>
                </a:ext>
              </a:extLst>
            </p:cNvPr>
            <p:cNvSpPr/>
            <p:nvPr/>
          </p:nvSpPr>
          <p:spPr>
            <a:xfrm>
              <a:off x="4966044" y="4898206"/>
              <a:ext cx="254000" cy="192405"/>
            </a:xfrm>
            <a:custGeom>
              <a:avLst/>
              <a:gdLst/>
              <a:ahLst/>
              <a:cxnLst/>
              <a:rect l="l" t="t" r="r" b="b"/>
              <a:pathLst>
                <a:path w="254000" h="192404">
                  <a:moveTo>
                    <a:pt x="128079" y="0"/>
                  </a:moveTo>
                  <a:lnTo>
                    <a:pt x="253720" y="192405"/>
                  </a:lnTo>
                  <a:lnTo>
                    <a:pt x="0" y="158623"/>
                  </a:lnTo>
                  <a:lnTo>
                    <a:pt x="128079" y="0"/>
                  </a:lnTo>
                  <a:close/>
                </a:path>
              </a:pathLst>
            </a:custGeom>
            <a:ln w="12700">
              <a:solidFill>
                <a:srgbClr val="C2DEF4"/>
              </a:solidFill>
            </a:ln>
          </p:spPr>
          <p:txBody>
            <a:bodyPr wrap="square" lIns="0" tIns="0" rIns="0" bIns="0" rtlCol="0"/>
            <a:lstStyle/>
            <a:p>
              <a:endParaRPr/>
            </a:p>
          </p:txBody>
        </p:sp>
        <p:sp>
          <p:nvSpPr>
            <p:cNvPr id="69" name="object 63">
              <a:extLst>
                <a:ext uri="{FF2B5EF4-FFF2-40B4-BE49-F238E27FC236}">
                  <a16:creationId xmlns:a16="http://schemas.microsoft.com/office/drawing/2014/main" id="{C4445CF3-3173-4933-91EC-69B4B87F8FC7}"/>
                </a:ext>
              </a:extLst>
            </p:cNvPr>
            <p:cNvSpPr/>
            <p:nvPr/>
          </p:nvSpPr>
          <p:spPr>
            <a:xfrm>
              <a:off x="4966095" y="5075994"/>
              <a:ext cx="254000" cy="193040"/>
            </a:xfrm>
            <a:custGeom>
              <a:avLst/>
              <a:gdLst/>
              <a:ahLst/>
              <a:cxnLst/>
              <a:rect l="l" t="t" r="r" b="b"/>
              <a:pathLst>
                <a:path w="254000" h="193039">
                  <a:moveTo>
                    <a:pt x="127977" y="192468"/>
                  </a:moveTo>
                  <a:lnTo>
                    <a:pt x="0" y="0"/>
                  </a:lnTo>
                  <a:lnTo>
                    <a:pt x="253669" y="33413"/>
                  </a:lnTo>
                  <a:lnTo>
                    <a:pt x="127977" y="192468"/>
                  </a:lnTo>
                  <a:close/>
                </a:path>
              </a:pathLst>
            </a:custGeom>
            <a:ln w="12700">
              <a:solidFill>
                <a:srgbClr val="C2DEF4"/>
              </a:solidFill>
            </a:ln>
          </p:spPr>
          <p:txBody>
            <a:bodyPr wrap="square" lIns="0" tIns="0" rIns="0" bIns="0" rtlCol="0"/>
            <a:lstStyle/>
            <a:p>
              <a:endParaRPr/>
            </a:p>
          </p:txBody>
        </p:sp>
        <p:sp>
          <p:nvSpPr>
            <p:cNvPr id="70" name="object 64">
              <a:extLst>
                <a:ext uri="{FF2B5EF4-FFF2-40B4-BE49-F238E27FC236}">
                  <a16:creationId xmlns:a16="http://schemas.microsoft.com/office/drawing/2014/main" id="{8BBBE29C-9612-46A6-A361-90B2897C8F8A}"/>
                </a:ext>
              </a:extLst>
            </p:cNvPr>
            <p:cNvSpPr/>
            <p:nvPr/>
          </p:nvSpPr>
          <p:spPr>
            <a:xfrm>
              <a:off x="4966056" y="5295310"/>
              <a:ext cx="254000" cy="189230"/>
            </a:xfrm>
            <a:custGeom>
              <a:avLst/>
              <a:gdLst/>
              <a:ahLst/>
              <a:cxnLst/>
              <a:rect l="l" t="t" r="r" b="b"/>
              <a:pathLst>
                <a:path w="254000" h="189229">
                  <a:moveTo>
                    <a:pt x="0" y="162293"/>
                  </a:moveTo>
                  <a:lnTo>
                    <a:pt x="128066" y="0"/>
                  </a:lnTo>
                  <a:lnTo>
                    <a:pt x="253682" y="188645"/>
                  </a:lnTo>
                  <a:lnTo>
                    <a:pt x="0" y="162293"/>
                  </a:lnTo>
                  <a:close/>
                </a:path>
              </a:pathLst>
            </a:custGeom>
            <a:ln w="12700">
              <a:solidFill>
                <a:srgbClr val="C2DEF4"/>
              </a:solidFill>
            </a:ln>
          </p:spPr>
          <p:txBody>
            <a:bodyPr wrap="square" lIns="0" tIns="0" rIns="0" bIns="0" rtlCol="0"/>
            <a:lstStyle/>
            <a:p>
              <a:endParaRPr/>
            </a:p>
          </p:txBody>
        </p:sp>
        <p:sp>
          <p:nvSpPr>
            <p:cNvPr id="71" name="object 65">
              <a:extLst>
                <a:ext uri="{FF2B5EF4-FFF2-40B4-BE49-F238E27FC236}">
                  <a16:creationId xmlns:a16="http://schemas.microsoft.com/office/drawing/2014/main" id="{A904DAB2-A60A-4848-881E-B88EF8FB5601}"/>
                </a:ext>
              </a:extLst>
            </p:cNvPr>
            <p:cNvSpPr/>
            <p:nvPr/>
          </p:nvSpPr>
          <p:spPr>
            <a:xfrm>
              <a:off x="5103775" y="5517103"/>
              <a:ext cx="125730" cy="347980"/>
            </a:xfrm>
            <a:custGeom>
              <a:avLst/>
              <a:gdLst/>
              <a:ahLst/>
              <a:cxnLst/>
              <a:rect l="l" t="t" r="r" b="b"/>
              <a:pathLst>
                <a:path w="125730" h="347979">
                  <a:moveTo>
                    <a:pt x="0" y="162712"/>
                  </a:moveTo>
                  <a:lnTo>
                    <a:pt x="125514" y="0"/>
                  </a:lnTo>
                  <a:lnTo>
                    <a:pt x="125514" y="347751"/>
                  </a:lnTo>
                  <a:lnTo>
                    <a:pt x="0" y="162712"/>
                  </a:lnTo>
                  <a:close/>
                </a:path>
              </a:pathLst>
            </a:custGeom>
            <a:ln w="12700">
              <a:solidFill>
                <a:srgbClr val="C2DEF4"/>
              </a:solidFill>
            </a:ln>
          </p:spPr>
          <p:txBody>
            <a:bodyPr wrap="square" lIns="0" tIns="0" rIns="0" bIns="0" rtlCol="0"/>
            <a:lstStyle/>
            <a:p>
              <a:endParaRPr/>
            </a:p>
          </p:txBody>
        </p:sp>
        <p:sp>
          <p:nvSpPr>
            <p:cNvPr id="72" name="object 66">
              <a:extLst>
                <a:ext uri="{FF2B5EF4-FFF2-40B4-BE49-F238E27FC236}">
                  <a16:creationId xmlns:a16="http://schemas.microsoft.com/office/drawing/2014/main" id="{F3CF66C3-D4EB-4A1F-866E-E3D0EB0D2C53}"/>
                </a:ext>
              </a:extLst>
            </p:cNvPr>
            <p:cNvSpPr/>
            <p:nvPr/>
          </p:nvSpPr>
          <p:spPr>
            <a:xfrm>
              <a:off x="4956163" y="5489353"/>
              <a:ext cx="128270" cy="354965"/>
            </a:xfrm>
            <a:custGeom>
              <a:avLst/>
              <a:gdLst/>
              <a:ahLst/>
              <a:cxnLst/>
              <a:rect l="l" t="t" r="r" b="b"/>
              <a:pathLst>
                <a:path w="128269" h="354964">
                  <a:moveTo>
                    <a:pt x="128231" y="188798"/>
                  </a:moveTo>
                  <a:lnTo>
                    <a:pt x="0" y="354825"/>
                  </a:lnTo>
                  <a:lnTo>
                    <a:pt x="0" y="0"/>
                  </a:lnTo>
                  <a:lnTo>
                    <a:pt x="128231" y="188798"/>
                  </a:lnTo>
                  <a:close/>
                </a:path>
              </a:pathLst>
            </a:custGeom>
            <a:ln w="12700">
              <a:solidFill>
                <a:srgbClr val="C2DEF4"/>
              </a:solidFill>
            </a:ln>
          </p:spPr>
          <p:txBody>
            <a:bodyPr wrap="square" lIns="0" tIns="0" rIns="0" bIns="0" rtlCol="0"/>
            <a:lstStyle/>
            <a:p>
              <a:endParaRPr/>
            </a:p>
          </p:txBody>
        </p:sp>
        <p:sp>
          <p:nvSpPr>
            <p:cNvPr id="73" name="object 67">
              <a:extLst>
                <a:ext uri="{FF2B5EF4-FFF2-40B4-BE49-F238E27FC236}">
                  <a16:creationId xmlns:a16="http://schemas.microsoft.com/office/drawing/2014/main" id="{F0E1C058-F436-4EAB-9E70-73F57F32F590}"/>
                </a:ext>
              </a:extLst>
            </p:cNvPr>
            <p:cNvSpPr/>
            <p:nvPr/>
          </p:nvSpPr>
          <p:spPr>
            <a:xfrm>
              <a:off x="4966056" y="5476805"/>
              <a:ext cx="254000" cy="189230"/>
            </a:xfrm>
            <a:custGeom>
              <a:avLst/>
              <a:gdLst/>
              <a:ahLst/>
              <a:cxnLst/>
              <a:rect l="l" t="t" r="r" b="b"/>
              <a:pathLst>
                <a:path w="254000" h="189229">
                  <a:moveTo>
                    <a:pt x="128016" y="188760"/>
                  </a:moveTo>
                  <a:lnTo>
                    <a:pt x="0" y="0"/>
                  </a:lnTo>
                  <a:lnTo>
                    <a:pt x="253733" y="25996"/>
                  </a:lnTo>
                  <a:lnTo>
                    <a:pt x="128016" y="188760"/>
                  </a:lnTo>
                  <a:close/>
                </a:path>
              </a:pathLst>
            </a:custGeom>
            <a:ln w="12700">
              <a:solidFill>
                <a:srgbClr val="C2DEF4"/>
              </a:solidFill>
            </a:ln>
          </p:spPr>
          <p:txBody>
            <a:bodyPr wrap="square" lIns="0" tIns="0" rIns="0" bIns="0" rtlCol="0"/>
            <a:lstStyle/>
            <a:p>
              <a:endParaRPr/>
            </a:p>
          </p:txBody>
        </p:sp>
        <p:sp>
          <p:nvSpPr>
            <p:cNvPr id="74" name="object 68">
              <a:extLst>
                <a:ext uri="{FF2B5EF4-FFF2-40B4-BE49-F238E27FC236}">
                  <a16:creationId xmlns:a16="http://schemas.microsoft.com/office/drawing/2014/main" id="{1C12D4C8-1A46-4C98-A9BF-6982AB98C5EA}"/>
                </a:ext>
              </a:extLst>
            </p:cNvPr>
            <p:cNvSpPr/>
            <p:nvPr/>
          </p:nvSpPr>
          <p:spPr>
            <a:xfrm>
              <a:off x="4966044" y="5692413"/>
              <a:ext cx="254000" cy="185420"/>
            </a:xfrm>
            <a:custGeom>
              <a:avLst/>
              <a:gdLst/>
              <a:ahLst/>
              <a:cxnLst/>
              <a:rect l="l" t="t" r="r" b="b"/>
              <a:pathLst>
                <a:path w="254000" h="185420">
                  <a:moveTo>
                    <a:pt x="128079" y="0"/>
                  </a:moveTo>
                  <a:lnTo>
                    <a:pt x="253720" y="185026"/>
                  </a:lnTo>
                  <a:lnTo>
                    <a:pt x="0" y="166103"/>
                  </a:lnTo>
                  <a:lnTo>
                    <a:pt x="128079" y="0"/>
                  </a:lnTo>
                  <a:close/>
                </a:path>
              </a:pathLst>
            </a:custGeom>
            <a:ln w="12700">
              <a:solidFill>
                <a:srgbClr val="C2DEF4"/>
              </a:solidFill>
            </a:ln>
          </p:spPr>
          <p:txBody>
            <a:bodyPr wrap="square" lIns="0" tIns="0" rIns="0" bIns="0" rtlCol="0"/>
            <a:lstStyle/>
            <a:p>
              <a:endParaRPr/>
            </a:p>
          </p:txBody>
        </p:sp>
        <p:sp>
          <p:nvSpPr>
            <p:cNvPr id="75" name="object 69">
              <a:extLst>
                <a:ext uri="{FF2B5EF4-FFF2-40B4-BE49-F238E27FC236}">
                  <a16:creationId xmlns:a16="http://schemas.microsoft.com/office/drawing/2014/main" id="{EE7FDD8A-CB9E-4F81-A7A6-792036CC8B52}"/>
                </a:ext>
              </a:extLst>
            </p:cNvPr>
            <p:cNvSpPr/>
            <p:nvPr/>
          </p:nvSpPr>
          <p:spPr>
            <a:xfrm>
              <a:off x="4966095" y="5877681"/>
              <a:ext cx="254000" cy="185420"/>
            </a:xfrm>
            <a:custGeom>
              <a:avLst/>
              <a:gdLst/>
              <a:ahLst/>
              <a:cxnLst/>
              <a:rect l="l" t="t" r="r" b="b"/>
              <a:pathLst>
                <a:path w="254000" h="185420">
                  <a:moveTo>
                    <a:pt x="127977" y="184988"/>
                  </a:moveTo>
                  <a:lnTo>
                    <a:pt x="0" y="0"/>
                  </a:lnTo>
                  <a:lnTo>
                    <a:pt x="253669" y="18567"/>
                  </a:lnTo>
                  <a:lnTo>
                    <a:pt x="127977" y="184988"/>
                  </a:lnTo>
                  <a:close/>
                </a:path>
              </a:pathLst>
            </a:custGeom>
            <a:ln w="12700">
              <a:solidFill>
                <a:srgbClr val="C2DEF4"/>
              </a:solidFill>
            </a:ln>
          </p:spPr>
          <p:txBody>
            <a:bodyPr wrap="square" lIns="0" tIns="0" rIns="0" bIns="0" rtlCol="0"/>
            <a:lstStyle/>
            <a:p>
              <a:endParaRPr/>
            </a:p>
          </p:txBody>
        </p:sp>
        <p:sp>
          <p:nvSpPr>
            <p:cNvPr id="76" name="object 70">
              <a:extLst>
                <a:ext uri="{FF2B5EF4-FFF2-40B4-BE49-F238E27FC236}">
                  <a16:creationId xmlns:a16="http://schemas.microsoft.com/office/drawing/2014/main" id="{4BB3D625-539F-4138-A37E-5139691166EA}"/>
                </a:ext>
              </a:extLst>
            </p:cNvPr>
            <p:cNvSpPr/>
            <p:nvPr/>
          </p:nvSpPr>
          <p:spPr>
            <a:xfrm>
              <a:off x="4966056" y="6089530"/>
              <a:ext cx="254000" cy="181610"/>
            </a:xfrm>
            <a:custGeom>
              <a:avLst/>
              <a:gdLst/>
              <a:ahLst/>
              <a:cxnLst/>
              <a:rect l="l" t="t" r="r" b="b"/>
              <a:pathLst>
                <a:path w="254000" h="181610">
                  <a:moveTo>
                    <a:pt x="0" y="169798"/>
                  </a:moveTo>
                  <a:lnTo>
                    <a:pt x="128066" y="0"/>
                  </a:lnTo>
                  <a:lnTo>
                    <a:pt x="253682" y="181279"/>
                  </a:lnTo>
                  <a:lnTo>
                    <a:pt x="0" y="169798"/>
                  </a:lnTo>
                  <a:close/>
                </a:path>
              </a:pathLst>
            </a:custGeom>
            <a:ln w="12700">
              <a:solidFill>
                <a:srgbClr val="C2DEF4"/>
              </a:solidFill>
            </a:ln>
          </p:spPr>
          <p:txBody>
            <a:bodyPr wrap="square" lIns="0" tIns="0" rIns="0" bIns="0" rtlCol="0"/>
            <a:lstStyle/>
            <a:p>
              <a:endParaRPr/>
            </a:p>
          </p:txBody>
        </p:sp>
        <p:sp>
          <p:nvSpPr>
            <p:cNvPr id="77" name="object 71">
              <a:extLst>
                <a:ext uri="{FF2B5EF4-FFF2-40B4-BE49-F238E27FC236}">
                  <a16:creationId xmlns:a16="http://schemas.microsoft.com/office/drawing/2014/main" id="{1022FA1B-5FFB-489D-BE88-4E035AE8BEC0}"/>
                </a:ext>
              </a:extLst>
            </p:cNvPr>
            <p:cNvSpPr/>
            <p:nvPr/>
          </p:nvSpPr>
          <p:spPr>
            <a:xfrm>
              <a:off x="4966056" y="6278519"/>
              <a:ext cx="254000" cy="181610"/>
            </a:xfrm>
            <a:custGeom>
              <a:avLst/>
              <a:gdLst/>
              <a:ahLst/>
              <a:cxnLst/>
              <a:rect l="l" t="t" r="r" b="b"/>
              <a:pathLst>
                <a:path w="254000" h="181610">
                  <a:moveTo>
                    <a:pt x="128016" y="181267"/>
                  </a:moveTo>
                  <a:lnTo>
                    <a:pt x="0" y="0"/>
                  </a:lnTo>
                  <a:lnTo>
                    <a:pt x="253733" y="11125"/>
                  </a:lnTo>
                  <a:lnTo>
                    <a:pt x="128016" y="181267"/>
                  </a:lnTo>
                  <a:close/>
                </a:path>
              </a:pathLst>
            </a:custGeom>
            <a:ln w="12700">
              <a:solidFill>
                <a:srgbClr val="C2DEF4"/>
              </a:solidFill>
            </a:ln>
          </p:spPr>
          <p:txBody>
            <a:bodyPr wrap="square" lIns="0" tIns="0" rIns="0" bIns="0" rtlCol="0"/>
            <a:lstStyle/>
            <a:p>
              <a:endParaRPr/>
            </a:p>
          </p:txBody>
        </p:sp>
        <p:sp>
          <p:nvSpPr>
            <p:cNvPr id="78" name="object 72">
              <a:extLst>
                <a:ext uri="{FF2B5EF4-FFF2-40B4-BE49-F238E27FC236}">
                  <a16:creationId xmlns:a16="http://schemas.microsoft.com/office/drawing/2014/main" id="{4C39A1C2-DA90-4F1D-895C-3AD1CCC87D6A}"/>
                </a:ext>
              </a:extLst>
            </p:cNvPr>
            <p:cNvSpPr/>
            <p:nvPr/>
          </p:nvSpPr>
          <p:spPr>
            <a:xfrm>
              <a:off x="4942168" y="2845099"/>
              <a:ext cx="300990" cy="4034790"/>
            </a:xfrm>
            <a:custGeom>
              <a:avLst/>
              <a:gdLst/>
              <a:ahLst/>
              <a:cxnLst/>
              <a:rect l="l" t="t" r="r" b="b"/>
              <a:pathLst>
                <a:path w="300990" h="4034790">
                  <a:moveTo>
                    <a:pt x="0" y="0"/>
                  </a:moveTo>
                  <a:lnTo>
                    <a:pt x="0" y="4034688"/>
                  </a:lnTo>
                  <a:lnTo>
                    <a:pt x="300545" y="4034688"/>
                  </a:lnTo>
                  <a:lnTo>
                    <a:pt x="300545" y="88392"/>
                  </a:lnTo>
                  <a:lnTo>
                    <a:pt x="0" y="0"/>
                  </a:lnTo>
                  <a:close/>
                </a:path>
              </a:pathLst>
            </a:custGeom>
            <a:ln w="12699">
              <a:solidFill>
                <a:srgbClr val="C2DEF4"/>
              </a:solidFill>
            </a:ln>
          </p:spPr>
          <p:txBody>
            <a:bodyPr wrap="square" lIns="0" tIns="0" rIns="0" bIns="0" rtlCol="0"/>
            <a:lstStyle/>
            <a:p>
              <a:endParaRPr/>
            </a:p>
          </p:txBody>
        </p:sp>
        <p:sp>
          <p:nvSpPr>
            <p:cNvPr id="79" name="object 73">
              <a:extLst>
                <a:ext uri="{FF2B5EF4-FFF2-40B4-BE49-F238E27FC236}">
                  <a16:creationId xmlns:a16="http://schemas.microsoft.com/office/drawing/2014/main" id="{CD0DB0BE-5A21-4976-8CBF-29E727C575CE}"/>
                </a:ext>
              </a:extLst>
            </p:cNvPr>
            <p:cNvSpPr/>
            <p:nvPr/>
          </p:nvSpPr>
          <p:spPr>
            <a:xfrm>
              <a:off x="5242716" y="2786112"/>
              <a:ext cx="268605" cy="4093845"/>
            </a:xfrm>
            <a:custGeom>
              <a:avLst/>
              <a:gdLst/>
              <a:ahLst/>
              <a:cxnLst/>
              <a:rect l="l" t="t" r="r" b="b"/>
              <a:pathLst>
                <a:path w="268605" h="4093845">
                  <a:moveTo>
                    <a:pt x="268122" y="0"/>
                  </a:moveTo>
                  <a:lnTo>
                    <a:pt x="0" y="147383"/>
                  </a:lnTo>
                  <a:lnTo>
                    <a:pt x="0" y="4093667"/>
                  </a:lnTo>
                  <a:lnTo>
                    <a:pt x="268122" y="4093667"/>
                  </a:lnTo>
                  <a:lnTo>
                    <a:pt x="268122" y="4074858"/>
                  </a:lnTo>
                  <a:lnTo>
                    <a:pt x="11811" y="4074858"/>
                  </a:lnTo>
                  <a:lnTo>
                    <a:pt x="11811" y="3910266"/>
                  </a:lnTo>
                  <a:lnTo>
                    <a:pt x="28859" y="3910266"/>
                  </a:lnTo>
                  <a:lnTo>
                    <a:pt x="20218" y="3896779"/>
                  </a:lnTo>
                  <a:lnTo>
                    <a:pt x="246494" y="3890594"/>
                  </a:lnTo>
                  <a:lnTo>
                    <a:pt x="268122" y="3890594"/>
                  </a:lnTo>
                  <a:lnTo>
                    <a:pt x="268122" y="3877944"/>
                  </a:lnTo>
                  <a:lnTo>
                    <a:pt x="20154" y="3877944"/>
                  </a:lnTo>
                  <a:lnTo>
                    <a:pt x="28243" y="3864864"/>
                  </a:lnTo>
                  <a:lnTo>
                    <a:pt x="11811" y="3864864"/>
                  </a:lnTo>
                  <a:lnTo>
                    <a:pt x="11811" y="3516883"/>
                  </a:lnTo>
                  <a:lnTo>
                    <a:pt x="29484" y="3516883"/>
                  </a:lnTo>
                  <a:lnTo>
                    <a:pt x="20193" y="3502888"/>
                  </a:lnTo>
                  <a:lnTo>
                    <a:pt x="246532" y="3484308"/>
                  </a:lnTo>
                  <a:lnTo>
                    <a:pt x="268122" y="3484308"/>
                  </a:lnTo>
                  <a:lnTo>
                    <a:pt x="268122" y="3484029"/>
                  </a:lnTo>
                  <a:lnTo>
                    <a:pt x="20193" y="3484029"/>
                  </a:lnTo>
                  <a:lnTo>
                    <a:pt x="27706" y="3471468"/>
                  </a:lnTo>
                  <a:lnTo>
                    <a:pt x="11811" y="3471468"/>
                  </a:lnTo>
                  <a:lnTo>
                    <a:pt x="11811" y="3123450"/>
                  </a:lnTo>
                  <a:lnTo>
                    <a:pt x="30138" y="3123450"/>
                  </a:lnTo>
                  <a:lnTo>
                    <a:pt x="20218" y="3109048"/>
                  </a:lnTo>
                  <a:lnTo>
                    <a:pt x="157729" y="3090240"/>
                  </a:lnTo>
                  <a:lnTo>
                    <a:pt x="20154" y="3090240"/>
                  </a:lnTo>
                  <a:lnTo>
                    <a:pt x="27215" y="3078048"/>
                  </a:lnTo>
                  <a:lnTo>
                    <a:pt x="11811" y="3078048"/>
                  </a:lnTo>
                  <a:lnTo>
                    <a:pt x="11811" y="2730080"/>
                  </a:lnTo>
                  <a:lnTo>
                    <a:pt x="30866" y="2730080"/>
                  </a:lnTo>
                  <a:lnTo>
                    <a:pt x="20193" y="2715171"/>
                  </a:lnTo>
                  <a:lnTo>
                    <a:pt x="118739" y="2696298"/>
                  </a:lnTo>
                  <a:lnTo>
                    <a:pt x="20193" y="2696298"/>
                  </a:lnTo>
                  <a:lnTo>
                    <a:pt x="26717" y="2684678"/>
                  </a:lnTo>
                  <a:lnTo>
                    <a:pt x="11811" y="2684678"/>
                  </a:lnTo>
                  <a:lnTo>
                    <a:pt x="11811" y="2336647"/>
                  </a:lnTo>
                  <a:lnTo>
                    <a:pt x="31620" y="2336647"/>
                  </a:lnTo>
                  <a:lnTo>
                    <a:pt x="20218" y="2321344"/>
                  </a:lnTo>
                  <a:lnTo>
                    <a:pt x="96606" y="2302535"/>
                  </a:lnTo>
                  <a:lnTo>
                    <a:pt x="20154" y="2302535"/>
                  </a:lnTo>
                  <a:lnTo>
                    <a:pt x="26283" y="2291283"/>
                  </a:lnTo>
                  <a:lnTo>
                    <a:pt x="11811" y="2291283"/>
                  </a:lnTo>
                  <a:lnTo>
                    <a:pt x="11811" y="1943265"/>
                  </a:lnTo>
                  <a:lnTo>
                    <a:pt x="32491" y="1943265"/>
                  </a:lnTo>
                  <a:lnTo>
                    <a:pt x="20193" y="1927428"/>
                  </a:lnTo>
                  <a:lnTo>
                    <a:pt x="82696" y="1908619"/>
                  </a:lnTo>
                  <a:lnTo>
                    <a:pt x="20193" y="1908619"/>
                  </a:lnTo>
                  <a:lnTo>
                    <a:pt x="25882" y="1897862"/>
                  </a:lnTo>
                  <a:lnTo>
                    <a:pt x="11811" y="1897862"/>
                  </a:lnTo>
                  <a:lnTo>
                    <a:pt x="11811" y="1549857"/>
                  </a:lnTo>
                  <a:lnTo>
                    <a:pt x="33394" y="1549857"/>
                  </a:lnTo>
                  <a:lnTo>
                    <a:pt x="20218" y="1533613"/>
                  </a:lnTo>
                  <a:lnTo>
                    <a:pt x="73144" y="1514792"/>
                  </a:lnTo>
                  <a:lnTo>
                    <a:pt x="20154" y="1514792"/>
                  </a:lnTo>
                  <a:lnTo>
                    <a:pt x="25462" y="1504467"/>
                  </a:lnTo>
                  <a:lnTo>
                    <a:pt x="11811" y="1504467"/>
                  </a:lnTo>
                  <a:lnTo>
                    <a:pt x="11811" y="1156487"/>
                  </a:lnTo>
                  <a:lnTo>
                    <a:pt x="34419" y="1156487"/>
                  </a:lnTo>
                  <a:lnTo>
                    <a:pt x="20193" y="1139723"/>
                  </a:lnTo>
                  <a:lnTo>
                    <a:pt x="66067" y="1120901"/>
                  </a:lnTo>
                  <a:lnTo>
                    <a:pt x="20193" y="1120901"/>
                  </a:lnTo>
                  <a:lnTo>
                    <a:pt x="25100" y="1111084"/>
                  </a:lnTo>
                  <a:lnTo>
                    <a:pt x="11811" y="1111084"/>
                  </a:lnTo>
                  <a:lnTo>
                    <a:pt x="11811" y="763041"/>
                  </a:lnTo>
                  <a:lnTo>
                    <a:pt x="35458" y="763041"/>
                  </a:lnTo>
                  <a:lnTo>
                    <a:pt x="20218" y="745921"/>
                  </a:lnTo>
                  <a:lnTo>
                    <a:pt x="60689" y="727100"/>
                  </a:lnTo>
                  <a:lnTo>
                    <a:pt x="20154" y="727100"/>
                  </a:lnTo>
                  <a:lnTo>
                    <a:pt x="24740" y="717676"/>
                  </a:lnTo>
                  <a:lnTo>
                    <a:pt x="11811" y="717676"/>
                  </a:lnTo>
                  <a:lnTo>
                    <a:pt x="11811" y="369684"/>
                  </a:lnTo>
                  <a:lnTo>
                    <a:pt x="36732" y="369684"/>
                  </a:lnTo>
                  <a:lnTo>
                    <a:pt x="20193" y="352005"/>
                  </a:lnTo>
                  <a:lnTo>
                    <a:pt x="56405" y="333184"/>
                  </a:lnTo>
                  <a:lnTo>
                    <a:pt x="20193" y="333184"/>
                  </a:lnTo>
                  <a:lnTo>
                    <a:pt x="24418" y="324269"/>
                  </a:lnTo>
                  <a:lnTo>
                    <a:pt x="11811" y="324269"/>
                  </a:lnTo>
                  <a:lnTo>
                    <a:pt x="11811" y="159689"/>
                  </a:lnTo>
                  <a:lnTo>
                    <a:pt x="116878" y="102209"/>
                  </a:lnTo>
                  <a:lnTo>
                    <a:pt x="129672" y="102209"/>
                  </a:lnTo>
                  <a:lnTo>
                    <a:pt x="131622" y="98094"/>
                  </a:lnTo>
                  <a:lnTo>
                    <a:pt x="158267" y="98094"/>
                  </a:lnTo>
                  <a:lnTo>
                    <a:pt x="146392" y="86055"/>
                  </a:lnTo>
                  <a:lnTo>
                    <a:pt x="255435" y="26403"/>
                  </a:lnTo>
                  <a:lnTo>
                    <a:pt x="268122" y="26403"/>
                  </a:lnTo>
                  <a:lnTo>
                    <a:pt x="268122" y="0"/>
                  </a:lnTo>
                  <a:close/>
                </a:path>
                <a:path w="268605" h="4093845">
                  <a:moveTo>
                    <a:pt x="28859" y="3910266"/>
                  </a:moveTo>
                  <a:lnTo>
                    <a:pt x="11811" y="3910266"/>
                  </a:lnTo>
                  <a:lnTo>
                    <a:pt x="116827" y="4074591"/>
                  </a:lnTo>
                  <a:lnTo>
                    <a:pt x="11811" y="4074858"/>
                  </a:lnTo>
                  <a:lnTo>
                    <a:pt x="268122" y="4074858"/>
                  </a:lnTo>
                  <a:lnTo>
                    <a:pt x="268122" y="4074515"/>
                  </a:lnTo>
                  <a:lnTo>
                    <a:pt x="146354" y="4074515"/>
                  </a:lnTo>
                  <a:lnTo>
                    <a:pt x="148866" y="4070591"/>
                  </a:lnTo>
                  <a:lnTo>
                    <a:pt x="131572" y="4070591"/>
                  </a:lnTo>
                  <a:lnTo>
                    <a:pt x="28859" y="3910266"/>
                  </a:lnTo>
                  <a:close/>
                </a:path>
                <a:path w="268605" h="4093845">
                  <a:moveTo>
                    <a:pt x="268122" y="3904068"/>
                  </a:moveTo>
                  <a:lnTo>
                    <a:pt x="255435" y="3904068"/>
                  </a:lnTo>
                  <a:lnTo>
                    <a:pt x="255435" y="4074223"/>
                  </a:lnTo>
                  <a:lnTo>
                    <a:pt x="146354" y="4074515"/>
                  </a:lnTo>
                  <a:lnTo>
                    <a:pt x="268122" y="4074515"/>
                  </a:lnTo>
                  <a:lnTo>
                    <a:pt x="268122" y="3904068"/>
                  </a:lnTo>
                  <a:close/>
                </a:path>
                <a:path w="268605" h="4093845">
                  <a:moveTo>
                    <a:pt x="268122" y="3890594"/>
                  </a:moveTo>
                  <a:lnTo>
                    <a:pt x="246494" y="3890594"/>
                  </a:lnTo>
                  <a:lnTo>
                    <a:pt x="131572" y="4070591"/>
                  </a:lnTo>
                  <a:lnTo>
                    <a:pt x="148866" y="4070591"/>
                  </a:lnTo>
                  <a:lnTo>
                    <a:pt x="255435" y="3904068"/>
                  </a:lnTo>
                  <a:lnTo>
                    <a:pt x="268122" y="3904068"/>
                  </a:lnTo>
                  <a:lnTo>
                    <a:pt x="268122" y="3890594"/>
                  </a:lnTo>
                  <a:close/>
                </a:path>
                <a:path w="268605" h="4093845">
                  <a:moveTo>
                    <a:pt x="149554" y="3697681"/>
                  </a:moveTo>
                  <a:lnTo>
                    <a:pt x="131622" y="3697681"/>
                  </a:lnTo>
                  <a:lnTo>
                    <a:pt x="246494" y="3871163"/>
                  </a:lnTo>
                  <a:lnTo>
                    <a:pt x="20154" y="3877944"/>
                  </a:lnTo>
                  <a:lnTo>
                    <a:pt x="268122" y="3877944"/>
                  </a:lnTo>
                  <a:lnTo>
                    <a:pt x="268122" y="3857155"/>
                  </a:lnTo>
                  <a:lnTo>
                    <a:pt x="255435" y="3857155"/>
                  </a:lnTo>
                  <a:lnTo>
                    <a:pt x="149554" y="3697681"/>
                  </a:lnTo>
                  <a:close/>
                </a:path>
                <a:path w="268605" h="4093845">
                  <a:moveTo>
                    <a:pt x="29484" y="3516883"/>
                  </a:moveTo>
                  <a:lnTo>
                    <a:pt x="11811" y="3516883"/>
                  </a:lnTo>
                  <a:lnTo>
                    <a:pt x="122961" y="3684689"/>
                  </a:lnTo>
                  <a:lnTo>
                    <a:pt x="11811" y="3864864"/>
                  </a:lnTo>
                  <a:lnTo>
                    <a:pt x="28243" y="3864864"/>
                  </a:lnTo>
                  <a:lnTo>
                    <a:pt x="131622" y="3697681"/>
                  </a:lnTo>
                  <a:lnTo>
                    <a:pt x="149554" y="3697681"/>
                  </a:lnTo>
                  <a:lnTo>
                    <a:pt x="140246" y="3683660"/>
                  </a:lnTo>
                  <a:lnTo>
                    <a:pt x="148287" y="3670655"/>
                  </a:lnTo>
                  <a:lnTo>
                    <a:pt x="131572" y="3670655"/>
                  </a:lnTo>
                  <a:lnTo>
                    <a:pt x="29484" y="3516883"/>
                  </a:lnTo>
                  <a:close/>
                </a:path>
                <a:path w="268605" h="4093845">
                  <a:moveTo>
                    <a:pt x="268122" y="3497364"/>
                  </a:moveTo>
                  <a:lnTo>
                    <a:pt x="255435" y="3497364"/>
                  </a:lnTo>
                  <a:lnTo>
                    <a:pt x="255435" y="3857155"/>
                  </a:lnTo>
                  <a:lnTo>
                    <a:pt x="268122" y="3857155"/>
                  </a:lnTo>
                  <a:lnTo>
                    <a:pt x="268122" y="3497364"/>
                  </a:lnTo>
                  <a:close/>
                </a:path>
                <a:path w="268605" h="4093845">
                  <a:moveTo>
                    <a:pt x="268122" y="3484308"/>
                  </a:moveTo>
                  <a:lnTo>
                    <a:pt x="246532" y="3484308"/>
                  </a:lnTo>
                  <a:lnTo>
                    <a:pt x="131572" y="3670655"/>
                  </a:lnTo>
                  <a:lnTo>
                    <a:pt x="148287" y="3670655"/>
                  </a:lnTo>
                  <a:lnTo>
                    <a:pt x="255435" y="3497364"/>
                  </a:lnTo>
                  <a:lnTo>
                    <a:pt x="268122" y="3497364"/>
                  </a:lnTo>
                  <a:lnTo>
                    <a:pt x="268122" y="3484308"/>
                  </a:lnTo>
                  <a:close/>
                </a:path>
                <a:path w="268605" h="4093845">
                  <a:moveTo>
                    <a:pt x="150238" y="3297745"/>
                  </a:moveTo>
                  <a:lnTo>
                    <a:pt x="131622" y="3297745"/>
                  </a:lnTo>
                  <a:lnTo>
                    <a:pt x="246481" y="3464877"/>
                  </a:lnTo>
                  <a:lnTo>
                    <a:pt x="20193" y="3484029"/>
                  </a:lnTo>
                  <a:lnTo>
                    <a:pt x="268122" y="3484029"/>
                  </a:lnTo>
                  <a:lnTo>
                    <a:pt x="268122" y="3450437"/>
                  </a:lnTo>
                  <a:lnTo>
                    <a:pt x="255435" y="3450437"/>
                  </a:lnTo>
                  <a:lnTo>
                    <a:pt x="150238" y="3297745"/>
                  </a:lnTo>
                  <a:close/>
                </a:path>
                <a:path w="268605" h="4093845">
                  <a:moveTo>
                    <a:pt x="30138" y="3123450"/>
                  </a:moveTo>
                  <a:lnTo>
                    <a:pt x="11811" y="3123450"/>
                  </a:lnTo>
                  <a:lnTo>
                    <a:pt x="122961" y="3285210"/>
                  </a:lnTo>
                  <a:lnTo>
                    <a:pt x="11811" y="3471468"/>
                  </a:lnTo>
                  <a:lnTo>
                    <a:pt x="27706" y="3471468"/>
                  </a:lnTo>
                  <a:lnTo>
                    <a:pt x="131622" y="3297745"/>
                  </a:lnTo>
                  <a:lnTo>
                    <a:pt x="150238" y="3297745"/>
                  </a:lnTo>
                  <a:lnTo>
                    <a:pt x="140246" y="3283242"/>
                  </a:lnTo>
                  <a:lnTo>
                    <a:pt x="147741" y="3270707"/>
                  </a:lnTo>
                  <a:lnTo>
                    <a:pt x="131572" y="3270707"/>
                  </a:lnTo>
                  <a:lnTo>
                    <a:pt x="30138" y="3123450"/>
                  </a:lnTo>
                  <a:close/>
                </a:path>
                <a:path w="268605" h="4093845">
                  <a:moveTo>
                    <a:pt x="268122" y="3090608"/>
                  </a:moveTo>
                  <a:lnTo>
                    <a:pt x="255435" y="3090608"/>
                  </a:lnTo>
                  <a:lnTo>
                    <a:pt x="255435" y="3450437"/>
                  </a:lnTo>
                  <a:lnTo>
                    <a:pt x="268122" y="3450437"/>
                  </a:lnTo>
                  <a:lnTo>
                    <a:pt x="268122" y="3090608"/>
                  </a:lnTo>
                  <a:close/>
                </a:path>
                <a:path w="268605" h="4093845">
                  <a:moveTo>
                    <a:pt x="268122" y="3078098"/>
                  </a:moveTo>
                  <a:lnTo>
                    <a:pt x="246494" y="3078098"/>
                  </a:lnTo>
                  <a:lnTo>
                    <a:pt x="131572" y="3270707"/>
                  </a:lnTo>
                  <a:lnTo>
                    <a:pt x="147741" y="3270707"/>
                  </a:lnTo>
                  <a:lnTo>
                    <a:pt x="255435" y="3090608"/>
                  </a:lnTo>
                  <a:lnTo>
                    <a:pt x="268122" y="3090608"/>
                  </a:lnTo>
                  <a:lnTo>
                    <a:pt x="268122" y="3078098"/>
                  </a:lnTo>
                  <a:close/>
                </a:path>
                <a:path w="268605" h="4093845">
                  <a:moveTo>
                    <a:pt x="150967" y="2897771"/>
                  </a:moveTo>
                  <a:lnTo>
                    <a:pt x="131622" y="2897771"/>
                  </a:lnTo>
                  <a:lnTo>
                    <a:pt x="246494" y="3058680"/>
                  </a:lnTo>
                  <a:lnTo>
                    <a:pt x="20154" y="3090240"/>
                  </a:lnTo>
                  <a:lnTo>
                    <a:pt x="157729" y="3090240"/>
                  </a:lnTo>
                  <a:lnTo>
                    <a:pt x="246494" y="3078098"/>
                  </a:lnTo>
                  <a:lnTo>
                    <a:pt x="268122" y="3078098"/>
                  </a:lnTo>
                  <a:lnTo>
                    <a:pt x="268122" y="3043669"/>
                  </a:lnTo>
                  <a:lnTo>
                    <a:pt x="255435" y="3043669"/>
                  </a:lnTo>
                  <a:lnTo>
                    <a:pt x="150967" y="2897771"/>
                  </a:lnTo>
                  <a:close/>
                </a:path>
                <a:path w="268605" h="4093845">
                  <a:moveTo>
                    <a:pt x="30866" y="2730080"/>
                  </a:moveTo>
                  <a:lnTo>
                    <a:pt x="11811" y="2730080"/>
                  </a:lnTo>
                  <a:lnTo>
                    <a:pt x="122961" y="2885719"/>
                  </a:lnTo>
                  <a:lnTo>
                    <a:pt x="11811" y="3078048"/>
                  </a:lnTo>
                  <a:lnTo>
                    <a:pt x="27215" y="3078048"/>
                  </a:lnTo>
                  <a:lnTo>
                    <a:pt x="131622" y="2897771"/>
                  </a:lnTo>
                  <a:lnTo>
                    <a:pt x="150967" y="2897771"/>
                  </a:lnTo>
                  <a:lnTo>
                    <a:pt x="140246" y="2882798"/>
                  </a:lnTo>
                  <a:lnTo>
                    <a:pt x="147219" y="2870758"/>
                  </a:lnTo>
                  <a:lnTo>
                    <a:pt x="131572" y="2870758"/>
                  </a:lnTo>
                  <a:lnTo>
                    <a:pt x="30866" y="2730080"/>
                  </a:lnTo>
                  <a:close/>
                </a:path>
                <a:path w="268605" h="4093845">
                  <a:moveTo>
                    <a:pt x="268122" y="2683916"/>
                  </a:moveTo>
                  <a:lnTo>
                    <a:pt x="255435" y="2683916"/>
                  </a:lnTo>
                  <a:lnTo>
                    <a:pt x="255435" y="3043669"/>
                  </a:lnTo>
                  <a:lnTo>
                    <a:pt x="268122" y="3043669"/>
                  </a:lnTo>
                  <a:lnTo>
                    <a:pt x="268122" y="2683916"/>
                  </a:lnTo>
                  <a:close/>
                </a:path>
                <a:path w="268605" h="4093845">
                  <a:moveTo>
                    <a:pt x="268122" y="2671826"/>
                  </a:moveTo>
                  <a:lnTo>
                    <a:pt x="246532" y="2671826"/>
                  </a:lnTo>
                  <a:lnTo>
                    <a:pt x="131572" y="2870758"/>
                  </a:lnTo>
                  <a:lnTo>
                    <a:pt x="147219" y="2870758"/>
                  </a:lnTo>
                  <a:lnTo>
                    <a:pt x="255435" y="2683916"/>
                  </a:lnTo>
                  <a:lnTo>
                    <a:pt x="268122" y="2683916"/>
                  </a:lnTo>
                  <a:lnTo>
                    <a:pt x="268122" y="2671826"/>
                  </a:lnTo>
                  <a:close/>
                </a:path>
                <a:path w="268605" h="4093845">
                  <a:moveTo>
                    <a:pt x="151752" y="2497823"/>
                  </a:moveTo>
                  <a:lnTo>
                    <a:pt x="131622" y="2497823"/>
                  </a:lnTo>
                  <a:lnTo>
                    <a:pt x="246481" y="2652382"/>
                  </a:lnTo>
                  <a:lnTo>
                    <a:pt x="20193" y="2696298"/>
                  </a:lnTo>
                  <a:lnTo>
                    <a:pt x="118739" y="2696298"/>
                  </a:lnTo>
                  <a:lnTo>
                    <a:pt x="246532" y="2671826"/>
                  </a:lnTo>
                  <a:lnTo>
                    <a:pt x="268122" y="2671826"/>
                  </a:lnTo>
                  <a:lnTo>
                    <a:pt x="268122" y="2636977"/>
                  </a:lnTo>
                  <a:lnTo>
                    <a:pt x="255435" y="2636977"/>
                  </a:lnTo>
                  <a:lnTo>
                    <a:pt x="151752" y="2497823"/>
                  </a:lnTo>
                  <a:close/>
                </a:path>
                <a:path w="268605" h="4093845">
                  <a:moveTo>
                    <a:pt x="31620" y="2336647"/>
                  </a:moveTo>
                  <a:lnTo>
                    <a:pt x="11811" y="2336647"/>
                  </a:lnTo>
                  <a:lnTo>
                    <a:pt x="122961" y="2486240"/>
                  </a:lnTo>
                  <a:lnTo>
                    <a:pt x="11811" y="2684678"/>
                  </a:lnTo>
                  <a:lnTo>
                    <a:pt x="26717" y="2684678"/>
                  </a:lnTo>
                  <a:lnTo>
                    <a:pt x="131622" y="2497823"/>
                  </a:lnTo>
                  <a:lnTo>
                    <a:pt x="151752" y="2497823"/>
                  </a:lnTo>
                  <a:lnTo>
                    <a:pt x="140246" y="2482380"/>
                  </a:lnTo>
                  <a:lnTo>
                    <a:pt x="146746" y="2470797"/>
                  </a:lnTo>
                  <a:lnTo>
                    <a:pt x="131572" y="2470797"/>
                  </a:lnTo>
                  <a:lnTo>
                    <a:pt x="31620" y="2336647"/>
                  </a:lnTo>
                  <a:close/>
                </a:path>
                <a:path w="268605" h="4093845">
                  <a:moveTo>
                    <a:pt x="268122" y="2277148"/>
                  </a:moveTo>
                  <a:lnTo>
                    <a:pt x="255435" y="2277148"/>
                  </a:lnTo>
                  <a:lnTo>
                    <a:pt x="255435" y="2636977"/>
                  </a:lnTo>
                  <a:lnTo>
                    <a:pt x="268122" y="2636977"/>
                  </a:lnTo>
                  <a:lnTo>
                    <a:pt x="268122" y="2277148"/>
                  </a:lnTo>
                  <a:close/>
                </a:path>
                <a:path w="268605" h="4093845">
                  <a:moveTo>
                    <a:pt x="268122" y="2265629"/>
                  </a:moveTo>
                  <a:lnTo>
                    <a:pt x="246494" y="2265629"/>
                  </a:lnTo>
                  <a:lnTo>
                    <a:pt x="131572" y="2470797"/>
                  </a:lnTo>
                  <a:lnTo>
                    <a:pt x="146746" y="2470797"/>
                  </a:lnTo>
                  <a:lnTo>
                    <a:pt x="255435" y="2277148"/>
                  </a:lnTo>
                  <a:lnTo>
                    <a:pt x="268122" y="2277148"/>
                  </a:lnTo>
                  <a:lnTo>
                    <a:pt x="268122" y="2265629"/>
                  </a:lnTo>
                  <a:close/>
                </a:path>
                <a:path w="268605" h="4093845">
                  <a:moveTo>
                    <a:pt x="152598" y="2097862"/>
                  </a:moveTo>
                  <a:lnTo>
                    <a:pt x="131622" y="2097862"/>
                  </a:lnTo>
                  <a:lnTo>
                    <a:pt x="246494" y="2246223"/>
                  </a:lnTo>
                  <a:lnTo>
                    <a:pt x="20154" y="2302535"/>
                  </a:lnTo>
                  <a:lnTo>
                    <a:pt x="96606" y="2302535"/>
                  </a:lnTo>
                  <a:lnTo>
                    <a:pt x="246494" y="2265629"/>
                  </a:lnTo>
                  <a:lnTo>
                    <a:pt x="268122" y="2265629"/>
                  </a:lnTo>
                  <a:lnTo>
                    <a:pt x="268122" y="2230234"/>
                  </a:lnTo>
                  <a:lnTo>
                    <a:pt x="255435" y="2230234"/>
                  </a:lnTo>
                  <a:lnTo>
                    <a:pt x="152598" y="2097862"/>
                  </a:lnTo>
                  <a:close/>
                </a:path>
                <a:path w="268605" h="4093845">
                  <a:moveTo>
                    <a:pt x="32491" y="1943265"/>
                  </a:moveTo>
                  <a:lnTo>
                    <a:pt x="11811" y="1943265"/>
                  </a:lnTo>
                  <a:lnTo>
                    <a:pt x="122961" y="2086762"/>
                  </a:lnTo>
                  <a:lnTo>
                    <a:pt x="11811" y="2291283"/>
                  </a:lnTo>
                  <a:lnTo>
                    <a:pt x="26283" y="2291283"/>
                  </a:lnTo>
                  <a:lnTo>
                    <a:pt x="131622" y="2097862"/>
                  </a:lnTo>
                  <a:lnTo>
                    <a:pt x="152598" y="2097862"/>
                  </a:lnTo>
                  <a:lnTo>
                    <a:pt x="140246" y="2081961"/>
                  </a:lnTo>
                  <a:lnTo>
                    <a:pt x="146298" y="2070849"/>
                  </a:lnTo>
                  <a:lnTo>
                    <a:pt x="131572" y="2070849"/>
                  </a:lnTo>
                  <a:lnTo>
                    <a:pt x="32491" y="1943265"/>
                  </a:lnTo>
                  <a:close/>
                </a:path>
                <a:path w="268605" h="4093845">
                  <a:moveTo>
                    <a:pt x="268122" y="1870455"/>
                  </a:moveTo>
                  <a:lnTo>
                    <a:pt x="255435" y="1870455"/>
                  </a:lnTo>
                  <a:lnTo>
                    <a:pt x="255435" y="2230234"/>
                  </a:lnTo>
                  <a:lnTo>
                    <a:pt x="268122" y="2230234"/>
                  </a:lnTo>
                  <a:lnTo>
                    <a:pt x="268122" y="1870455"/>
                  </a:lnTo>
                  <a:close/>
                </a:path>
                <a:path w="268605" h="4093845">
                  <a:moveTo>
                    <a:pt x="268122" y="1859318"/>
                  </a:moveTo>
                  <a:lnTo>
                    <a:pt x="246532" y="1859318"/>
                  </a:lnTo>
                  <a:lnTo>
                    <a:pt x="131572" y="2070849"/>
                  </a:lnTo>
                  <a:lnTo>
                    <a:pt x="146298" y="2070849"/>
                  </a:lnTo>
                  <a:lnTo>
                    <a:pt x="255435" y="1870455"/>
                  </a:lnTo>
                  <a:lnTo>
                    <a:pt x="268122" y="1870455"/>
                  </a:lnTo>
                  <a:lnTo>
                    <a:pt x="268122" y="1859318"/>
                  </a:lnTo>
                  <a:close/>
                </a:path>
                <a:path w="268605" h="4093845">
                  <a:moveTo>
                    <a:pt x="153556" y="1697939"/>
                  </a:moveTo>
                  <a:lnTo>
                    <a:pt x="131622" y="1697939"/>
                  </a:lnTo>
                  <a:lnTo>
                    <a:pt x="246481" y="1839937"/>
                  </a:lnTo>
                  <a:lnTo>
                    <a:pt x="20193" y="1908619"/>
                  </a:lnTo>
                  <a:lnTo>
                    <a:pt x="82696" y="1908619"/>
                  </a:lnTo>
                  <a:lnTo>
                    <a:pt x="246532" y="1859318"/>
                  </a:lnTo>
                  <a:lnTo>
                    <a:pt x="268122" y="1859318"/>
                  </a:lnTo>
                  <a:lnTo>
                    <a:pt x="268122" y="1823529"/>
                  </a:lnTo>
                  <a:lnTo>
                    <a:pt x="255435" y="1823529"/>
                  </a:lnTo>
                  <a:lnTo>
                    <a:pt x="153556" y="1697939"/>
                  </a:lnTo>
                  <a:close/>
                </a:path>
                <a:path w="268605" h="4093845">
                  <a:moveTo>
                    <a:pt x="33394" y="1549857"/>
                  </a:moveTo>
                  <a:lnTo>
                    <a:pt x="11811" y="1549857"/>
                  </a:lnTo>
                  <a:lnTo>
                    <a:pt x="122961" y="1687296"/>
                  </a:lnTo>
                  <a:lnTo>
                    <a:pt x="11811" y="1897862"/>
                  </a:lnTo>
                  <a:lnTo>
                    <a:pt x="25882" y="1897862"/>
                  </a:lnTo>
                  <a:lnTo>
                    <a:pt x="131622" y="1697939"/>
                  </a:lnTo>
                  <a:lnTo>
                    <a:pt x="153556" y="1697939"/>
                  </a:lnTo>
                  <a:lnTo>
                    <a:pt x="140246" y="1681530"/>
                  </a:lnTo>
                  <a:lnTo>
                    <a:pt x="145874" y="1670888"/>
                  </a:lnTo>
                  <a:lnTo>
                    <a:pt x="131572" y="1670888"/>
                  </a:lnTo>
                  <a:lnTo>
                    <a:pt x="33394" y="1549857"/>
                  </a:lnTo>
                  <a:close/>
                </a:path>
                <a:path w="268605" h="4093845">
                  <a:moveTo>
                    <a:pt x="268122" y="1463713"/>
                  </a:moveTo>
                  <a:lnTo>
                    <a:pt x="255435" y="1463713"/>
                  </a:lnTo>
                  <a:lnTo>
                    <a:pt x="255435" y="1823529"/>
                  </a:lnTo>
                  <a:lnTo>
                    <a:pt x="268122" y="1823529"/>
                  </a:lnTo>
                  <a:lnTo>
                    <a:pt x="268122" y="1463713"/>
                  </a:lnTo>
                  <a:close/>
                </a:path>
                <a:path w="268605" h="4093845">
                  <a:moveTo>
                    <a:pt x="268122" y="1453146"/>
                  </a:moveTo>
                  <a:lnTo>
                    <a:pt x="246494" y="1453146"/>
                  </a:lnTo>
                  <a:lnTo>
                    <a:pt x="131572" y="1670888"/>
                  </a:lnTo>
                  <a:lnTo>
                    <a:pt x="145874" y="1670888"/>
                  </a:lnTo>
                  <a:lnTo>
                    <a:pt x="255435" y="1463713"/>
                  </a:lnTo>
                  <a:lnTo>
                    <a:pt x="268122" y="1463713"/>
                  </a:lnTo>
                  <a:lnTo>
                    <a:pt x="268122" y="1453146"/>
                  </a:lnTo>
                  <a:close/>
                </a:path>
                <a:path w="268605" h="4093845">
                  <a:moveTo>
                    <a:pt x="154555" y="1297952"/>
                  </a:moveTo>
                  <a:lnTo>
                    <a:pt x="131622" y="1297952"/>
                  </a:lnTo>
                  <a:lnTo>
                    <a:pt x="246494" y="1433702"/>
                  </a:lnTo>
                  <a:lnTo>
                    <a:pt x="20154" y="1514792"/>
                  </a:lnTo>
                  <a:lnTo>
                    <a:pt x="73144" y="1514792"/>
                  </a:lnTo>
                  <a:lnTo>
                    <a:pt x="246494" y="1453146"/>
                  </a:lnTo>
                  <a:lnTo>
                    <a:pt x="268122" y="1453146"/>
                  </a:lnTo>
                  <a:lnTo>
                    <a:pt x="268122" y="1416761"/>
                  </a:lnTo>
                  <a:lnTo>
                    <a:pt x="255435" y="1416761"/>
                  </a:lnTo>
                  <a:lnTo>
                    <a:pt x="154555" y="1297952"/>
                  </a:lnTo>
                  <a:close/>
                </a:path>
                <a:path w="268605" h="4093845">
                  <a:moveTo>
                    <a:pt x="34419" y="1156487"/>
                  </a:moveTo>
                  <a:lnTo>
                    <a:pt x="11811" y="1156487"/>
                  </a:lnTo>
                  <a:lnTo>
                    <a:pt x="122961" y="1287805"/>
                  </a:lnTo>
                  <a:lnTo>
                    <a:pt x="11811" y="1504467"/>
                  </a:lnTo>
                  <a:lnTo>
                    <a:pt x="25462" y="1504467"/>
                  </a:lnTo>
                  <a:lnTo>
                    <a:pt x="131622" y="1297952"/>
                  </a:lnTo>
                  <a:lnTo>
                    <a:pt x="154555" y="1297952"/>
                  </a:lnTo>
                  <a:lnTo>
                    <a:pt x="140246" y="1281099"/>
                  </a:lnTo>
                  <a:lnTo>
                    <a:pt x="145455" y="1270965"/>
                  </a:lnTo>
                  <a:lnTo>
                    <a:pt x="131572" y="1270965"/>
                  </a:lnTo>
                  <a:lnTo>
                    <a:pt x="34419" y="1156487"/>
                  </a:lnTo>
                  <a:close/>
                </a:path>
                <a:path w="268605" h="4093845">
                  <a:moveTo>
                    <a:pt x="268122" y="1057008"/>
                  </a:moveTo>
                  <a:lnTo>
                    <a:pt x="255435" y="1057008"/>
                  </a:lnTo>
                  <a:lnTo>
                    <a:pt x="255435" y="1416761"/>
                  </a:lnTo>
                  <a:lnTo>
                    <a:pt x="268122" y="1416761"/>
                  </a:lnTo>
                  <a:lnTo>
                    <a:pt x="268122" y="1057008"/>
                  </a:lnTo>
                  <a:close/>
                </a:path>
                <a:path w="268605" h="4093845">
                  <a:moveTo>
                    <a:pt x="268122" y="1046860"/>
                  </a:moveTo>
                  <a:lnTo>
                    <a:pt x="246532" y="1046860"/>
                  </a:lnTo>
                  <a:lnTo>
                    <a:pt x="131572" y="1270965"/>
                  </a:lnTo>
                  <a:lnTo>
                    <a:pt x="145455" y="1270965"/>
                  </a:lnTo>
                  <a:lnTo>
                    <a:pt x="255435" y="1057008"/>
                  </a:lnTo>
                  <a:lnTo>
                    <a:pt x="268122" y="1057008"/>
                  </a:lnTo>
                  <a:lnTo>
                    <a:pt x="268122" y="1046860"/>
                  </a:lnTo>
                  <a:close/>
                </a:path>
                <a:path w="268605" h="4093845">
                  <a:moveTo>
                    <a:pt x="155679" y="898004"/>
                  </a:moveTo>
                  <a:lnTo>
                    <a:pt x="131622" y="898004"/>
                  </a:lnTo>
                  <a:lnTo>
                    <a:pt x="246481" y="1027468"/>
                  </a:lnTo>
                  <a:lnTo>
                    <a:pt x="20193" y="1120901"/>
                  </a:lnTo>
                  <a:lnTo>
                    <a:pt x="66067" y="1120901"/>
                  </a:lnTo>
                  <a:lnTo>
                    <a:pt x="246532" y="1046860"/>
                  </a:lnTo>
                  <a:lnTo>
                    <a:pt x="268122" y="1046860"/>
                  </a:lnTo>
                  <a:lnTo>
                    <a:pt x="268122" y="1010056"/>
                  </a:lnTo>
                  <a:lnTo>
                    <a:pt x="255435" y="1010056"/>
                  </a:lnTo>
                  <a:lnTo>
                    <a:pt x="155679" y="898004"/>
                  </a:lnTo>
                  <a:close/>
                </a:path>
                <a:path w="268605" h="4093845">
                  <a:moveTo>
                    <a:pt x="35458" y="763041"/>
                  </a:moveTo>
                  <a:lnTo>
                    <a:pt x="11811" y="763041"/>
                  </a:lnTo>
                  <a:lnTo>
                    <a:pt x="122961" y="888314"/>
                  </a:lnTo>
                  <a:lnTo>
                    <a:pt x="11811" y="1111084"/>
                  </a:lnTo>
                  <a:lnTo>
                    <a:pt x="25100" y="1111084"/>
                  </a:lnTo>
                  <a:lnTo>
                    <a:pt x="131622" y="898004"/>
                  </a:lnTo>
                  <a:lnTo>
                    <a:pt x="155679" y="898004"/>
                  </a:lnTo>
                  <a:lnTo>
                    <a:pt x="140246" y="880668"/>
                  </a:lnTo>
                  <a:lnTo>
                    <a:pt x="145077" y="871004"/>
                  </a:lnTo>
                  <a:lnTo>
                    <a:pt x="131572" y="871004"/>
                  </a:lnTo>
                  <a:lnTo>
                    <a:pt x="35458" y="763041"/>
                  </a:lnTo>
                  <a:close/>
                </a:path>
                <a:path w="268605" h="4093845">
                  <a:moveTo>
                    <a:pt x="268122" y="650239"/>
                  </a:moveTo>
                  <a:lnTo>
                    <a:pt x="255435" y="650239"/>
                  </a:lnTo>
                  <a:lnTo>
                    <a:pt x="255435" y="1010056"/>
                  </a:lnTo>
                  <a:lnTo>
                    <a:pt x="268122" y="1010056"/>
                  </a:lnTo>
                  <a:lnTo>
                    <a:pt x="268122" y="650239"/>
                  </a:lnTo>
                  <a:close/>
                </a:path>
                <a:path w="268605" h="4093845">
                  <a:moveTo>
                    <a:pt x="268122" y="640689"/>
                  </a:moveTo>
                  <a:lnTo>
                    <a:pt x="246494" y="640689"/>
                  </a:lnTo>
                  <a:lnTo>
                    <a:pt x="131572" y="871004"/>
                  </a:lnTo>
                  <a:lnTo>
                    <a:pt x="145077" y="871004"/>
                  </a:lnTo>
                  <a:lnTo>
                    <a:pt x="255435" y="650239"/>
                  </a:lnTo>
                  <a:lnTo>
                    <a:pt x="268122" y="650239"/>
                  </a:lnTo>
                  <a:lnTo>
                    <a:pt x="268122" y="640689"/>
                  </a:lnTo>
                  <a:close/>
                </a:path>
                <a:path w="268605" h="4093845">
                  <a:moveTo>
                    <a:pt x="156888" y="498043"/>
                  </a:moveTo>
                  <a:lnTo>
                    <a:pt x="131622" y="498043"/>
                  </a:lnTo>
                  <a:lnTo>
                    <a:pt x="246494" y="621258"/>
                  </a:lnTo>
                  <a:lnTo>
                    <a:pt x="20154" y="727100"/>
                  </a:lnTo>
                  <a:lnTo>
                    <a:pt x="60689" y="727100"/>
                  </a:lnTo>
                  <a:lnTo>
                    <a:pt x="246494" y="640689"/>
                  </a:lnTo>
                  <a:lnTo>
                    <a:pt x="268122" y="640689"/>
                  </a:lnTo>
                  <a:lnTo>
                    <a:pt x="268122" y="603326"/>
                  </a:lnTo>
                  <a:lnTo>
                    <a:pt x="255435" y="603326"/>
                  </a:lnTo>
                  <a:lnTo>
                    <a:pt x="156888" y="498043"/>
                  </a:lnTo>
                  <a:close/>
                </a:path>
                <a:path w="268605" h="4093845">
                  <a:moveTo>
                    <a:pt x="36732" y="369684"/>
                  </a:moveTo>
                  <a:lnTo>
                    <a:pt x="11811" y="369684"/>
                  </a:lnTo>
                  <a:lnTo>
                    <a:pt x="122961" y="488822"/>
                  </a:lnTo>
                  <a:lnTo>
                    <a:pt x="11811" y="717676"/>
                  </a:lnTo>
                  <a:lnTo>
                    <a:pt x="24740" y="717676"/>
                  </a:lnTo>
                  <a:lnTo>
                    <a:pt x="131622" y="498043"/>
                  </a:lnTo>
                  <a:lnTo>
                    <a:pt x="156888" y="498043"/>
                  </a:lnTo>
                  <a:lnTo>
                    <a:pt x="140246" y="480263"/>
                  </a:lnTo>
                  <a:lnTo>
                    <a:pt x="144726" y="471055"/>
                  </a:lnTo>
                  <a:lnTo>
                    <a:pt x="131572" y="471055"/>
                  </a:lnTo>
                  <a:lnTo>
                    <a:pt x="36732" y="369684"/>
                  </a:lnTo>
                  <a:close/>
                </a:path>
                <a:path w="268605" h="4093845">
                  <a:moveTo>
                    <a:pt x="268122" y="243547"/>
                  </a:moveTo>
                  <a:lnTo>
                    <a:pt x="255435" y="243547"/>
                  </a:lnTo>
                  <a:lnTo>
                    <a:pt x="255435" y="603326"/>
                  </a:lnTo>
                  <a:lnTo>
                    <a:pt x="268122" y="603326"/>
                  </a:lnTo>
                  <a:lnTo>
                    <a:pt x="268122" y="243547"/>
                  </a:lnTo>
                  <a:close/>
                </a:path>
                <a:path w="268605" h="4093845">
                  <a:moveTo>
                    <a:pt x="268122" y="234365"/>
                  </a:moveTo>
                  <a:lnTo>
                    <a:pt x="246532" y="234365"/>
                  </a:lnTo>
                  <a:lnTo>
                    <a:pt x="131572" y="471055"/>
                  </a:lnTo>
                  <a:lnTo>
                    <a:pt x="144726" y="471055"/>
                  </a:lnTo>
                  <a:lnTo>
                    <a:pt x="255435" y="243547"/>
                  </a:lnTo>
                  <a:lnTo>
                    <a:pt x="268122" y="243547"/>
                  </a:lnTo>
                  <a:lnTo>
                    <a:pt x="268122" y="234365"/>
                  </a:lnTo>
                  <a:close/>
                </a:path>
                <a:path w="268605" h="4093845">
                  <a:moveTo>
                    <a:pt x="158267" y="98094"/>
                  </a:moveTo>
                  <a:lnTo>
                    <a:pt x="131622" y="98094"/>
                  </a:lnTo>
                  <a:lnTo>
                    <a:pt x="246481" y="214985"/>
                  </a:lnTo>
                  <a:lnTo>
                    <a:pt x="20193" y="333184"/>
                  </a:lnTo>
                  <a:lnTo>
                    <a:pt x="56405" y="333184"/>
                  </a:lnTo>
                  <a:lnTo>
                    <a:pt x="246532" y="234365"/>
                  </a:lnTo>
                  <a:lnTo>
                    <a:pt x="268122" y="234365"/>
                  </a:lnTo>
                  <a:lnTo>
                    <a:pt x="268122" y="196608"/>
                  </a:lnTo>
                  <a:lnTo>
                    <a:pt x="255435" y="196608"/>
                  </a:lnTo>
                  <a:lnTo>
                    <a:pt x="158267" y="98094"/>
                  </a:lnTo>
                  <a:close/>
                </a:path>
                <a:path w="268605" h="4093845">
                  <a:moveTo>
                    <a:pt x="129672" y="102209"/>
                  </a:moveTo>
                  <a:lnTo>
                    <a:pt x="116878" y="102209"/>
                  </a:lnTo>
                  <a:lnTo>
                    <a:pt x="11811" y="324269"/>
                  </a:lnTo>
                  <a:lnTo>
                    <a:pt x="24418" y="324269"/>
                  </a:lnTo>
                  <a:lnTo>
                    <a:pt x="129672" y="102209"/>
                  </a:lnTo>
                  <a:close/>
                </a:path>
                <a:path w="268605" h="4093845">
                  <a:moveTo>
                    <a:pt x="268122" y="26403"/>
                  </a:moveTo>
                  <a:lnTo>
                    <a:pt x="255435" y="26403"/>
                  </a:lnTo>
                  <a:lnTo>
                    <a:pt x="255435" y="196608"/>
                  </a:lnTo>
                  <a:lnTo>
                    <a:pt x="268122" y="196608"/>
                  </a:lnTo>
                  <a:lnTo>
                    <a:pt x="268122" y="26403"/>
                  </a:lnTo>
                  <a:close/>
                </a:path>
              </a:pathLst>
            </a:custGeom>
            <a:solidFill>
              <a:srgbClr val="0093D2"/>
            </a:solidFill>
          </p:spPr>
          <p:txBody>
            <a:bodyPr wrap="square" lIns="0" tIns="0" rIns="0" bIns="0" rtlCol="0"/>
            <a:lstStyle/>
            <a:p>
              <a:endParaRPr/>
            </a:p>
          </p:txBody>
        </p:sp>
        <p:sp>
          <p:nvSpPr>
            <p:cNvPr id="80" name="object 74">
              <a:extLst>
                <a:ext uri="{FF2B5EF4-FFF2-40B4-BE49-F238E27FC236}">
                  <a16:creationId xmlns:a16="http://schemas.microsoft.com/office/drawing/2014/main" id="{9483CBEB-1976-42CA-AC7C-5B3102A1687D}"/>
                </a:ext>
              </a:extLst>
            </p:cNvPr>
            <p:cNvSpPr/>
            <p:nvPr/>
          </p:nvSpPr>
          <p:spPr>
            <a:xfrm>
              <a:off x="5389071" y="6690181"/>
              <a:ext cx="109220" cy="170815"/>
            </a:xfrm>
            <a:custGeom>
              <a:avLst/>
              <a:gdLst/>
              <a:ahLst/>
              <a:cxnLst/>
              <a:rect l="l" t="t" r="r" b="b"/>
              <a:pathLst>
                <a:path w="109219" h="170815">
                  <a:moveTo>
                    <a:pt x="0" y="170446"/>
                  </a:moveTo>
                  <a:lnTo>
                    <a:pt x="109080" y="0"/>
                  </a:lnTo>
                  <a:lnTo>
                    <a:pt x="109080" y="170154"/>
                  </a:lnTo>
                  <a:lnTo>
                    <a:pt x="0" y="170446"/>
                  </a:lnTo>
                  <a:close/>
                </a:path>
              </a:pathLst>
            </a:custGeom>
            <a:ln w="12700">
              <a:solidFill>
                <a:srgbClr val="C2DEF4"/>
              </a:solidFill>
            </a:ln>
          </p:spPr>
          <p:txBody>
            <a:bodyPr wrap="square" lIns="0" tIns="0" rIns="0" bIns="0" rtlCol="0"/>
            <a:lstStyle/>
            <a:p>
              <a:endParaRPr/>
            </a:p>
          </p:txBody>
        </p:sp>
        <p:sp>
          <p:nvSpPr>
            <p:cNvPr id="81" name="object 75">
              <a:extLst>
                <a:ext uri="{FF2B5EF4-FFF2-40B4-BE49-F238E27FC236}">
                  <a16:creationId xmlns:a16="http://schemas.microsoft.com/office/drawing/2014/main" id="{5F8A4DED-02B6-473C-BC6E-4974F8077151}"/>
                </a:ext>
              </a:extLst>
            </p:cNvPr>
            <p:cNvSpPr/>
            <p:nvPr/>
          </p:nvSpPr>
          <p:spPr>
            <a:xfrm>
              <a:off x="5254527" y="6696379"/>
              <a:ext cx="105410" cy="165100"/>
            </a:xfrm>
            <a:custGeom>
              <a:avLst/>
              <a:gdLst/>
              <a:ahLst/>
              <a:cxnLst/>
              <a:rect l="l" t="t" r="r" b="b"/>
              <a:pathLst>
                <a:path w="105410" h="165100">
                  <a:moveTo>
                    <a:pt x="0" y="0"/>
                  </a:moveTo>
                  <a:lnTo>
                    <a:pt x="105016" y="164325"/>
                  </a:lnTo>
                  <a:lnTo>
                    <a:pt x="0" y="164592"/>
                  </a:lnTo>
                  <a:lnTo>
                    <a:pt x="0" y="0"/>
                  </a:lnTo>
                  <a:close/>
                </a:path>
              </a:pathLst>
            </a:custGeom>
            <a:ln w="12700">
              <a:solidFill>
                <a:srgbClr val="C2DEF4"/>
              </a:solidFill>
            </a:ln>
          </p:spPr>
          <p:txBody>
            <a:bodyPr wrap="square" lIns="0" tIns="0" rIns="0" bIns="0" rtlCol="0"/>
            <a:lstStyle/>
            <a:p>
              <a:endParaRPr/>
            </a:p>
          </p:txBody>
        </p:sp>
        <p:sp>
          <p:nvSpPr>
            <p:cNvPr id="82" name="object 76">
              <a:extLst>
                <a:ext uri="{FF2B5EF4-FFF2-40B4-BE49-F238E27FC236}">
                  <a16:creationId xmlns:a16="http://schemas.microsoft.com/office/drawing/2014/main" id="{3458537C-6C1F-43C3-AEDE-9E184DC2A608}"/>
                </a:ext>
              </a:extLst>
            </p:cNvPr>
            <p:cNvSpPr/>
            <p:nvPr/>
          </p:nvSpPr>
          <p:spPr>
            <a:xfrm>
              <a:off x="5254527" y="2888322"/>
              <a:ext cx="105410" cy="222250"/>
            </a:xfrm>
            <a:custGeom>
              <a:avLst/>
              <a:gdLst/>
              <a:ahLst/>
              <a:cxnLst/>
              <a:rect l="l" t="t" r="r" b="b"/>
              <a:pathLst>
                <a:path w="105410" h="222250">
                  <a:moveTo>
                    <a:pt x="105067" y="0"/>
                  </a:moveTo>
                  <a:lnTo>
                    <a:pt x="0" y="222059"/>
                  </a:lnTo>
                  <a:lnTo>
                    <a:pt x="0" y="57480"/>
                  </a:lnTo>
                  <a:lnTo>
                    <a:pt x="105067" y="0"/>
                  </a:lnTo>
                  <a:close/>
                </a:path>
              </a:pathLst>
            </a:custGeom>
            <a:ln w="12700">
              <a:solidFill>
                <a:srgbClr val="C2DEF4"/>
              </a:solidFill>
            </a:ln>
          </p:spPr>
          <p:txBody>
            <a:bodyPr wrap="square" lIns="0" tIns="0" rIns="0" bIns="0" rtlCol="0"/>
            <a:lstStyle/>
            <a:p>
              <a:endParaRPr/>
            </a:p>
          </p:txBody>
        </p:sp>
        <p:sp>
          <p:nvSpPr>
            <p:cNvPr id="83" name="object 77">
              <a:extLst>
                <a:ext uri="{FF2B5EF4-FFF2-40B4-BE49-F238E27FC236}">
                  <a16:creationId xmlns:a16="http://schemas.microsoft.com/office/drawing/2014/main" id="{617A5CFB-7C0F-4821-A418-6A956D1DA5EC}"/>
                </a:ext>
              </a:extLst>
            </p:cNvPr>
            <p:cNvSpPr/>
            <p:nvPr/>
          </p:nvSpPr>
          <p:spPr>
            <a:xfrm>
              <a:off x="5389109" y="2812516"/>
              <a:ext cx="109220" cy="170815"/>
            </a:xfrm>
            <a:custGeom>
              <a:avLst/>
              <a:gdLst/>
              <a:ahLst/>
              <a:cxnLst/>
              <a:rect l="l" t="t" r="r" b="b"/>
              <a:pathLst>
                <a:path w="109219" h="170814">
                  <a:moveTo>
                    <a:pt x="109042" y="170205"/>
                  </a:moveTo>
                  <a:lnTo>
                    <a:pt x="0" y="59651"/>
                  </a:lnTo>
                  <a:lnTo>
                    <a:pt x="109042" y="0"/>
                  </a:lnTo>
                  <a:lnTo>
                    <a:pt x="109042" y="170205"/>
                  </a:lnTo>
                  <a:close/>
                </a:path>
              </a:pathLst>
            </a:custGeom>
            <a:ln w="12700">
              <a:solidFill>
                <a:srgbClr val="C2DEF4"/>
              </a:solidFill>
            </a:ln>
          </p:spPr>
          <p:txBody>
            <a:bodyPr wrap="square" lIns="0" tIns="0" rIns="0" bIns="0" rtlCol="0"/>
            <a:lstStyle/>
            <a:p>
              <a:endParaRPr/>
            </a:p>
          </p:txBody>
        </p:sp>
        <p:sp>
          <p:nvSpPr>
            <p:cNvPr id="84" name="object 78">
              <a:extLst>
                <a:ext uri="{FF2B5EF4-FFF2-40B4-BE49-F238E27FC236}">
                  <a16:creationId xmlns:a16="http://schemas.microsoft.com/office/drawing/2014/main" id="{2943683C-3337-4807-9016-F133B4455D16}"/>
                </a:ext>
              </a:extLst>
            </p:cNvPr>
            <p:cNvSpPr/>
            <p:nvPr/>
          </p:nvSpPr>
          <p:spPr>
            <a:xfrm>
              <a:off x="5262934" y="6676707"/>
              <a:ext cx="226695" cy="180340"/>
            </a:xfrm>
            <a:custGeom>
              <a:avLst/>
              <a:gdLst/>
              <a:ahLst/>
              <a:cxnLst/>
              <a:rect l="l" t="t" r="r" b="b"/>
              <a:pathLst>
                <a:path w="226694" h="180340">
                  <a:moveTo>
                    <a:pt x="226275" y="0"/>
                  </a:moveTo>
                  <a:lnTo>
                    <a:pt x="111353" y="179997"/>
                  </a:lnTo>
                  <a:lnTo>
                    <a:pt x="0" y="6184"/>
                  </a:lnTo>
                  <a:lnTo>
                    <a:pt x="226275" y="0"/>
                  </a:lnTo>
                  <a:close/>
                </a:path>
              </a:pathLst>
            </a:custGeom>
            <a:ln w="12699">
              <a:solidFill>
                <a:srgbClr val="C2DEF4"/>
              </a:solidFill>
            </a:ln>
          </p:spPr>
          <p:txBody>
            <a:bodyPr wrap="square" lIns="0" tIns="0" rIns="0" bIns="0" rtlCol="0"/>
            <a:lstStyle/>
            <a:p>
              <a:endParaRPr/>
            </a:p>
          </p:txBody>
        </p:sp>
        <p:sp>
          <p:nvSpPr>
            <p:cNvPr id="85" name="object 79">
              <a:extLst>
                <a:ext uri="{FF2B5EF4-FFF2-40B4-BE49-F238E27FC236}">
                  <a16:creationId xmlns:a16="http://schemas.microsoft.com/office/drawing/2014/main" id="{E56DAE84-EE3F-437D-B10B-45C0D0C91CFE}"/>
                </a:ext>
              </a:extLst>
            </p:cNvPr>
            <p:cNvSpPr/>
            <p:nvPr/>
          </p:nvSpPr>
          <p:spPr>
            <a:xfrm>
              <a:off x="5262909" y="2884207"/>
              <a:ext cx="226695" cy="235585"/>
            </a:xfrm>
            <a:custGeom>
              <a:avLst/>
              <a:gdLst/>
              <a:ahLst/>
              <a:cxnLst/>
              <a:rect l="l" t="t" r="r" b="b"/>
              <a:pathLst>
                <a:path w="226694" h="235585">
                  <a:moveTo>
                    <a:pt x="0" y="235089"/>
                  </a:moveTo>
                  <a:lnTo>
                    <a:pt x="111429" y="0"/>
                  </a:lnTo>
                  <a:lnTo>
                    <a:pt x="226288" y="116890"/>
                  </a:lnTo>
                  <a:lnTo>
                    <a:pt x="0" y="235089"/>
                  </a:lnTo>
                  <a:close/>
                </a:path>
              </a:pathLst>
            </a:custGeom>
            <a:ln w="12699">
              <a:solidFill>
                <a:srgbClr val="C2DEF4"/>
              </a:solidFill>
            </a:ln>
          </p:spPr>
          <p:txBody>
            <a:bodyPr wrap="square" lIns="0" tIns="0" rIns="0" bIns="0" rtlCol="0"/>
            <a:lstStyle/>
            <a:p>
              <a:endParaRPr/>
            </a:p>
          </p:txBody>
        </p:sp>
        <p:sp>
          <p:nvSpPr>
            <p:cNvPr id="86" name="object 80">
              <a:extLst>
                <a:ext uri="{FF2B5EF4-FFF2-40B4-BE49-F238E27FC236}">
                  <a16:creationId xmlns:a16="http://schemas.microsoft.com/office/drawing/2014/main" id="{4CF9B0F3-6E81-47CF-9F68-523F45C25FA9}"/>
                </a:ext>
              </a:extLst>
            </p:cNvPr>
            <p:cNvSpPr/>
            <p:nvPr/>
          </p:nvSpPr>
          <p:spPr>
            <a:xfrm>
              <a:off x="5382962" y="3436353"/>
              <a:ext cx="115570" cy="360045"/>
            </a:xfrm>
            <a:custGeom>
              <a:avLst/>
              <a:gdLst/>
              <a:ahLst/>
              <a:cxnLst/>
              <a:rect l="l" t="t" r="r" b="b"/>
              <a:pathLst>
                <a:path w="115569" h="360045">
                  <a:moveTo>
                    <a:pt x="0" y="230428"/>
                  </a:moveTo>
                  <a:lnTo>
                    <a:pt x="115188" y="0"/>
                  </a:lnTo>
                  <a:lnTo>
                    <a:pt x="115188" y="359816"/>
                  </a:lnTo>
                  <a:lnTo>
                    <a:pt x="0" y="230428"/>
                  </a:lnTo>
                  <a:close/>
                </a:path>
              </a:pathLst>
            </a:custGeom>
            <a:ln w="12700">
              <a:solidFill>
                <a:srgbClr val="C2DEF4"/>
              </a:solidFill>
            </a:ln>
          </p:spPr>
          <p:txBody>
            <a:bodyPr wrap="square" lIns="0" tIns="0" rIns="0" bIns="0" rtlCol="0"/>
            <a:lstStyle/>
            <a:p>
              <a:endParaRPr/>
            </a:p>
          </p:txBody>
        </p:sp>
        <p:sp>
          <p:nvSpPr>
            <p:cNvPr id="87" name="object 81">
              <a:extLst>
                <a:ext uri="{FF2B5EF4-FFF2-40B4-BE49-F238E27FC236}">
                  <a16:creationId xmlns:a16="http://schemas.microsoft.com/office/drawing/2014/main" id="{B7D08B6C-84F3-48E2-B303-DB4EAAD4D9A9}"/>
                </a:ext>
              </a:extLst>
            </p:cNvPr>
            <p:cNvSpPr/>
            <p:nvPr/>
          </p:nvSpPr>
          <p:spPr>
            <a:xfrm>
              <a:off x="5382962" y="4249825"/>
              <a:ext cx="115570" cy="360045"/>
            </a:xfrm>
            <a:custGeom>
              <a:avLst/>
              <a:gdLst/>
              <a:ahLst/>
              <a:cxnLst/>
              <a:rect l="l" t="t" r="r" b="b"/>
              <a:pathLst>
                <a:path w="115569" h="360045">
                  <a:moveTo>
                    <a:pt x="0" y="217817"/>
                  </a:moveTo>
                  <a:lnTo>
                    <a:pt x="115188" y="0"/>
                  </a:lnTo>
                  <a:lnTo>
                    <a:pt x="115188" y="359816"/>
                  </a:lnTo>
                  <a:lnTo>
                    <a:pt x="0" y="217817"/>
                  </a:lnTo>
                  <a:close/>
                </a:path>
              </a:pathLst>
            </a:custGeom>
            <a:ln w="12700">
              <a:solidFill>
                <a:srgbClr val="C2DEF4"/>
              </a:solidFill>
            </a:ln>
          </p:spPr>
          <p:txBody>
            <a:bodyPr wrap="square" lIns="0" tIns="0" rIns="0" bIns="0" rtlCol="0"/>
            <a:lstStyle/>
            <a:p>
              <a:endParaRPr/>
            </a:p>
          </p:txBody>
        </p:sp>
        <p:sp>
          <p:nvSpPr>
            <p:cNvPr id="88" name="object 82">
              <a:extLst>
                <a:ext uri="{FF2B5EF4-FFF2-40B4-BE49-F238E27FC236}">
                  <a16:creationId xmlns:a16="http://schemas.microsoft.com/office/drawing/2014/main" id="{3FB9D24B-0EBC-42D5-8760-64F60E332E42}"/>
                </a:ext>
              </a:extLst>
            </p:cNvPr>
            <p:cNvSpPr/>
            <p:nvPr/>
          </p:nvSpPr>
          <p:spPr>
            <a:xfrm>
              <a:off x="5382962" y="5063261"/>
              <a:ext cx="115570" cy="360045"/>
            </a:xfrm>
            <a:custGeom>
              <a:avLst/>
              <a:gdLst/>
              <a:ahLst/>
              <a:cxnLst/>
              <a:rect l="l" t="t" r="r" b="b"/>
              <a:pathLst>
                <a:path w="115569" h="360045">
                  <a:moveTo>
                    <a:pt x="0" y="205232"/>
                  </a:moveTo>
                  <a:lnTo>
                    <a:pt x="115188" y="0"/>
                  </a:lnTo>
                  <a:lnTo>
                    <a:pt x="115188" y="359829"/>
                  </a:lnTo>
                  <a:lnTo>
                    <a:pt x="0" y="205232"/>
                  </a:lnTo>
                  <a:close/>
                </a:path>
              </a:pathLst>
            </a:custGeom>
            <a:ln w="12700">
              <a:solidFill>
                <a:srgbClr val="C2DEF4"/>
              </a:solidFill>
            </a:ln>
          </p:spPr>
          <p:txBody>
            <a:bodyPr wrap="square" lIns="0" tIns="0" rIns="0" bIns="0" rtlCol="0"/>
            <a:lstStyle/>
            <a:p>
              <a:endParaRPr/>
            </a:p>
          </p:txBody>
        </p:sp>
        <p:sp>
          <p:nvSpPr>
            <p:cNvPr id="89" name="object 83">
              <a:extLst>
                <a:ext uri="{FF2B5EF4-FFF2-40B4-BE49-F238E27FC236}">
                  <a16:creationId xmlns:a16="http://schemas.microsoft.com/office/drawing/2014/main" id="{DE6CA579-7683-4443-9041-E20C3A373D99}"/>
                </a:ext>
              </a:extLst>
            </p:cNvPr>
            <p:cNvSpPr/>
            <p:nvPr/>
          </p:nvSpPr>
          <p:spPr>
            <a:xfrm>
              <a:off x="5382962" y="5876721"/>
              <a:ext cx="115570" cy="360045"/>
            </a:xfrm>
            <a:custGeom>
              <a:avLst/>
              <a:gdLst/>
              <a:ahLst/>
              <a:cxnLst/>
              <a:rect l="l" t="t" r="r" b="b"/>
              <a:pathLst>
                <a:path w="115569" h="360045">
                  <a:moveTo>
                    <a:pt x="0" y="192633"/>
                  </a:moveTo>
                  <a:lnTo>
                    <a:pt x="115188" y="0"/>
                  </a:lnTo>
                  <a:lnTo>
                    <a:pt x="115188" y="359829"/>
                  </a:lnTo>
                  <a:lnTo>
                    <a:pt x="0" y="192633"/>
                  </a:lnTo>
                  <a:close/>
                </a:path>
              </a:pathLst>
            </a:custGeom>
            <a:ln w="12700">
              <a:solidFill>
                <a:srgbClr val="C2DEF4"/>
              </a:solidFill>
            </a:ln>
          </p:spPr>
          <p:txBody>
            <a:bodyPr wrap="square" lIns="0" tIns="0" rIns="0" bIns="0" rtlCol="0"/>
            <a:lstStyle/>
            <a:p>
              <a:endParaRPr/>
            </a:p>
          </p:txBody>
        </p:sp>
        <p:sp>
          <p:nvSpPr>
            <p:cNvPr id="90" name="object 84">
              <a:extLst>
                <a:ext uri="{FF2B5EF4-FFF2-40B4-BE49-F238E27FC236}">
                  <a16:creationId xmlns:a16="http://schemas.microsoft.com/office/drawing/2014/main" id="{FC9D1217-99CC-4135-90F6-C63F9B30CB97}"/>
                </a:ext>
              </a:extLst>
            </p:cNvPr>
            <p:cNvSpPr/>
            <p:nvPr/>
          </p:nvSpPr>
          <p:spPr>
            <a:xfrm>
              <a:off x="5382962" y="6283476"/>
              <a:ext cx="115570" cy="360045"/>
            </a:xfrm>
            <a:custGeom>
              <a:avLst/>
              <a:gdLst/>
              <a:ahLst/>
              <a:cxnLst/>
              <a:rect l="l" t="t" r="r" b="b"/>
              <a:pathLst>
                <a:path w="115569" h="360045">
                  <a:moveTo>
                    <a:pt x="0" y="186296"/>
                  </a:moveTo>
                  <a:lnTo>
                    <a:pt x="115188" y="0"/>
                  </a:lnTo>
                  <a:lnTo>
                    <a:pt x="115188" y="359791"/>
                  </a:lnTo>
                  <a:lnTo>
                    <a:pt x="0" y="186296"/>
                  </a:lnTo>
                  <a:close/>
                </a:path>
              </a:pathLst>
            </a:custGeom>
            <a:ln w="12700">
              <a:solidFill>
                <a:srgbClr val="C2DEF4"/>
              </a:solidFill>
            </a:ln>
          </p:spPr>
          <p:txBody>
            <a:bodyPr wrap="square" lIns="0" tIns="0" rIns="0" bIns="0" rtlCol="0"/>
            <a:lstStyle/>
            <a:p>
              <a:endParaRPr/>
            </a:p>
          </p:txBody>
        </p:sp>
        <p:sp>
          <p:nvSpPr>
            <p:cNvPr id="91" name="object 85">
              <a:extLst>
                <a:ext uri="{FF2B5EF4-FFF2-40B4-BE49-F238E27FC236}">
                  <a16:creationId xmlns:a16="http://schemas.microsoft.com/office/drawing/2014/main" id="{AAF28159-8A9B-4E6A-80CE-19E3496931EA}"/>
                </a:ext>
              </a:extLst>
            </p:cNvPr>
            <p:cNvSpPr/>
            <p:nvPr/>
          </p:nvSpPr>
          <p:spPr>
            <a:xfrm>
              <a:off x="5262871" y="6483794"/>
              <a:ext cx="226695" cy="180340"/>
            </a:xfrm>
            <a:custGeom>
              <a:avLst/>
              <a:gdLst/>
              <a:ahLst/>
              <a:cxnLst/>
              <a:rect l="l" t="t" r="r" b="b"/>
              <a:pathLst>
                <a:path w="226694" h="180340">
                  <a:moveTo>
                    <a:pt x="111467" y="0"/>
                  </a:moveTo>
                  <a:lnTo>
                    <a:pt x="226339" y="173481"/>
                  </a:lnTo>
                  <a:lnTo>
                    <a:pt x="0" y="180263"/>
                  </a:lnTo>
                  <a:lnTo>
                    <a:pt x="111467" y="0"/>
                  </a:lnTo>
                  <a:close/>
                </a:path>
              </a:pathLst>
            </a:custGeom>
            <a:ln w="12700">
              <a:solidFill>
                <a:srgbClr val="C2DEF4"/>
              </a:solidFill>
            </a:ln>
          </p:spPr>
          <p:txBody>
            <a:bodyPr wrap="square" lIns="0" tIns="0" rIns="0" bIns="0" rtlCol="0"/>
            <a:lstStyle/>
            <a:p>
              <a:endParaRPr/>
            </a:p>
          </p:txBody>
        </p:sp>
        <p:sp>
          <p:nvSpPr>
            <p:cNvPr id="92" name="object 86">
              <a:extLst>
                <a:ext uri="{FF2B5EF4-FFF2-40B4-BE49-F238E27FC236}">
                  <a16:creationId xmlns:a16="http://schemas.microsoft.com/office/drawing/2014/main" id="{38234FB9-0928-41C9-A078-165FA3DCF72D}"/>
                </a:ext>
              </a:extLst>
            </p:cNvPr>
            <p:cNvSpPr/>
            <p:nvPr/>
          </p:nvSpPr>
          <p:spPr>
            <a:xfrm>
              <a:off x="5254527" y="6302997"/>
              <a:ext cx="111760" cy="347980"/>
            </a:xfrm>
            <a:custGeom>
              <a:avLst/>
              <a:gdLst/>
              <a:ahLst/>
              <a:cxnLst/>
              <a:rect l="l" t="t" r="r" b="b"/>
              <a:pathLst>
                <a:path w="111760" h="347979">
                  <a:moveTo>
                    <a:pt x="0" y="0"/>
                  </a:moveTo>
                  <a:lnTo>
                    <a:pt x="111150" y="167805"/>
                  </a:lnTo>
                  <a:lnTo>
                    <a:pt x="0" y="347979"/>
                  </a:lnTo>
                  <a:lnTo>
                    <a:pt x="0" y="0"/>
                  </a:lnTo>
                  <a:close/>
                </a:path>
              </a:pathLst>
            </a:custGeom>
            <a:ln w="12700">
              <a:solidFill>
                <a:srgbClr val="C2DEF4"/>
              </a:solidFill>
            </a:ln>
          </p:spPr>
          <p:txBody>
            <a:bodyPr wrap="square" lIns="0" tIns="0" rIns="0" bIns="0" rtlCol="0"/>
            <a:lstStyle/>
            <a:p>
              <a:endParaRPr/>
            </a:p>
          </p:txBody>
        </p:sp>
        <p:sp>
          <p:nvSpPr>
            <p:cNvPr id="93" name="object 87">
              <a:extLst>
                <a:ext uri="{FF2B5EF4-FFF2-40B4-BE49-F238E27FC236}">
                  <a16:creationId xmlns:a16="http://schemas.microsoft.com/office/drawing/2014/main" id="{468A4348-A4AC-430E-8F5D-FEA6F5FB353F}"/>
                </a:ext>
              </a:extLst>
            </p:cNvPr>
            <p:cNvSpPr/>
            <p:nvPr/>
          </p:nvSpPr>
          <p:spPr>
            <a:xfrm>
              <a:off x="5254527" y="5909563"/>
              <a:ext cx="111760" cy="348615"/>
            </a:xfrm>
            <a:custGeom>
              <a:avLst/>
              <a:gdLst/>
              <a:ahLst/>
              <a:cxnLst/>
              <a:rect l="l" t="t" r="r" b="b"/>
              <a:pathLst>
                <a:path w="111760" h="348614">
                  <a:moveTo>
                    <a:pt x="111150" y="161759"/>
                  </a:moveTo>
                  <a:lnTo>
                    <a:pt x="0" y="348018"/>
                  </a:lnTo>
                  <a:lnTo>
                    <a:pt x="0" y="0"/>
                  </a:lnTo>
                  <a:lnTo>
                    <a:pt x="111150" y="161759"/>
                  </a:lnTo>
                  <a:close/>
                </a:path>
              </a:pathLst>
            </a:custGeom>
            <a:ln w="12700">
              <a:solidFill>
                <a:srgbClr val="C2DEF4"/>
              </a:solidFill>
            </a:ln>
          </p:spPr>
          <p:txBody>
            <a:bodyPr wrap="square" lIns="0" tIns="0" rIns="0" bIns="0" rtlCol="0"/>
            <a:lstStyle/>
            <a:p>
              <a:endParaRPr/>
            </a:p>
          </p:txBody>
        </p:sp>
        <p:sp>
          <p:nvSpPr>
            <p:cNvPr id="94" name="object 88">
              <a:extLst>
                <a:ext uri="{FF2B5EF4-FFF2-40B4-BE49-F238E27FC236}">
                  <a16:creationId xmlns:a16="http://schemas.microsoft.com/office/drawing/2014/main" id="{FCBFA9DE-35E7-4A2E-B1EB-31F5721F1E66}"/>
                </a:ext>
              </a:extLst>
            </p:cNvPr>
            <p:cNvSpPr/>
            <p:nvPr/>
          </p:nvSpPr>
          <p:spPr>
            <a:xfrm>
              <a:off x="5254527" y="5122760"/>
              <a:ext cx="111760" cy="348615"/>
            </a:xfrm>
            <a:custGeom>
              <a:avLst/>
              <a:gdLst/>
              <a:ahLst/>
              <a:cxnLst/>
              <a:rect l="l" t="t" r="r" b="b"/>
              <a:pathLst>
                <a:path w="111760" h="348614">
                  <a:moveTo>
                    <a:pt x="111150" y="149593"/>
                  </a:moveTo>
                  <a:lnTo>
                    <a:pt x="0" y="348030"/>
                  </a:lnTo>
                  <a:lnTo>
                    <a:pt x="0" y="0"/>
                  </a:lnTo>
                  <a:lnTo>
                    <a:pt x="111150" y="149593"/>
                  </a:lnTo>
                  <a:close/>
                </a:path>
              </a:pathLst>
            </a:custGeom>
            <a:ln w="12700">
              <a:solidFill>
                <a:srgbClr val="C2DEF4"/>
              </a:solidFill>
            </a:ln>
          </p:spPr>
          <p:txBody>
            <a:bodyPr wrap="square" lIns="0" tIns="0" rIns="0" bIns="0" rtlCol="0"/>
            <a:lstStyle/>
            <a:p>
              <a:endParaRPr/>
            </a:p>
          </p:txBody>
        </p:sp>
        <p:sp>
          <p:nvSpPr>
            <p:cNvPr id="95" name="object 89">
              <a:extLst>
                <a:ext uri="{FF2B5EF4-FFF2-40B4-BE49-F238E27FC236}">
                  <a16:creationId xmlns:a16="http://schemas.microsoft.com/office/drawing/2014/main" id="{128571F3-17A2-4E9B-9BAB-8860D3728E8B}"/>
                </a:ext>
              </a:extLst>
            </p:cNvPr>
            <p:cNvSpPr/>
            <p:nvPr/>
          </p:nvSpPr>
          <p:spPr>
            <a:xfrm>
              <a:off x="5254527" y="4335970"/>
              <a:ext cx="111760" cy="348615"/>
            </a:xfrm>
            <a:custGeom>
              <a:avLst/>
              <a:gdLst/>
              <a:ahLst/>
              <a:cxnLst/>
              <a:rect l="l" t="t" r="r" b="b"/>
              <a:pathLst>
                <a:path w="111760" h="348614">
                  <a:moveTo>
                    <a:pt x="111150" y="137439"/>
                  </a:moveTo>
                  <a:lnTo>
                    <a:pt x="0" y="348005"/>
                  </a:lnTo>
                  <a:lnTo>
                    <a:pt x="0" y="0"/>
                  </a:lnTo>
                  <a:lnTo>
                    <a:pt x="111150" y="137439"/>
                  </a:lnTo>
                  <a:close/>
                </a:path>
              </a:pathLst>
            </a:custGeom>
            <a:ln w="12700">
              <a:solidFill>
                <a:srgbClr val="C2DEF4"/>
              </a:solidFill>
            </a:ln>
          </p:spPr>
          <p:txBody>
            <a:bodyPr wrap="square" lIns="0" tIns="0" rIns="0" bIns="0" rtlCol="0"/>
            <a:lstStyle/>
            <a:p>
              <a:endParaRPr/>
            </a:p>
          </p:txBody>
        </p:sp>
        <p:sp>
          <p:nvSpPr>
            <p:cNvPr id="96" name="object 90">
              <a:extLst>
                <a:ext uri="{FF2B5EF4-FFF2-40B4-BE49-F238E27FC236}">
                  <a16:creationId xmlns:a16="http://schemas.microsoft.com/office/drawing/2014/main" id="{E069B767-2A89-4931-AF5D-1BFCB8ABB690}"/>
                </a:ext>
              </a:extLst>
            </p:cNvPr>
            <p:cNvSpPr/>
            <p:nvPr/>
          </p:nvSpPr>
          <p:spPr>
            <a:xfrm>
              <a:off x="5254527" y="3549154"/>
              <a:ext cx="111760" cy="348615"/>
            </a:xfrm>
            <a:custGeom>
              <a:avLst/>
              <a:gdLst/>
              <a:ahLst/>
              <a:cxnLst/>
              <a:rect l="l" t="t" r="r" b="b"/>
              <a:pathLst>
                <a:path w="111760" h="348614">
                  <a:moveTo>
                    <a:pt x="111150" y="125272"/>
                  </a:moveTo>
                  <a:lnTo>
                    <a:pt x="0" y="348043"/>
                  </a:lnTo>
                  <a:lnTo>
                    <a:pt x="0" y="0"/>
                  </a:lnTo>
                  <a:lnTo>
                    <a:pt x="111150" y="125272"/>
                  </a:lnTo>
                  <a:close/>
                </a:path>
              </a:pathLst>
            </a:custGeom>
            <a:ln w="12700">
              <a:solidFill>
                <a:srgbClr val="C2DEF4"/>
              </a:solidFill>
            </a:ln>
          </p:spPr>
          <p:txBody>
            <a:bodyPr wrap="square" lIns="0" tIns="0" rIns="0" bIns="0" rtlCol="0"/>
            <a:lstStyle/>
            <a:p>
              <a:endParaRPr/>
            </a:p>
          </p:txBody>
        </p:sp>
        <p:sp>
          <p:nvSpPr>
            <p:cNvPr id="97" name="object 91">
              <a:extLst>
                <a:ext uri="{FF2B5EF4-FFF2-40B4-BE49-F238E27FC236}">
                  <a16:creationId xmlns:a16="http://schemas.microsoft.com/office/drawing/2014/main" id="{41D57E5D-35C8-4C97-ADE8-DFFCA45D978E}"/>
                </a:ext>
              </a:extLst>
            </p:cNvPr>
            <p:cNvSpPr/>
            <p:nvPr/>
          </p:nvSpPr>
          <p:spPr>
            <a:xfrm>
              <a:off x="5254527" y="3155797"/>
              <a:ext cx="111760" cy="348615"/>
            </a:xfrm>
            <a:custGeom>
              <a:avLst/>
              <a:gdLst/>
              <a:ahLst/>
              <a:cxnLst/>
              <a:rect l="l" t="t" r="r" b="b"/>
              <a:pathLst>
                <a:path w="111760" h="348614">
                  <a:moveTo>
                    <a:pt x="111150" y="119138"/>
                  </a:moveTo>
                  <a:lnTo>
                    <a:pt x="0" y="347992"/>
                  </a:lnTo>
                  <a:lnTo>
                    <a:pt x="0" y="0"/>
                  </a:lnTo>
                  <a:lnTo>
                    <a:pt x="111150" y="119138"/>
                  </a:lnTo>
                  <a:close/>
                </a:path>
              </a:pathLst>
            </a:custGeom>
            <a:ln w="12700">
              <a:solidFill>
                <a:srgbClr val="C2DEF4"/>
              </a:solidFill>
            </a:ln>
          </p:spPr>
          <p:txBody>
            <a:bodyPr wrap="square" lIns="0" tIns="0" rIns="0" bIns="0" rtlCol="0"/>
            <a:lstStyle/>
            <a:p>
              <a:endParaRPr/>
            </a:p>
          </p:txBody>
        </p:sp>
        <p:sp>
          <p:nvSpPr>
            <p:cNvPr id="98" name="object 92">
              <a:extLst>
                <a:ext uri="{FF2B5EF4-FFF2-40B4-BE49-F238E27FC236}">
                  <a16:creationId xmlns:a16="http://schemas.microsoft.com/office/drawing/2014/main" id="{C0A10988-64F4-474A-96A0-030901153E84}"/>
                </a:ext>
              </a:extLst>
            </p:cNvPr>
            <p:cNvSpPr/>
            <p:nvPr/>
          </p:nvSpPr>
          <p:spPr>
            <a:xfrm>
              <a:off x="5262909" y="3020478"/>
              <a:ext cx="226695" cy="236854"/>
            </a:xfrm>
            <a:custGeom>
              <a:avLst/>
              <a:gdLst/>
              <a:ahLst/>
              <a:cxnLst/>
              <a:rect l="l" t="t" r="r" b="b"/>
              <a:pathLst>
                <a:path w="226694" h="236855">
                  <a:moveTo>
                    <a:pt x="111378" y="236689"/>
                  </a:moveTo>
                  <a:lnTo>
                    <a:pt x="0" y="117640"/>
                  </a:lnTo>
                  <a:lnTo>
                    <a:pt x="226339" y="0"/>
                  </a:lnTo>
                  <a:lnTo>
                    <a:pt x="111378" y="236689"/>
                  </a:lnTo>
                  <a:close/>
                </a:path>
              </a:pathLst>
            </a:custGeom>
            <a:ln w="12700">
              <a:solidFill>
                <a:srgbClr val="C2DEF4"/>
              </a:solidFill>
            </a:ln>
          </p:spPr>
          <p:txBody>
            <a:bodyPr wrap="square" lIns="0" tIns="0" rIns="0" bIns="0" rtlCol="0"/>
            <a:lstStyle/>
            <a:p>
              <a:endParaRPr/>
            </a:p>
          </p:txBody>
        </p:sp>
        <p:sp>
          <p:nvSpPr>
            <p:cNvPr id="99" name="object 93">
              <a:extLst>
                <a:ext uri="{FF2B5EF4-FFF2-40B4-BE49-F238E27FC236}">
                  <a16:creationId xmlns:a16="http://schemas.microsoft.com/office/drawing/2014/main" id="{AFACF129-CD02-428F-8762-64C90FDA51FE}"/>
                </a:ext>
              </a:extLst>
            </p:cNvPr>
            <p:cNvSpPr/>
            <p:nvPr/>
          </p:nvSpPr>
          <p:spPr>
            <a:xfrm>
              <a:off x="5382962" y="3029660"/>
              <a:ext cx="115570" cy="360045"/>
            </a:xfrm>
            <a:custGeom>
              <a:avLst/>
              <a:gdLst/>
              <a:ahLst/>
              <a:cxnLst/>
              <a:rect l="l" t="t" r="r" b="b"/>
              <a:pathLst>
                <a:path w="115569" h="360045">
                  <a:moveTo>
                    <a:pt x="0" y="236715"/>
                  </a:moveTo>
                  <a:lnTo>
                    <a:pt x="115188" y="0"/>
                  </a:lnTo>
                  <a:lnTo>
                    <a:pt x="115188" y="359778"/>
                  </a:lnTo>
                  <a:lnTo>
                    <a:pt x="0" y="236715"/>
                  </a:lnTo>
                  <a:close/>
                </a:path>
              </a:pathLst>
            </a:custGeom>
            <a:ln w="12700">
              <a:solidFill>
                <a:srgbClr val="C2DEF4"/>
              </a:solidFill>
            </a:ln>
          </p:spPr>
          <p:txBody>
            <a:bodyPr wrap="square" lIns="0" tIns="0" rIns="0" bIns="0" rtlCol="0"/>
            <a:lstStyle/>
            <a:p>
              <a:endParaRPr/>
            </a:p>
          </p:txBody>
        </p:sp>
        <p:sp>
          <p:nvSpPr>
            <p:cNvPr id="100" name="object 94">
              <a:extLst>
                <a:ext uri="{FF2B5EF4-FFF2-40B4-BE49-F238E27FC236}">
                  <a16:creationId xmlns:a16="http://schemas.microsoft.com/office/drawing/2014/main" id="{44592666-F633-44E6-B2F8-D43DEB1FF556}"/>
                </a:ext>
              </a:extLst>
            </p:cNvPr>
            <p:cNvSpPr/>
            <p:nvPr/>
          </p:nvSpPr>
          <p:spPr>
            <a:xfrm>
              <a:off x="5262871" y="3284156"/>
              <a:ext cx="226695" cy="229235"/>
            </a:xfrm>
            <a:custGeom>
              <a:avLst/>
              <a:gdLst/>
              <a:ahLst/>
              <a:cxnLst/>
              <a:rect l="l" t="t" r="r" b="b"/>
              <a:pathLst>
                <a:path w="226694" h="229235">
                  <a:moveTo>
                    <a:pt x="111467" y="0"/>
                  </a:moveTo>
                  <a:lnTo>
                    <a:pt x="226339" y="123215"/>
                  </a:lnTo>
                  <a:lnTo>
                    <a:pt x="0" y="229057"/>
                  </a:lnTo>
                  <a:lnTo>
                    <a:pt x="111467" y="0"/>
                  </a:lnTo>
                  <a:close/>
                </a:path>
              </a:pathLst>
            </a:custGeom>
            <a:ln w="12700">
              <a:solidFill>
                <a:srgbClr val="C2DEF4"/>
              </a:solidFill>
            </a:ln>
          </p:spPr>
          <p:txBody>
            <a:bodyPr wrap="square" lIns="0" tIns="0" rIns="0" bIns="0" rtlCol="0"/>
            <a:lstStyle/>
            <a:p>
              <a:endParaRPr/>
            </a:p>
          </p:txBody>
        </p:sp>
        <p:sp>
          <p:nvSpPr>
            <p:cNvPr id="101" name="object 95">
              <a:extLst>
                <a:ext uri="{FF2B5EF4-FFF2-40B4-BE49-F238E27FC236}">
                  <a16:creationId xmlns:a16="http://schemas.microsoft.com/office/drawing/2014/main" id="{D244CA18-2FCC-4976-9A49-CB9CDE8FAED3}"/>
                </a:ext>
              </a:extLst>
            </p:cNvPr>
            <p:cNvSpPr/>
            <p:nvPr/>
          </p:nvSpPr>
          <p:spPr>
            <a:xfrm>
              <a:off x="5262934" y="3426802"/>
              <a:ext cx="226695" cy="230504"/>
            </a:xfrm>
            <a:custGeom>
              <a:avLst/>
              <a:gdLst/>
              <a:ahLst/>
              <a:cxnLst/>
              <a:rect l="l" t="t" r="r" b="b"/>
              <a:pathLst>
                <a:path w="226694" h="230504">
                  <a:moveTo>
                    <a:pt x="111353" y="230314"/>
                  </a:moveTo>
                  <a:lnTo>
                    <a:pt x="0" y="105232"/>
                  </a:lnTo>
                  <a:lnTo>
                    <a:pt x="226275" y="0"/>
                  </a:lnTo>
                  <a:lnTo>
                    <a:pt x="111353" y="230314"/>
                  </a:lnTo>
                  <a:close/>
                </a:path>
              </a:pathLst>
            </a:custGeom>
            <a:ln w="12700">
              <a:solidFill>
                <a:srgbClr val="C2DEF4"/>
              </a:solidFill>
            </a:ln>
          </p:spPr>
          <p:txBody>
            <a:bodyPr wrap="square" lIns="0" tIns="0" rIns="0" bIns="0" rtlCol="0"/>
            <a:lstStyle/>
            <a:p>
              <a:endParaRPr/>
            </a:p>
          </p:txBody>
        </p:sp>
        <p:sp>
          <p:nvSpPr>
            <p:cNvPr id="102" name="object 96">
              <a:extLst>
                <a:ext uri="{FF2B5EF4-FFF2-40B4-BE49-F238E27FC236}">
                  <a16:creationId xmlns:a16="http://schemas.microsoft.com/office/drawing/2014/main" id="{019D116A-8199-4F36-B947-84B3220F9F7A}"/>
                </a:ext>
              </a:extLst>
            </p:cNvPr>
            <p:cNvSpPr/>
            <p:nvPr/>
          </p:nvSpPr>
          <p:spPr>
            <a:xfrm>
              <a:off x="5262909" y="3684117"/>
              <a:ext cx="226695" cy="222885"/>
            </a:xfrm>
            <a:custGeom>
              <a:avLst/>
              <a:gdLst/>
              <a:ahLst/>
              <a:cxnLst/>
              <a:rect l="l" t="t" r="r" b="b"/>
              <a:pathLst>
                <a:path w="226694" h="222885">
                  <a:moveTo>
                    <a:pt x="0" y="222897"/>
                  </a:moveTo>
                  <a:lnTo>
                    <a:pt x="111429" y="0"/>
                  </a:lnTo>
                  <a:lnTo>
                    <a:pt x="226288" y="129463"/>
                  </a:lnTo>
                  <a:lnTo>
                    <a:pt x="0" y="222897"/>
                  </a:lnTo>
                  <a:close/>
                </a:path>
              </a:pathLst>
            </a:custGeom>
            <a:ln w="12700">
              <a:solidFill>
                <a:srgbClr val="C2DEF4"/>
              </a:solidFill>
            </a:ln>
          </p:spPr>
          <p:txBody>
            <a:bodyPr wrap="square" lIns="0" tIns="0" rIns="0" bIns="0" rtlCol="0"/>
            <a:lstStyle/>
            <a:p>
              <a:endParaRPr/>
            </a:p>
          </p:txBody>
        </p:sp>
        <p:sp>
          <p:nvSpPr>
            <p:cNvPr id="103" name="object 97">
              <a:extLst>
                <a:ext uri="{FF2B5EF4-FFF2-40B4-BE49-F238E27FC236}">
                  <a16:creationId xmlns:a16="http://schemas.microsoft.com/office/drawing/2014/main" id="{5FC018FE-5193-4877-BF13-5524EB6823C8}"/>
                </a:ext>
              </a:extLst>
            </p:cNvPr>
            <p:cNvSpPr/>
            <p:nvPr/>
          </p:nvSpPr>
          <p:spPr>
            <a:xfrm>
              <a:off x="5382962" y="3843121"/>
              <a:ext cx="115570" cy="360045"/>
            </a:xfrm>
            <a:custGeom>
              <a:avLst/>
              <a:gdLst/>
              <a:ahLst/>
              <a:cxnLst/>
              <a:rect l="l" t="t" r="r" b="b"/>
              <a:pathLst>
                <a:path w="115569" h="360045">
                  <a:moveTo>
                    <a:pt x="0" y="224091"/>
                  </a:moveTo>
                  <a:lnTo>
                    <a:pt x="115188" y="0"/>
                  </a:lnTo>
                  <a:lnTo>
                    <a:pt x="115188" y="359752"/>
                  </a:lnTo>
                  <a:lnTo>
                    <a:pt x="0" y="224091"/>
                  </a:lnTo>
                  <a:close/>
                </a:path>
              </a:pathLst>
            </a:custGeom>
            <a:ln w="12700">
              <a:solidFill>
                <a:srgbClr val="C2DEF4"/>
              </a:solidFill>
            </a:ln>
          </p:spPr>
          <p:txBody>
            <a:bodyPr wrap="square" lIns="0" tIns="0" rIns="0" bIns="0" rtlCol="0"/>
            <a:lstStyle/>
            <a:p>
              <a:endParaRPr/>
            </a:p>
          </p:txBody>
        </p:sp>
        <p:sp>
          <p:nvSpPr>
            <p:cNvPr id="104" name="object 98">
              <a:extLst>
                <a:ext uri="{FF2B5EF4-FFF2-40B4-BE49-F238E27FC236}">
                  <a16:creationId xmlns:a16="http://schemas.microsoft.com/office/drawing/2014/main" id="{0ED3A0D8-12D7-4E21-BDEF-4C800717E63F}"/>
                </a:ext>
              </a:extLst>
            </p:cNvPr>
            <p:cNvSpPr/>
            <p:nvPr/>
          </p:nvSpPr>
          <p:spPr>
            <a:xfrm>
              <a:off x="5254527" y="3942600"/>
              <a:ext cx="111760" cy="347980"/>
            </a:xfrm>
            <a:custGeom>
              <a:avLst/>
              <a:gdLst/>
              <a:ahLst/>
              <a:cxnLst/>
              <a:rect l="l" t="t" r="r" b="b"/>
              <a:pathLst>
                <a:path w="111760" h="347979">
                  <a:moveTo>
                    <a:pt x="111150" y="131317"/>
                  </a:moveTo>
                  <a:lnTo>
                    <a:pt x="0" y="347979"/>
                  </a:lnTo>
                  <a:lnTo>
                    <a:pt x="0" y="0"/>
                  </a:lnTo>
                  <a:lnTo>
                    <a:pt x="111150" y="131317"/>
                  </a:lnTo>
                  <a:close/>
                </a:path>
              </a:pathLst>
            </a:custGeom>
            <a:ln w="12700">
              <a:solidFill>
                <a:srgbClr val="C2DEF4"/>
              </a:solidFill>
            </a:ln>
          </p:spPr>
          <p:txBody>
            <a:bodyPr wrap="square" lIns="0" tIns="0" rIns="0" bIns="0" rtlCol="0"/>
            <a:lstStyle/>
            <a:p>
              <a:endParaRPr/>
            </a:p>
          </p:txBody>
        </p:sp>
        <p:sp>
          <p:nvSpPr>
            <p:cNvPr id="105" name="object 99">
              <a:extLst>
                <a:ext uri="{FF2B5EF4-FFF2-40B4-BE49-F238E27FC236}">
                  <a16:creationId xmlns:a16="http://schemas.microsoft.com/office/drawing/2014/main" id="{CAE092AD-EB4D-43BC-9B83-4148207B8C47}"/>
                </a:ext>
              </a:extLst>
            </p:cNvPr>
            <p:cNvSpPr/>
            <p:nvPr/>
          </p:nvSpPr>
          <p:spPr>
            <a:xfrm>
              <a:off x="5262909" y="3832973"/>
              <a:ext cx="226695" cy="224154"/>
            </a:xfrm>
            <a:custGeom>
              <a:avLst/>
              <a:gdLst/>
              <a:ahLst/>
              <a:cxnLst/>
              <a:rect l="l" t="t" r="r" b="b"/>
              <a:pathLst>
                <a:path w="226694" h="224154">
                  <a:moveTo>
                    <a:pt x="111378" y="224104"/>
                  </a:moveTo>
                  <a:lnTo>
                    <a:pt x="0" y="92862"/>
                  </a:lnTo>
                  <a:lnTo>
                    <a:pt x="226339" y="0"/>
                  </a:lnTo>
                  <a:lnTo>
                    <a:pt x="111378" y="224104"/>
                  </a:lnTo>
                  <a:close/>
                </a:path>
              </a:pathLst>
            </a:custGeom>
            <a:ln w="12700">
              <a:solidFill>
                <a:srgbClr val="C2DEF4"/>
              </a:solidFill>
            </a:ln>
          </p:spPr>
          <p:txBody>
            <a:bodyPr wrap="square" lIns="0" tIns="0" rIns="0" bIns="0" rtlCol="0"/>
            <a:lstStyle/>
            <a:p>
              <a:endParaRPr/>
            </a:p>
          </p:txBody>
        </p:sp>
        <p:sp>
          <p:nvSpPr>
            <p:cNvPr id="106" name="object 100">
              <a:extLst>
                <a:ext uri="{FF2B5EF4-FFF2-40B4-BE49-F238E27FC236}">
                  <a16:creationId xmlns:a16="http://schemas.microsoft.com/office/drawing/2014/main" id="{A6B9D333-7063-4F88-BC38-233B15FD9DA7}"/>
                </a:ext>
              </a:extLst>
            </p:cNvPr>
            <p:cNvSpPr/>
            <p:nvPr/>
          </p:nvSpPr>
          <p:spPr>
            <a:xfrm>
              <a:off x="5262871" y="4084065"/>
              <a:ext cx="226695" cy="217170"/>
            </a:xfrm>
            <a:custGeom>
              <a:avLst/>
              <a:gdLst/>
              <a:ahLst/>
              <a:cxnLst/>
              <a:rect l="l" t="t" r="r" b="b"/>
              <a:pathLst>
                <a:path w="226694" h="217170">
                  <a:moveTo>
                    <a:pt x="111467" y="0"/>
                  </a:moveTo>
                  <a:lnTo>
                    <a:pt x="226339" y="135750"/>
                  </a:lnTo>
                  <a:lnTo>
                    <a:pt x="0" y="216839"/>
                  </a:lnTo>
                  <a:lnTo>
                    <a:pt x="111467" y="0"/>
                  </a:lnTo>
                  <a:close/>
                </a:path>
              </a:pathLst>
            </a:custGeom>
            <a:ln w="12700">
              <a:solidFill>
                <a:srgbClr val="C2DEF4"/>
              </a:solidFill>
            </a:ln>
          </p:spPr>
          <p:txBody>
            <a:bodyPr wrap="square" lIns="0" tIns="0" rIns="0" bIns="0" rtlCol="0"/>
            <a:lstStyle/>
            <a:p>
              <a:endParaRPr/>
            </a:p>
          </p:txBody>
        </p:sp>
        <p:sp>
          <p:nvSpPr>
            <p:cNvPr id="107" name="object 101">
              <a:extLst>
                <a:ext uri="{FF2B5EF4-FFF2-40B4-BE49-F238E27FC236}">
                  <a16:creationId xmlns:a16="http://schemas.microsoft.com/office/drawing/2014/main" id="{2DEB1DC4-058B-409E-BFFC-4E2208AAD464}"/>
                </a:ext>
              </a:extLst>
            </p:cNvPr>
            <p:cNvSpPr/>
            <p:nvPr/>
          </p:nvSpPr>
          <p:spPr>
            <a:xfrm>
              <a:off x="5262934" y="4239259"/>
              <a:ext cx="226695" cy="217804"/>
            </a:xfrm>
            <a:custGeom>
              <a:avLst/>
              <a:gdLst/>
              <a:ahLst/>
              <a:cxnLst/>
              <a:rect l="l" t="t" r="r" b="b"/>
              <a:pathLst>
                <a:path w="226694" h="217804">
                  <a:moveTo>
                    <a:pt x="111353" y="217741"/>
                  </a:moveTo>
                  <a:lnTo>
                    <a:pt x="0" y="80467"/>
                  </a:lnTo>
                  <a:lnTo>
                    <a:pt x="226275" y="0"/>
                  </a:lnTo>
                  <a:lnTo>
                    <a:pt x="111353" y="217741"/>
                  </a:lnTo>
                  <a:close/>
                </a:path>
              </a:pathLst>
            </a:custGeom>
            <a:ln w="12700">
              <a:solidFill>
                <a:srgbClr val="C2DEF4"/>
              </a:solidFill>
            </a:ln>
          </p:spPr>
          <p:txBody>
            <a:bodyPr wrap="square" lIns="0" tIns="0" rIns="0" bIns="0" rtlCol="0"/>
            <a:lstStyle/>
            <a:p>
              <a:endParaRPr/>
            </a:p>
          </p:txBody>
        </p:sp>
        <p:sp>
          <p:nvSpPr>
            <p:cNvPr id="108" name="object 102">
              <a:extLst>
                <a:ext uri="{FF2B5EF4-FFF2-40B4-BE49-F238E27FC236}">
                  <a16:creationId xmlns:a16="http://schemas.microsoft.com/office/drawing/2014/main" id="{BBF244DE-5A15-43AB-B238-097D55378233}"/>
                </a:ext>
              </a:extLst>
            </p:cNvPr>
            <p:cNvSpPr/>
            <p:nvPr/>
          </p:nvSpPr>
          <p:spPr>
            <a:xfrm>
              <a:off x="5262909" y="4484052"/>
              <a:ext cx="226695" cy="210820"/>
            </a:xfrm>
            <a:custGeom>
              <a:avLst/>
              <a:gdLst/>
              <a:ahLst/>
              <a:cxnLst/>
              <a:rect l="l" t="t" r="r" b="b"/>
              <a:pathLst>
                <a:path w="226694" h="210820">
                  <a:moveTo>
                    <a:pt x="0" y="210680"/>
                  </a:moveTo>
                  <a:lnTo>
                    <a:pt x="111429" y="0"/>
                  </a:lnTo>
                  <a:lnTo>
                    <a:pt x="226288" y="141998"/>
                  </a:lnTo>
                  <a:lnTo>
                    <a:pt x="0" y="210680"/>
                  </a:lnTo>
                  <a:close/>
                </a:path>
              </a:pathLst>
            </a:custGeom>
            <a:ln w="12699">
              <a:solidFill>
                <a:srgbClr val="C2DEF4"/>
              </a:solidFill>
            </a:ln>
          </p:spPr>
          <p:txBody>
            <a:bodyPr wrap="square" lIns="0" tIns="0" rIns="0" bIns="0" rtlCol="0"/>
            <a:lstStyle/>
            <a:p>
              <a:endParaRPr/>
            </a:p>
          </p:txBody>
        </p:sp>
        <p:sp>
          <p:nvSpPr>
            <p:cNvPr id="109" name="object 103">
              <a:extLst>
                <a:ext uri="{FF2B5EF4-FFF2-40B4-BE49-F238E27FC236}">
                  <a16:creationId xmlns:a16="http://schemas.microsoft.com/office/drawing/2014/main" id="{3168DB83-8B5C-4FCC-82B6-700E0A73A57A}"/>
                </a:ext>
              </a:extLst>
            </p:cNvPr>
            <p:cNvSpPr/>
            <p:nvPr/>
          </p:nvSpPr>
          <p:spPr>
            <a:xfrm>
              <a:off x="5382962" y="4656568"/>
              <a:ext cx="115570" cy="360045"/>
            </a:xfrm>
            <a:custGeom>
              <a:avLst/>
              <a:gdLst/>
              <a:ahLst/>
              <a:cxnLst/>
              <a:rect l="l" t="t" r="r" b="b"/>
              <a:pathLst>
                <a:path w="115569" h="360045">
                  <a:moveTo>
                    <a:pt x="0" y="211505"/>
                  </a:moveTo>
                  <a:lnTo>
                    <a:pt x="115188" y="0"/>
                  </a:lnTo>
                  <a:lnTo>
                    <a:pt x="115188" y="359778"/>
                  </a:lnTo>
                  <a:lnTo>
                    <a:pt x="0" y="211505"/>
                  </a:lnTo>
                  <a:close/>
                </a:path>
              </a:pathLst>
            </a:custGeom>
            <a:ln w="12700">
              <a:solidFill>
                <a:srgbClr val="C2DEF4"/>
              </a:solidFill>
            </a:ln>
          </p:spPr>
          <p:txBody>
            <a:bodyPr wrap="square" lIns="0" tIns="0" rIns="0" bIns="0" rtlCol="0"/>
            <a:lstStyle/>
            <a:p>
              <a:endParaRPr/>
            </a:p>
          </p:txBody>
        </p:sp>
        <p:sp>
          <p:nvSpPr>
            <p:cNvPr id="110" name="object 104">
              <a:extLst>
                <a:ext uri="{FF2B5EF4-FFF2-40B4-BE49-F238E27FC236}">
                  <a16:creationId xmlns:a16="http://schemas.microsoft.com/office/drawing/2014/main" id="{D79B89DB-7CFF-4ECA-98CA-59668C9178D0}"/>
                </a:ext>
              </a:extLst>
            </p:cNvPr>
            <p:cNvSpPr/>
            <p:nvPr/>
          </p:nvSpPr>
          <p:spPr>
            <a:xfrm>
              <a:off x="5254527" y="4729377"/>
              <a:ext cx="111760" cy="348615"/>
            </a:xfrm>
            <a:custGeom>
              <a:avLst/>
              <a:gdLst/>
              <a:ahLst/>
              <a:cxnLst/>
              <a:rect l="l" t="t" r="r" b="b"/>
              <a:pathLst>
                <a:path w="111760" h="348614">
                  <a:moveTo>
                    <a:pt x="111150" y="143497"/>
                  </a:moveTo>
                  <a:lnTo>
                    <a:pt x="0" y="348018"/>
                  </a:lnTo>
                  <a:lnTo>
                    <a:pt x="0" y="0"/>
                  </a:lnTo>
                  <a:lnTo>
                    <a:pt x="111150" y="143497"/>
                  </a:lnTo>
                  <a:close/>
                </a:path>
              </a:pathLst>
            </a:custGeom>
            <a:ln w="12700">
              <a:solidFill>
                <a:srgbClr val="C2DEF4"/>
              </a:solidFill>
            </a:ln>
          </p:spPr>
          <p:txBody>
            <a:bodyPr wrap="square" lIns="0" tIns="0" rIns="0" bIns="0" rtlCol="0"/>
            <a:lstStyle/>
            <a:p>
              <a:endParaRPr/>
            </a:p>
          </p:txBody>
        </p:sp>
        <p:sp>
          <p:nvSpPr>
            <p:cNvPr id="111" name="object 105">
              <a:extLst>
                <a:ext uri="{FF2B5EF4-FFF2-40B4-BE49-F238E27FC236}">
                  <a16:creationId xmlns:a16="http://schemas.microsoft.com/office/drawing/2014/main" id="{51B5C4C7-264E-47F3-95BC-70BCAC1A1243}"/>
                </a:ext>
              </a:extLst>
            </p:cNvPr>
            <p:cNvSpPr/>
            <p:nvPr/>
          </p:nvSpPr>
          <p:spPr>
            <a:xfrm>
              <a:off x="5262909" y="4645431"/>
              <a:ext cx="226695" cy="212090"/>
            </a:xfrm>
            <a:custGeom>
              <a:avLst/>
              <a:gdLst/>
              <a:ahLst/>
              <a:cxnLst/>
              <a:rect l="l" t="t" r="r" b="b"/>
              <a:pathLst>
                <a:path w="226694" h="212089">
                  <a:moveTo>
                    <a:pt x="111378" y="211531"/>
                  </a:moveTo>
                  <a:lnTo>
                    <a:pt x="0" y="68110"/>
                  </a:lnTo>
                  <a:lnTo>
                    <a:pt x="226339" y="0"/>
                  </a:lnTo>
                  <a:lnTo>
                    <a:pt x="111378" y="211531"/>
                  </a:lnTo>
                  <a:close/>
                </a:path>
              </a:pathLst>
            </a:custGeom>
            <a:ln w="12700">
              <a:solidFill>
                <a:srgbClr val="C2DEF4"/>
              </a:solidFill>
            </a:ln>
          </p:spPr>
          <p:txBody>
            <a:bodyPr wrap="square" lIns="0" tIns="0" rIns="0" bIns="0" rtlCol="0"/>
            <a:lstStyle/>
            <a:p>
              <a:endParaRPr/>
            </a:p>
          </p:txBody>
        </p:sp>
        <p:sp>
          <p:nvSpPr>
            <p:cNvPr id="112" name="object 106">
              <a:extLst>
                <a:ext uri="{FF2B5EF4-FFF2-40B4-BE49-F238E27FC236}">
                  <a16:creationId xmlns:a16="http://schemas.microsoft.com/office/drawing/2014/main" id="{E62BA4DD-5439-45E3-8331-132F45D2F8D5}"/>
                </a:ext>
              </a:extLst>
            </p:cNvPr>
            <p:cNvSpPr/>
            <p:nvPr/>
          </p:nvSpPr>
          <p:spPr>
            <a:xfrm>
              <a:off x="5262871" y="4883975"/>
              <a:ext cx="226695" cy="205104"/>
            </a:xfrm>
            <a:custGeom>
              <a:avLst/>
              <a:gdLst/>
              <a:ahLst/>
              <a:cxnLst/>
              <a:rect l="l" t="t" r="r" b="b"/>
              <a:pathLst>
                <a:path w="226694" h="205104">
                  <a:moveTo>
                    <a:pt x="111467" y="0"/>
                  </a:moveTo>
                  <a:lnTo>
                    <a:pt x="226339" y="148361"/>
                  </a:lnTo>
                  <a:lnTo>
                    <a:pt x="0" y="204673"/>
                  </a:lnTo>
                  <a:lnTo>
                    <a:pt x="111467" y="0"/>
                  </a:lnTo>
                  <a:close/>
                </a:path>
              </a:pathLst>
            </a:custGeom>
            <a:ln w="12700">
              <a:solidFill>
                <a:srgbClr val="C2DEF4"/>
              </a:solidFill>
            </a:ln>
          </p:spPr>
          <p:txBody>
            <a:bodyPr wrap="square" lIns="0" tIns="0" rIns="0" bIns="0" rtlCol="0"/>
            <a:lstStyle/>
            <a:p>
              <a:endParaRPr/>
            </a:p>
          </p:txBody>
        </p:sp>
        <p:sp>
          <p:nvSpPr>
            <p:cNvPr id="113" name="object 107">
              <a:extLst>
                <a:ext uri="{FF2B5EF4-FFF2-40B4-BE49-F238E27FC236}">
                  <a16:creationId xmlns:a16="http://schemas.microsoft.com/office/drawing/2014/main" id="{4AC58AFC-E9A4-4A81-B657-9ACCA64B683C}"/>
                </a:ext>
              </a:extLst>
            </p:cNvPr>
            <p:cNvSpPr/>
            <p:nvPr/>
          </p:nvSpPr>
          <p:spPr>
            <a:xfrm>
              <a:off x="5262934" y="5051741"/>
              <a:ext cx="226695" cy="205740"/>
            </a:xfrm>
            <a:custGeom>
              <a:avLst/>
              <a:gdLst/>
              <a:ahLst/>
              <a:cxnLst/>
              <a:rect l="l" t="t" r="r" b="b"/>
              <a:pathLst>
                <a:path w="226694" h="205739">
                  <a:moveTo>
                    <a:pt x="111353" y="205168"/>
                  </a:moveTo>
                  <a:lnTo>
                    <a:pt x="0" y="55714"/>
                  </a:lnTo>
                  <a:lnTo>
                    <a:pt x="226275" y="0"/>
                  </a:lnTo>
                  <a:lnTo>
                    <a:pt x="111353" y="205168"/>
                  </a:lnTo>
                  <a:close/>
                </a:path>
              </a:pathLst>
            </a:custGeom>
            <a:ln w="12700">
              <a:solidFill>
                <a:srgbClr val="C2DEF4"/>
              </a:solidFill>
            </a:ln>
          </p:spPr>
          <p:txBody>
            <a:bodyPr wrap="square" lIns="0" tIns="0" rIns="0" bIns="0" rtlCol="0"/>
            <a:lstStyle/>
            <a:p>
              <a:endParaRPr/>
            </a:p>
          </p:txBody>
        </p:sp>
        <p:sp>
          <p:nvSpPr>
            <p:cNvPr id="114" name="object 108">
              <a:extLst>
                <a:ext uri="{FF2B5EF4-FFF2-40B4-BE49-F238E27FC236}">
                  <a16:creationId xmlns:a16="http://schemas.microsoft.com/office/drawing/2014/main" id="{0CB44928-2790-4DF6-A1B6-8ED9EB5C8C5C}"/>
                </a:ext>
              </a:extLst>
            </p:cNvPr>
            <p:cNvSpPr/>
            <p:nvPr/>
          </p:nvSpPr>
          <p:spPr>
            <a:xfrm>
              <a:off x="5262909" y="5283936"/>
              <a:ext cx="226695" cy="198755"/>
            </a:xfrm>
            <a:custGeom>
              <a:avLst/>
              <a:gdLst/>
              <a:ahLst/>
              <a:cxnLst/>
              <a:rect l="l" t="t" r="r" b="b"/>
              <a:pathLst>
                <a:path w="226694" h="198754">
                  <a:moveTo>
                    <a:pt x="0" y="198475"/>
                  </a:moveTo>
                  <a:lnTo>
                    <a:pt x="111429" y="0"/>
                  </a:lnTo>
                  <a:lnTo>
                    <a:pt x="226288" y="154559"/>
                  </a:lnTo>
                  <a:lnTo>
                    <a:pt x="0" y="198475"/>
                  </a:lnTo>
                  <a:close/>
                </a:path>
              </a:pathLst>
            </a:custGeom>
            <a:ln w="12700">
              <a:solidFill>
                <a:srgbClr val="C2DEF4"/>
              </a:solidFill>
            </a:ln>
          </p:spPr>
          <p:txBody>
            <a:bodyPr wrap="square" lIns="0" tIns="0" rIns="0" bIns="0" rtlCol="0"/>
            <a:lstStyle/>
            <a:p>
              <a:endParaRPr/>
            </a:p>
          </p:txBody>
        </p:sp>
        <p:sp>
          <p:nvSpPr>
            <p:cNvPr id="115" name="object 109">
              <a:extLst>
                <a:ext uri="{FF2B5EF4-FFF2-40B4-BE49-F238E27FC236}">
                  <a16:creationId xmlns:a16="http://schemas.microsoft.com/office/drawing/2014/main" id="{A3823EDD-EACA-458E-9146-647E05E70C61}"/>
                </a:ext>
              </a:extLst>
            </p:cNvPr>
            <p:cNvSpPr/>
            <p:nvPr/>
          </p:nvSpPr>
          <p:spPr>
            <a:xfrm>
              <a:off x="5382962" y="5470029"/>
              <a:ext cx="115570" cy="360045"/>
            </a:xfrm>
            <a:custGeom>
              <a:avLst/>
              <a:gdLst/>
              <a:ahLst/>
              <a:cxnLst/>
              <a:rect l="l" t="t" r="r" b="b"/>
              <a:pathLst>
                <a:path w="115569" h="360045">
                  <a:moveTo>
                    <a:pt x="0" y="198881"/>
                  </a:moveTo>
                  <a:lnTo>
                    <a:pt x="115188" y="0"/>
                  </a:lnTo>
                  <a:lnTo>
                    <a:pt x="115188" y="359752"/>
                  </a:lnTo>
                  <a:lnTo>
                    <a:pt x="0" y="198881"/>
                  </a:lnTo>
                  <a:close/>
                </a:path>
              </a:pathLst>
            </a:custGeom>
            <a:ln w="12700">
              <a:solidFill>
                <a:srgbClr val="C2DEF4"/>
              </a:solidFill>
            </a:ln>
          </p:spPr>
          <p:txBody>
            <a:bodyPr wrap="square" lIns="0" tIns="0" rIns="0" bIns="0" rtlCol="0"/>
            <a:lstStyle/>
            <a:p>
              <a:endParaRPr/>
            </a:p>
          </p:txBody>
        </p:sp>
        <p:sp>
          <p:nvSpPr>
            <p:cNvPr id="116" name="object 110">
              <a:extLst>
                <a:ext uri="{FF2B5EF4-FFF2-40B4-BE49-F238E27FC236}">
                  <a16:creationId xmlns:a16="http://schemas.microsoft.com/office/drawing/2014/main" id="{7C06080F-F4C2-4A1C-AAC3-CB5443461FB3}"/>
                </a:ext>
              </a:extLst>
            </p:cNvPr>
            <p:cNvSpPr/>
            <p:nvPr/>
          </p:nvSpPr>
          <p:spPr>
            <a:xfrm>
              <a:off x="5254527" y="5516193"/>
              <a:ext cx="111760" cy="347980"/>
            </a:xfrm>
            <a:custGeom>
              <a:avLst/>
              <a:gdLst/>
              <a:ahLst/>
              <a:cxnLst/>
              <a:rect l="l" t="t" r="r" b="b"/>
              <a:pathLst>
                <a:path w="111760" h="347979">
                  <a:moveTo>
                    <a:pt x="111150" y="155638"/>
                  </a:moveTo>
                  <a:lnTo>
                    <a:pt x="0" y="347967"/>
                  </a:lnTo>
                  <a:lnTo>
                    <a:pt x="0" y="0"/>
                  </a:lnTo>
                  <a:lnTo>
                    <a:pt x="111150" y="155638"/>
                  </a:lnTo>
                  <a:close/>
                </a:path>
              </a:pathLst>
            </a:custGeom>
            <a:ln w="12700">
              <a:solidFill>
                <a:srgbClr val="C2DEF4"/>
              </a:solidFill>
            </a:ln>
          </p:spPr>
          <p:txBody>
            <a:bodyPr wrap="square" lIns="0" tIns="0" rIns="0" bIns="0" rtlCol="0"/>
            <a:lstStyle/>
            <a:p>
              <a:endParaRPr/>
            </a:p>
          </p:txBody>
        </p:sp>
        <p:sp>
          <p:nvSpPr>
            <p:cNvPr id="117" name="object 111">
              <a:extLst>
                <a:ext uri="{FF2B5EF4-FFF2-40B4-BE49-F238E27FC236}">
                  <a16:creationId xmlns:a16="http://schemas.microsoft.com/office/drawing/2014/main" id="{13484AAE-ABD0-4BE4-9D26-29CAAB53DE6C}"/>
                </a:ext>
              </a:extLst>
            </p:cNvPr>
            <p:cNvSpPr/>
            <p:nvPr/>
          </p:nvSpPr>
          <p:spPr>
            <a:xfrm>
              <a:off x="5262909" y="5457938"/>
              <a:ext cx="226695" cy="199390"/>
            </a:xfrm>
            <a:custGeom>
              <a:avLst/>
              <a:gdLst/>
              <a:ahLst/>
              <a:cxnLst/>
              <a:rect l="l" t="t" r="r" b="b"/>
              <a:pathLst>
                <a:path w="226694" h="199389">
                  <a:moveTo>
                    <a:pt x="111378" y="198932"/>
                  </a:moveTo>
                  <a:lnTo>
                    <a:pt x="0" y="43345"/>
                  </a:lnTo>
                  <a:lnTo>
                    <a:pt x="226339" y="0"/>
                  </a:lnTo>
                  <a:lnTo>
                    <a:pt x="111378" y="198932"/>
                  </a:lnTo>
                  <a:close/>
                </a:path>
              </a:pathLst>
            </a:custGeom>
            <a:ln w="12699">
              <a:solidFill>
                <a:srgbClr val="C2DEF4"/>
              </a:solidFill>
            </a:ln>
          </p:spPr>
          <p:txBody>
            <a:bodyPr wrap="square" lIns="0" tIns="0" rIns="0" bIns="0" rtlCol="0"/>
            <a:lstStyle/>
            <a:p>
              <a:endParaRPr/>
            </a:p>
          </p:txBody>
        </p:sp>
        <p:sp>
          <p:nvSpPr>
            <p:cNvPr id="118" name="object 112">
              <a:extLst>
                <a:ext uri="{FF2B5EF4-FFF2-40B4-BE49-F238E27FC236}">
                  <a16:creationId xmlns:a16="http://schemas.microsoft.com/office/drawing/2014/main" id="{9A9DBA49-D15B-471B-A5BF-375BB44B862E}"/>
                </a:ext>
              </a:extLst>
            </p:cNvPr>
            <p:cNvSpPr/>
            <p:nvPr/>
          </p:nvSpPr>
          <p:spPr>
            <a:xfrm>
              <a:off x="5262871" y="5683884"/>
              <a:ext cx="226695" cy="193040"/>
            </a:xfrm>
            <a:custGeom>
              <a:avLst/>
              <a:gdLst/>
              <a:ahLst/>
              <a:cxnLst/>
              <a:rect l="l" t="t" r="r" b="b"/>
              <a:pathLst>
                <a:path w="226694" h="193039">
                  <a:moveTo>
                    <a:pt x="111467" y="0"/>
                  </a:moveTo>
                  <a:lnTo>
                    <a:pt x="226339" y="160908"/>
                  </a:lnTo>
                  <a:lnTo>
                    <a:pt x="0" y="192468"/>
                  </a:lnTo>
                  <a:lnTo>
                    <a:pt x="111467" y="0"/>
                  </a:lnTo>
                  <a:close/>
                </a:path>
              </a:pathLst>
            </a:custGeom>
            <a:ln w="12700">
              <a:solidFill>
                <a:srgbClr val="C2DEF4"/>
              </a:solidFill>
            </a:ln>
          </p:spPr>
          <p:txBody>
            <a:bodyPr wrap="square" lIns="0" tIns="0" rIns="0" bIns="0" rtlCol="0"/>
            <a:lstStyle/>
            <a:p>
              <a:endParaRPr/>
            </a:p>
          </p:txBody>
        </p:sp>
        <p:sp>
          <p:nvSpPr>
            <p:cNvPr id="119" name="object 113">
              <a:extLst>
                <a:ext uri="{FF2B5EF4-FFF2-40B4-BE49-F238E27FC236}">
                  <a16:creationId xmlns:a16="http://schemas.microsoft.com/office/drawing/2014/main" id="{50453E44-30D9-40D5-BAB7-0F477912AFA3}"/>
                </a:ext>
              </a:extLst>
            </p:cNvPr>
            <p:cNvSpPr/>
            <p:nvPr/>
          </p:nvSpPr>
          <p:spPr>
            <a:xfrm>
              <a:off x="5262934" y="5864211"/>
              <a:ext cx="226695" cy="193040"/>
            </a:xfrm>
            <a:custGeom>
              <a:avLst/>
              <a:gdLst/>
              <a:ahLst/>
              <a:cxnLst/>
              <a:rect l="l" t="t" r="r" b="b"/>
              <a:pathLst>
                <a:path w="226694" h="193039">
                  <a:moveTo>
                    <a:pt x="111353" y="192608"/>
                  </a:moveTo>
                  <a:lnTo>
                    <a:pt x="0" y="30949"/>
                  </a:lnTo>
                  <a:lnTo>
                    <a:pt x="226275" y="0"/>
                  </a:lnTo>
                  <a:lnTo>
                    <a:pt x="111353" y="192608"/>
                  </a:lnTo>
                  <a:close/>
                </a:path>
              </a:pathLst>
            </a:custGeom>
            <a:ln w="12699">
              <a:solidFill>
                <a:srgbClr val="C2DEF4"/>
              </a:solidFill>
            </a:ln>
          </p:spPr>
          <p:txBody>
            <a:bodyPr wrap="square" lIns="0" tIns="0" rIns="0" bIns="0" rtlCol="0"/>
            <a:lstStyle/>
            <a:p>
              <a:endParaRPr/>
            </a:p>
          </p:txBody>
        </p:sp>
        <p:sp>
          <p:nvSpPr>
            <p:cNvPr id="120" name="object 114">
              <a:extLst>
                <a:ext uri="{FF2B5EF4-FFF2-40B4-BE49-F238E27FC236}">
                  <a16:creationId xmlns:a16="http://schemas.microsoft.com/office/drawing/2014/main" id="{D21708B9-EEBB-4664-8B41-051D0604A763}"/>
                </a:ext>
              </a:extLst>
            </p:cNvPr>
            <p:cNvSpPr/>
            <p:nvPr/>
          </p:nvSpPr>
          <p:spPr>
            <a:xfrm>
              <a:off x="5262909" y="6083858"/>
              <a:ext cx="226695" cy="186690"/>
            </a:xfrm>
            <a:custGeom>
              <a:avLst/>
              <a:gdLst/>
              <a:ahLst/>
              <a:cxnLst/>
              <a:rect l="l" t="t" r="r" b="b"/>
              <a:pathLst>
                <a:path w="226694" h="186689">
                  <a:moveTo>
                    <a:pt x="0" y="186283"/>
                  </a:moveTo>
                  <a:lnTo>
                    <a:pt x="111429" y="0"/>
                  </a:lnTo>
                  <a:lnTo>
                    <a:pt x="226288" y="167131"/>
                  </a:lnTo>
                  <a:lnTo>
                    <a:pt x="0" y="186283"/>
                  </a:lnTo>
                  <a:close/>
                </a:path>
              </a:pathLst>
            </a:custGeom>
            <a:ln w="12700">
              <a:solidFill>
                <a:srgbClr val="C2DEF4"/>
              </a:solidFill>
            </a:ln>
          </p:spPr>
          <p:txBody>
            <a:bodyPr wrap="square" lIns="0" tIns="0" rIns="0" bIns="0" rtlCol="0"/>
            <a:lstStyle/>
            <a:p>
              <a:endParaRPr/>
            </a:p>
          </p:txBody>
        </p:sp>
        <p:sp>
          <p:nvSpPr>
            <p:cNvPr id="121" name="object 115">
              <a:extLst>
                <a:ext uri="{FF2B5EF4-FFF2-40B4-BE49-F238E27FC236}">
                  <a16:creationId xmlns:a16="http://schemas.microsoft.com/office/drawing/2014/main" id="{31F8A229-D9AD-4D9E-80BD-B42D12A4CD79}"/>
                </a:ext>
              </a:extLst>
            </p:cNvPr>
            <p:cNvSpPr/>
            <p:nvPr/>
          </p:nvSpPr>
          <p:spPr>
            <a:xfrm>
              <a:off x="5262909" y="6270421"/>
              <a:ext cx="226695" cy="186690"/>
            </a:xfrm>
            <a:custGeom>
              <a:avLst/>
              <a:gdLst/>
              <a:ahLst/>
              <a:cxnLst/>
              <a:rect l="l" t="t" r="r" b="b"/>
              <a:pathLst>
                <a:path w="226694" h="186689">
                  <a:moveTo>
                    <a:pt x="111378" y="186347"/>
                  </a:moveTo>
                  <a:lnTo>
                    <a:pt x="0" y="18580"/>
                  </a:lnTo>
                  <a:lnTo>
                    <a:pt x="226339" y="0"/>
                  </a:lnTo>
                  <a:lnTo>
                    <a:pt x="111378" y="186347"/>
                  </a:lnTo>
                  <a:close/>
                </a:path>
              </a:pathLst>
            </a:custGeom>
            <a:ln w="12700">
              <a:solidFill>
                <a:srgbClr val="C2DEF4"/>
              </a:solidFill>
            </a:ln>
          </p:spPr>
          <p:txBody>
            <a:bodyPr wrap="square" lIns="0" tIns="0" rIns="0" bIns="0" rtlCol="0"/>
            <a:lstStyle/>
            <a:p>
              <a:endParaRPr/>
            </a:p>
          </p:txBody>
        </p:sp>
        <p:sp>
          <p:nvSpPr>
            <p:cNvPr id="122" name="object 116">
              <a:extLst>
                <a:ext uri="{FF2B5EF4-FFF2-40B4-BE49-F238E27FC236}">
                  <a16:creationId xmlns:a16="http://schemas.microsoft.com/office/drawing/2014/main" id="{4AF8236B-AE83-4C44-99C3-DA6F96EA0562}"/>
                </a:ext>
              </a:extLst>
            </p:cNvPr>
            <p:cNvSpPr/>
            <p:nvPr/>
          </p:nvSpPr>
          <p:spPr>
            <a:xfrm>
              <a:off x="5242716" y="2786112"/>
              <a:ext cx="268605" cy="4093845"/>
            </a:xfrm>
            <a:custGeom>
              <a:avLst/>
              <a:gdLst/>
              <a:ahLst/>
              <a:cxnLst/>
              <a:rect l="l" t="t" r="r" b="b"/>
              <a:pathLst>
                <a:path w="268605" h="4093845">
                  <a:moveTo>
                    <a:pt x="0" y="147383"/>
                  </a:moveTo>
                  <a:lnTo>
                    <a:pt x="0" y="4093667"/>
                  </a:lnTo>
                  <a:lnTo>
                    <a:pt x="268122" y="4093667"/>
                  </a:lnTo>
                  <a:lnTo>
                    <a:pt x="268122" y="0"/>
                  </a:lnTo>
                  <a:lnTo>
                    <a:pt x="0" y="147383"/>
                  </a:lnTo>
                  <a:close/>
                </a:path>
              </a:pathLst>
            </a:custGeom>
            <a:ln w="12700">
              <a:solidFill>
                <a:srgbClr val="C2DEF4"/>
              </a:solidFill>
            </a:ln>
          </p:spPr>
          <p:txBody>
            <a:bodyPr wrap="square" lIns="0" tIns="0" rIns="0" bIns="0" rtlCol="0"/>
            <a:lstStyle/>
            <a:p>
              <a:endParaRPr/>
            </a:p>
          </p:txBody>
        </p:sp>
        <p:sp>
          <p:nvSpPr>
            <p:cNvPr id="123" name="object 117">
              <a:extLst>
                <a:ext uri="{FF2B5EF4-FFF2-40B4-BE49-F238E27FC236}">
                  <a16:creationId xmlns:a16="http://schemas.microsoft.com/office/drawing/2014/main" id="{BE8A8751-7618-44DB-B6B6-8CE3D4873714}"/>
                </a:ext>
              </a:extLst>
            </p:cNvPr>
            <p:cNvSpPr/>
            <p:nvPr/>
          </p:nvSpPr>
          <p:spPr>
            <a:xfrm>
              <a:off x="8335032" y="690343"/>
              <a:ext cx="331470" cy="344170"/>
            </a:xfrm>
            <a:custGeom>
              <a:avLst/>
              <a:gdLst/>
              <a:ahLst/>
              <a:cxnLst/>
              <a:rect l="l" t="t" r="r" b="b"/>
              <a:pathLst>
                <a:path w="331470" h="344169">
                  <a:moveTo>
                    <a:pt x="6464" y="0"/>
                  </a:moveTo>
                  <a:lnTo>
                    <a:pt x="101" y="6134"/>
                  </a:lnTo>
                  <a:lnTo>
                    <a:pt x="0" y="11188"/>
                  </a:lnTo>
                  <a:lnTo>
                    <a:pt x="318389" y="342798"/>
                  </a:lnTo>
                  <a:lnTo>
                    <a:pt x="320497" y="343623"/>
                  </a:lnTo>
                  <a:lnTo>
                    <a:pt x="324586" y="343623"/>
                  </a:lnTo>
                  <a:lnTo>
                    <a:pt x="326593" y="342887"/>
                  </a:lnTo>
                  <a:lnTo>
                    <a:pt x="331317" y="338340"/>
                  </a:lnTo>
                  <a:lnTo>
                    <a:pt x="331419" y="333286"/>
                  </a:lnTo>
                  <a:lnTo>
                    <a:pt x="11518" y="114"/>
                  </a:lnTo>
                  <a:lnTo>
                    <a:pt x="6464" y="0"/>
                  </a:lnTo>
                  <a:close/>
                </a:path>
              </a:pathLst>
            </a:custGeom>
            <a:solidFill>
              <a:srgbClr val="FFFFFF"/>
            </a:solidFill>
          </p:spPr>
          <p:txBody>
            <a:bodyPr wrap="square" lIns="0" tIns="0" rIns="0" bIns="0" rtlCol="0"/>
            <a:lstStyle/>
            <a:p>
              <a:endParaRPr/>
            </a:p>
          </p:txBody>
        </p:sp>
        <p:sp>
          <p:nvSpPr>
            <p:cNvPr id="124" name="object 118">
              <a:extLst>
                <a:ext uri="{FF2B5EF4-FFF2-40B4-BE49-F238E27FC236}">
                  <a16:creationId xmlns:a16="http://schemas.microsoft.com/office/drawing/2014/main" id="{AF687109-9726-4E74-9419-AB7230A0E5D8}"/>
                </a:ext>
              </a:extLst>
            </p:cNvPr>
            <p:cNvSpPr/>
            <p:nvPr/>
          </p:nvSpPr>
          <p:spPr>
            <a:xfrm>
              <a:off x="8335032" y="690343"/>
              <a:ext cx="331470" cy="344170"/>
            </a:xfrm>
            <a:custGeom>
              <a:avLst/>
              <a:gdLst/>
              <a:ahLst/>
              <a:cxnLst/>
              <a:rect l="l" t="t" r="r" b="b"/>
              <a:pathLst>
                <a:path w="331470" h="344169">
                  <a:moveTo>
                    <a:pt x="322592" y="343623"/>
                  </a:moveTo>
                  <a:lnTo>
                    <a:pt x="320497" y="343623"/>
                  </a:lnTo>
                  <a:lnTo>
                    <a:pt x="318389" y="342798"/>
                  </a:lnTo>
                  <a:lnTo>
                    <a:pt x="316826" y="341172"/>
                  </a:lnTo>
                  <a:lnTo>
                    <a:pt x="3060" y="14376"/>
                  </a:lnTo>
                  <a:lnTo>
                    <a:pt x="0" y="11188"/>
                  </a:lnTo>
                  <a:lnTo>
                    <a:pt x="101" y="6134"/>
                  </a:lnTo>
                  <a:lnTo>
                    <a:pt x="3289" y="3073"/>
                  </a:lnTo>
                  <a:lnTo>
                    <a:pt x="6464" y="0"/>
                  </a:lnTo>
                  <a:lnTo>
                    <a:pt x="11518" y="114"/>
                  </a:lnTo>
                  <a:lnTo>
                    <a:pt x="14592" y="3302"/>
                  </a:lnTo>
                  <a:lnTo>
                    <a:pt x="328358" y="330098"/>
                  </a:lnTo>
                  <a:lnTo>
                    <a:pt x="331419" y="333286"/>
                  </a:lnTo>
                  <a:lnTo>
                    <a:pt x="331317" y="338340"/>
                  </a:lnTo>
                  <a:lnTo>
                    <a:pt x="328129" y="341401"/>
                  </a:lnTo>
                  <a:lnTo>
                    <a:pt x="326593" y="342887"/>
                  </a:lnTo>
                  <a:lnTo>
                    <a:pt x="324586" y="343623"/>
                  </a:lnTo>
                  <a:lnTo>
                    <a:pt x="322592" y="343623"/>
                  </a:lnTo>
                  <a:close/>
                </a:path>
              </a:pathLst>
            </a:custGeom>
            <a:ln w="12700">
              <a:solidFill>
                <a:srgbClr val="C2DEF4"/>
              </a:solidFill>
            </a:ln>
          </p:spPr>
          <p:txBody>
            <a:bodyPr wrap="square" lIns="0" tIns="0" rIns="0" bIns="0" rtlCol="0"/>
            <a:lstStyle/>
            <a:p>
              <a:endParaRPr/>
            </a:p>
          </p:txBody>
        </p:sp>
        <p:sp>
          <p:nvSpPr>
            <p:cNvPr id="125" name="object 119">
              <a:extLst>
                <a:ext uri="{FF2B5EF4-FFF2-40B4-BE49-F238E27FC236}">
                  <a16:creationId xmlns:a16="http://schemas.microsoft.com/office/drawing/2014/main" id="{184631B6-7A0E-461E-94DE-A0237D73DD84}"/>
                </a:ext>
              </a:extLst>
            </p:cNvPr>
            <p:cNvSpPr/>
            <p:nvPr/>
          </p:nvSpPr>
          <p:spPr>
            <a:xfrm>
              <a:off x="4274663" y="2684495"/>
              <a:ext cx="930275" cy="596900"/>
            </a:xfrm>
            <a:custGeom>
              <a:avLst/>
              <a:gdLst/>
              <a:ahLst/>
              <a:cxnLst/>
              <a:rect l="l" t="t" r="r" b="b"/>
              <a:pathLst>
                <a:path w="930275" h="596900">
                  <a:moveTo>
                    <a:pt x="930046" y="0"/>
                  </a:moveTo>
                  <a:lnTo>
                    <a:pt x="0" y="547077"/>
                  </a:lnTo>
                  <a:lnTo>
                    <a:pt x="0" y="596760"/>
                  </a:lnTo>
                  <a:lnTo>
                    <a:pt x="930046" y="57124"/>
                  </a:lnTo>
                  <a:lnTo>
                    <a:pt x="930046" y="0"/>
                  </a:lnTo>
                  <a:close/>
                </a:path>
              </a:pathLst>
            </a:custGeom>
            <a:solidFill>
              <a:srgbClr val="0093D2"/>
            </a:solidFill>
          </p:spPr>
          <p:txBody>
            <a:bodyPr wrap="square" lIns="0" tIns="0" rIns="0" bIns="0" rtlCol="0"/>
            <a:lstStyle/>
            <a:p>
              <a:endParaRPr/>
            </a:p>
          </p:txBody>
        </p:sp>
        <p:sp>
          <p:nvSpPr>
            <p:cNvPr id="126" name="object 120">
              <a:extLst>
                <a:ext uri="{FF2B5EF4-FFF2-40B4-BE49-F238E27FC236}">
                  <a16:creationId xmlns:a16="http://schemas.microsoft.com/office/drawing/2014/main" id="{60B5CC2F-252A-40EF-B633-F41CB4C68C51}"/>
                </a:ext>
              </a:extLst>
            </p:cNvPr>
            <p:cNvSpPr/>
            <p:nvPr/>
          </p:nvSpPr>
          <p:spPr>
            <a:xfrm>
              <a:off x="4274663" y="2684495"/>
              <a:ext cx="930275" cy="596900"/>
            </a:xfrm>
            <a:custGeom>
              <a:avLst/>
              <a:gdLst/>
              <a:ahLst/>
              <a:cxnLst/>
              <a:rect l="l" t="t" r="r" b="b"/>
              <a:pathLst>
                <a:path w="930275" h="596900">
                  <a:moveTo>
                    <a:pt x="930046" y="57124"/>
                  </a:moveTo>
                  <a:lnTo>
                    <a:pt x="0" y="596760"/>
                  </a:lnTo>
                  <a:lnTo>
                    <a:pt x="0" y="547077"/>
                  </a:lnTo>
                  <a:lnTo>
                    <a:pt x="930046" y="0"/>
                  </a:lnTo>
                  <a:lnTo>
                    <a:pt x="930046" y="57124"/>
                  </a:lnTo>
                  <a:close/>
                </a:path>
              </a:pathLst>
            </a:custGeom>
            <a:ln w="12700">
              <a:solidFill>
                <a:srgbClr val="C2DEF4"/>
              </a:solidFill>
            </a:ln>
          </p:spPr>
          <p:txBody>
            <a:bodyPr wrap="square" lIns="0" tIns="0" rIns="0" bIns="0" rtlCol="0"/>
            <a:lstStyle/>
            <a:p>
              <a:endParaRPr/>
            </a:p>
          </p:txBody>
        </p:sp>
        <p:sp>
          <p:nvSpPr>
            <p:cNvPr id="127" name="object 121">
              <a:extLst>
                <a:ext uri="{FF2B5EF4-FFF2-40B4-BE49-F238E27FC236}">
                  <a16:creationId xmlns:a16="http://schemas.microsoft.com/office/drawing/2014/main" id="{158D9073-6EA3-4F35-A3F7-06D19A11C04E}"/>
                </a:ext>
              </a:extLst>
            </p:cNvPr>
            <p:cNvSpPr/>
            <p:nvPr/>
          </p:nvSpPr>
          <p:spPr>
            <a:xfrm>
              <a:off x="4931759" y="1801645"/>
              <a:ext cx="589280" cy="1040130"/>
            </a:xfrm>
            <a:custGeom>
              <a:avLst/>
              <a:gdLst/>
              <a:ahLst/>
              <a:cxnLst/>
              <a:rect l="l" t="t" r="r" b="b"/>
              <a:pathLst>
                <a:path w="589280" h="1040130">
                  <a:moveTo>
                    <a:pt x="243154" y="0"/>
                  </a:moveTo>
                  <a:lnTo>
                    <a:pt x="238391" y="139"/>
                  </a:lnTo>
                  <a:lnTo>
                    <a:pt x="233641" y="406"/>
                  </a:lnTo>
                  <a:lnTo>
                    <a:pt x="229654" y="3809"/>
                  </a:lnTo>
                  <a:lnTo>
                    <a:pt x="0" y="1034948"/>
                  </a:lnTo>
                  <a:lnTo>
                    <a:pt x="20815" y="1039596"/>
                  </a:lnTo>
                  <a:lnTo>
                    <a:pt x="241287" y="49618"/>
                  </a:lnTo>
                  <a:lnTo>
                    <a:pt x="263868" y="49618"/>
                  </a:lnTo>
                  <a:lnTo>
                    <a:pt x="247522" y="2768"/>
                  </a:lnTo>
                  <a:lnTo>
                    <a:pt x="243154" y="0"/>
                  </a:lnTo>
                  <a:close/>
                </a:path>
                <a:path w="589280" h="1040130">
                  <a:moveTo>
                    <a:pt x="263868" y="49618"/>
                  </a:moveTo>
                  <a:lnTo>
                    <a:pt x="241287" y="49618"/>
                  </a:lnTo>
                  <a:lnTo>
                    <a:pt x="568667" y="987971"/>
                  </a:lnTo>
                  <a:lnTo>
                    <a:pt x="588797" y="980960"/>
                  </a:lnTo>
                  <a:lnTo>
                    <a:pt x="263868" y="49618"/>
                  </a:lnTo>
                  <a:close/>
                </a:path>
              </a:pathLst>
            </a:custGeom>
            <a:solidFill>
              <a:srgbClr val="0093D2"/>
            </a:solidFill>
          </p:spPr>
          <p:txBody>
            <a:bodyPr wrap="square" lIns="0" tIns="0" rIns="0" bIns="0" rtlCol="0"/>
            <a:lstStyle/>
            <a:p>
              <a:endParaRPr/>
            </a:p>
          </p:txBody>
        </p:sp>
        <p:sp>
          <p:nvSpPr>
            <p:cNvPr id="128" name="object 122">
              <a:extLst>
                <a:ext uri="{FF2B5EF4-FFF2-40B4-BE49-F238E27FC236}">
                  <a16:creationId xmlns:a16="http://schemas.microsoft.com/office/drawing/2014/main" id="{977BED2A-9AB1-4A34-BB53-B05B28CFCE84}"/>
                </a:ext>
              </a:extLst>
            </p:cNvPr>
            <p:cNvSpPr/>
            <p:nvPr/>
          </p:nvSpPr>
          <p:spPr>
            <a:xfrm>
              <a:off x="4931759" y="1801645"/>
              <a:ext cx="589280" cy="1040130"/>
            </a:xfrm>
            <a:custGeom>
              <a:avLst/>
              <a:gdLst/>
              <a:ahLst/>
              <a:cxnLst/>
              <a:rect l="l" t="t" r="r" b="b"/>
              <a:pathLst>
                <a:path w="589280" h="1040130">
                  <a:moveTo>
                    <a:pt x="20815" y="1039596"/>
                  </a:moveTo>
                  <a:lnTo>
                    <a:pt x="228612" y="8458"/>
                  </a:lnTo>
                  <a:lnTo>
                    <a:pt x="243154" y="0"/>
                  </a:lnTo>
                  <a:lnTo>
                    <a:pt x="247522" y="2768"/>
                  </a:lnTo>
                  <a:lnTo>
                    <a:pt x="249085" y="7264"/>
                  </a:lnTo>
                  <a:lnTo>
                    <a:pt x="588797" y="980960"/>
                  </a:lnTo>
                  <a:lnTo>
                    <a:pt x="568667" y="987971"/>
                  </a:lnTo>
                  <a:lnTo>
                    <a:pt x="241287" y="49618"/>
                  </a:lnTo>
                  <a:lnTo>
                    <a:pt x="20815" y="1039596"/>
                  </a:lnTo>
                  <a:close/>
                </a:path>
              </a:pathLst>
            </a:custGeom>
            <a:ln w="12700">
              <a:solidFill>
                <a:srgbClr val="C2DEF4"/>
              </a:solidFill>
            </a:ln>
          </p:spPr>
          <p:txBody>
            <a:bodyPr wrap="square" lIns="0" tIns="0" rIns="0" bIns="0" rtlCol="0"/>
            <a:lstStyle/>
            <a:p>
              <a:endParaRPr/>
            </a:p>
          </p:txBody>
        </p:sp>
        <p:sp>
          <p:nvSpPr>
            <p:cNvPr id="129" name="object 123">
              <a:extLst>
                <a:ext uri="{FF2B5EF4-FFF2-40B4-BE49-F238E27FC236}">
                  <a16:creationId xmlns:a16="http://schemas.microsoft.com/office/drawing/2014/main" id="{300136DF-E936-4EE7-8E5E-149E9BFBB898}"/>
                </a:ext>
              </a:extLst>
            </p:cNvPr>
            <p:cNvSpPr/>
            <p:nvPr/>
          </p:nvSpPr>
          <p:spPr>
            <a:xfrm>
              <a:off x="4931063" y="2679492"/>
              <a:ext cx="590550" cy="264795"/>
            </a:xfrm>
            <a:custGeom>
              <a:avLst/>
              <a:gdLst/>
              <a:ahLst/>
              <a:cxnLst/>
              <a:rect l="l" t="t" r="r" b="b"/>
              <a:pathLst>
                <a:path w="590550" h="264794">
                  <a:moveTo>
                    <a:pt x="273951" y="0"/>
                  </a:moveTo>
                  <a:lnTo>
                    <a:pt x="270827" y="381"/>
                  </a:lnTo>
                  <a:lnTo>
                    <a:pt x="2032" y="158267"/>
                  </a:lnTo>
                  <a:lnTo>
                    <a:pt x="0" y="162394"/>
                  </a:lnTo>
                  <a:lnTo>
                    <a:pt x="1028" y="170827"/>
                  </a:lnTo>
                  <a:lnTo>
                    <a:pt x="4013" y="174332"/>
                  </a:lnTo>
                  <a:lnTo>
                    <a:pt x="309626" y="264515"/>
                  </a:lnTo>
                  <a:lnTo>
                    <a:pt x="310642" y="264655"/>
                  </a:lnTo>
                  <a:lnTo>
                    <a:pt x="313436" y="264655"/>
                  </a:lnTo>
                  <a:lnTo>
                    <a:pt x="315201" y="264210"/>
                  </a:lnTo>
                  <a:lnTo>
                    <a:pt x="354611" y="242519"/>
                  </a:lnTo>
                  <a:lnTo>
                    <a:pt x="310400" y="242519"/>
                  </a:lnTo>
                  <a:lnTo>
                    <a:pt x="37693" y="162039"/>
                  </a:lnTo>
                  <a:lnTo>
                    <a:pt x="274967" y="22682"/>
                  </a:lnTo>
                  <a:lnTo>
                    <a:pt x="346459" y="22682"/>
                  </a:lnTo>
                  <a:lnTo>
                    <a:pt x="276809" y="927"/>
                  </a:lnTo>
                  <a:lnTo>
                    <a:pt x="273951" y="0"/>
                  </a:lnTo>
                  <a:close/>
                </a:path>
                <a:path w="590550" h="264794">
                  <a:moveTo>
                    <a:pt x="346459" y="22682"/>
                  </a:moveTo>
                  <a:lnTo>
                    <a:pt x="274967" y="22682"/>
                  </a:lnTo>
                  <a:lnTo>
                    <a:pt x="552399" y="109334"/>
                  </a:lnTo>
                  <a:lnTo>
                    <a:pt x="310400" y="242519"/>
                  </a:lnTo>
                  <a:lnTo>
                    <a:pt x="354611" y="242519"/>
                  </a:lnTo>
                  <a:lnTo>
                    <a:pt x="588302" y="113893"/>
                  </a:lnTo>
                  <a:lnTo>
                    <a:pt x="590461" y="109804"/>
                  </a:lnTo>
                  <a:lnTo>
                    <a:pt x="589610" y="101295"/>
                  </a:lnTo>
                  <a:lnTo>
                    <a:pt x="586676" y="97713"/>
                  </a:lnTo>
                  <a:lnTo>
                    <a:pt x="346459" y="22682"/>
                  </a:lnTo>
                  <a:close/>
                </a:path>
              </a:pathLst>
            </a:custGeom>
            <a:solidFill>
              <a:srgbClr val="0093D2"/>
            </a:solidFill>
          </p:spPr>
          <p:txBody>
            <a:bodyPr wrap="square" lIns="0" tIns="0" rIns="0" bIns="0" rtlCol="0"/>
            <a:lstStyle/>
            <a:p>
              <a:endParaRPr/>
            </a:p>
          </p:txBody>
        </p:sp>
        <p:sp>
          <p:nvSpPr>
            <p:cNvPr id="130" name="object 124">
              <a:extLst>
                <a:ext uri="{FF2B5EF4-FFF2-40B4-BE49-F238E27FC236}">
                  <a16:creationId xmlns:a16="http://schemas.microsoft.com/office/drawing/2014/main" id="{F5B8FC1A-F725-4B20-9DEA-FE1151D4D93C}"/>
                </a:ext>
              </a:extLst>
            </p:cNvPr>
            <p:cNvSpPr/>
            <p:nvPr/>
          </p:nvSpPr>
          <p:spPr>
            <a:xfrm>
              <a:off x="4968756" y="2702174"/>
              <a:ext cx="514984" cy="220345"/>
            </a:xfrm>
            <a:custGeom>
              <a:avLst/>
              <a:gdLst/>
              <a:ahLst/>
              <a:cxnLst/>
              <a:rect l="l" t="t" r="r" b="b"/>
              <a:pathLst>
                <a:path w="514985" h="220344">
                  <a:moveTo>
                    <a:pt x="0" y="139357"/>
                  </a:moveTo>
                  <a:lnTo>
                    <a:pt x="272707" y="219837"/>
                  </a:lnTo>
                  <a:lnTo>
                    <a:pt x="514705" y="86652"/>
                  </a:lnTo>
                  <a:lnTo>
                    <a:pt x="237274" y="0"/>
                  </a:lnTo>
                  <a:lnTo>
                    <a:pt x="0" y="139357"/>
                  </a:lnTo>
                  <a:close/>
                </a:path>
              </a:pathLst>
            </a:custGeom>
            <a:ln w="12700">
              <a:solidFill>
                <a:srgbClr val="C2DEF4"/>
              </a:solidFill>
            </a:ln>
          </p:spPr>
          <p:txBody>
            <a:bodyPr wrap="square" lIns="0" tIns="0" rIns="0" bIns="0" rtlCol="0"/>
            <a:lstStyle/>
            <a:p>
              <a:endParaRPr/>
            </a:p>
          </p:txBody>
        </p:sp>
        <p:sp>
          <p:nvSpPr>
            <p:cNvPr id="131" name="object 125">
              <a:extLst>
                <a:ext uri="{FF2B5EF4-FFF2-40B4-BE49-F238E27FC236}">
                  <a16:creationId xmlns:a16="http://schemas.microsoft.com/office/drawing/2014/main" id="{1A295DE3-25C8-4B31-8915-7648577AD1AD}"/>
                </a:ext>
              </a:extLst>
            </p:cNvPr>
            <p:cNvSpPr/>
            <p:nvPr/>
          </p:nvSpPr>
          <p:spPr>
            <a:xfrm>
              <a:off x="4931063" y="2679492"/>
              <a:ext cx="590550" cy="264795"/>
            </a:xfrm>
            <a:custGeom>
              <a:avLst/>
              <a:gdLst/>
              <a:ahLst/>
              <a:cxnLst/>
              <a:rect l="l" t="t" r="r" b="b"/>
              <a:pathLst>
                <a:path w="590550" h="264794">
                  <a:moveTo>
                    <a:pt x="311645" y="264655"/>
                  </a:moveTo>
                  <a:lnTo>
                    <a:pt x="310642" y="264655"/>
                  </a:lnTo>
                  <a:lnTo>
                    <a:pt x="309626" y="264515"/>
                  </a:lnTo>
                  <a:lnTo>
                    <a:pt x="308635" y="264223"/>
                  </a:lnTo>
                  <a:lnTo>
                    <a:pt x="8077" y="175526"/>
                  </a:lnTo>
                  <a:lnTo>
                    <a:pt x="4013" y="174332"/>
                  </a:lnTo>
                  <a:lnTo>
                    <a:pt x="1028" y="170827"/>
                  </a:lnTo>
                  <a:lnTo>
                    <a:pt x="520" y="166611"/>
                  </a:lnTo>
                  <a:lnTo>
                    <a:pt x="0" y="162394"/>
                  </a:lnTo>
                  <a:lnTo>
                    <a:pt x="2032" y="158267"/>
                  </a:lnTo>
                  <a:lnTo>
                    <a:pt x="5689" y="156121"/>
                  </a:lnTo>
                  <a:lnTo>
                    <a:pt x="268236" y="1905"/>
                  </a:lnTo>
                  <a:lnTo>
                    <a:pt x="270827" y="381"/>
                  </a:lnTo>
                  <a:lnTo>
                    <a:pt x="273951" y="0"/>
                  </a:lnTo>
                  <a:lnTo>
                    <a:pt x="276809" y="927"/>
                  </a:lnTo>
                  <a:lnTo>
                    <a:pt x="582599" y="96443"/>
                  </a:lnTo>
                  <a:lnTo>
                    <a:pt x="586676" y="97713"/>
                  </a:lnTo>
                  <a:lnTo>
                    <a:pt x="589610" y="101295"/>
                  </a:lnTo>
                  <a:lnTo>
                    <a:pt x="590029" y="105549"/>
                  </a:lnTo>
                  <a:lnTo>
                    <a:pt x="590461" y="109804"/>
                  </a:lnTo>
                  <a:lnTo>
                    <a:pt x="588302" y="113893"/>
                  </a:lnTo>
                  <a:lnTo>
                    <a:pt x="584568" y="115951"/>
                  </a:lnTo>
                  <a:lnTo>
                    <a:pt x="316788" y="263334"/>
                  </a:lnTo>
                  <a:lnTo>
                    <a:pt x="315201" y="264210"/>
                  </a:lnTo>
                  <a:lnTo>
                    <a:pt x="313436" y="264655"/>
                  </a:lnTo>
                  <a:lnTo>
                    <a:pt x="311645" y="264655"/>
                  </a:lnTo>
                  <a:close/>
                </a:path>
              </a:pathLst>
            </a:custGeom>
            <a:ln w="12700">
              <a:solidFill>
                <a:srgbClr val="C2DEF4"/>
              </a:solidFill>
            </a:ln>
          </p:spPr>
          <p:txBody>
            <a:bodyPr wrap="square" lIns="0" tIns="0" rIns="0" bIns="0" rtlCol="0"/>
            <a:lstStyle/>
            <a:p>
              <a:endParaRPr/>
            </a:p>
          </p:txBody>
        </p:sp>
        <p:sp>
          <p:nvSpPr>
            <p:cNvPr id="132" name="object 126">
              <a:extLst>
                <a:ext uri="{FF2B5EF4-FFF2-40B4-BE49-F238E27FC236}">
                  <a16:creationId xmlns:a16="http://schemas.microsoft.com/office/drawing/2014/main" id="{88E28D44-B231-45FD-90E3-F40DC21928F5}"/>
                </a:ext>
              </a:extLst>
            </p:cNvPr>
            <p:cNvSpPr/>
            <p:nvPr/>
          </p:nvSpPr>
          <p:spPr>
            <a:xfrm>
              <a:off x="4942163" y="2690591"/>
              <a:ext cx="262890" cy="4189729"/>
            </a:xfrm>
            <a:custGeom>
              <a:avLst/>
              <a:gdLst/>
              <a:ahLst/>
              <a:cxnLst/>
              <a:rect l="l" t="t" r="r" b="b"/>
              <a:pathLst>
                <a:path w="262890" h="4189729">
                  <a:moveTo>
                    <a:pt x="262534" y="0"/>
                  </a:moveTo>
                  <a:lnTo>
                    <a:pt x="0" y="153593"/>
                  </a:lnTo>
                  <a:lnTo>
                    <a:pt x="0" y="4189196"/>
                  </a:lnTo>
                  <a:lnTo>
                    <a:pt x="262547" y="4189196"/>
                  </a:lnTo>
                  <a:lnTo>
                    <a:pt x="262547" y="4169968"/>
                  </a:lnTo>
                  <a:lnTo>
                    <a:pt x="11556" y="4169968"/>
                  </a:lnTo>
                  <a:lnTo>
                    <a:pt x="11556" y="4001630"/>
                  </a:lnTo>
                  <a:lnTo>
                    <a:pt x="28240" y="4001630"/>
                  </a:lnTo>
                  <a:lnTo>
                    <a:pt x="19773" y="3987825"/>
                  </a:lnTo>
                  <a:lnTo>
                    <a:pt x="241363" y="3981386"/>
                  </a:lnTo>
                  <a:lnTo>
                    <a:pt x="262546" y="3981386"/>
                  </a:lnTo>
                  <a:lnTo>
                    <a:pt x="262546" y="3968572"/>
                  </a:lnTo>
                  <a:lnTo>
                    <a:pt x="19735" y="3968572"/>
                  </a:lnTo>
                  <a:lnTo>
                    <a:pt x="27643" y="3955199"/>
                  </a:lnTo>
                  <a:lnTo>
                    <a:pt x="11556" y="3955199"/>
                  </a:lnTo>
                  <a:lnTo>
                    <a:pt x="11556" y="3599294"/>
                  </a:lnTo>
                  <a:lnTo>
                    <a:pt x="28862" y="3599294"/>
                  </a:lnTo>
                  <a:lnTo>
                    <a:pt x="19761" y="3584981"/>
                  </a:lnTo>
                  <a:lnTo>
                    <a:pt x="240370" y="3565715"/>
                  </a:lnTo>
                  <a:lnTo>
                    <a:pt x="19761" y="3565715"/>
                  </a:lnTo>
                  <a:lnTo>
                    <a:pt x="27102" y="3552875"/>
                  </a:lnTo>
                  <a:lnTo>
                    <a:pt x="11556" y="3552875"/>
                  </a:lnTo>
                  <a:lnTo>
                    <a:pt x="11556" y="3196958"/>
                  </a:lnTo>
                  <a:lnTo>
                    <a:pt x="29510" y="3196958"/>
                  </a:lnTo>
                  <a:lnTo>
                    <a:pt x="19773" y="3182213"/>
                  </a:lnTo>
                  <a:lnTo>
                    <a:pt x="151942" y="3162973"/>
                  </a:lnTo>
                  <a:lnTo>
                    <a:pt x="19735" y="3162973"/>
                  </a:lnTo>
                  <a:lnTo>
                    <a:pt x="26628" y="3150514"/>
                  </a:lnTo>
                  <a:lnTo>
                    <a:pt x="11556" y="3150514"/>
                  </a:lnTo>
                  <a:lnTo>
                    <a:pt x="11556" y="2794660"/>
                  </a:lnTo>
                  <a:lnTo>
                    <a:pt x="30254" y="2794660"/>
                  </a:lnTo>
                  <a:lnTo>
                    <a:pt x="19761" y="2779382"/>
                  </a:lnTo>
                  <a:lnTo>
                    <a:pt x="114406" y="2760091"/>
                  </a:lnTo>
                  <a:lnTo>
                    <a:pt x="19761" y="2760091"/>
                  </a:lnTo>
                  <a:lnTo>
                    <a:pt x="26120" y="2748229"/>
                  </a:lnTo>
                  <a:lnTo>
                    <a:pt x="11556" y="2748229"/>
                  </a:lnTo>
                  <a:lnTo>
                    <a:pt x="11556" y="2392311"/>
                  </a:lnTo>
                  <a:lnTo>
                    <a:pt x="31004" y="2392311"/>
                  </a:lnTo>
                  <a:lnTo>
                    <a:pt x="19773" y="2376614"/>
                  </a:lnTo>
                  <a:lnTo>
                    <a:pt x="93168" y="2357386"/>
                  </a:lnTo>
                  <a:lnTo>
                    <a:pt x="19735" y="2357386"/>
                  </a:lnTo>
                  <a:lnTo>
                    <a:pt x="25696" y="2345918"/>
                  </a:lnTo>
                  <a:lnTo>
                    <a:pt x="11556" y="2345918"/>
                  </a:lnTo>
                  <a:lnTo>
                    <a:pt x="11556" y="1990013"/>
                  </a:lnTo>
                  <a:lnTo>
                    <a:pt x="31886" y="1990013"/>
                  </a:lnTo>
                  <a:lnTo>
                    <a:pt x="19761" y="1973770"/>
                  </a:lnTo>
                  <a:lnTo>
                    <a:pt x="79797" y="1954542"/>
                  </a:lnTo>
                  <a:lnTo>
                    <a:pt x="19761" y="1954542"/>
                  </a:lnTo>
                  <a:lnTo>
                    <a:pt x="25290" y="1943582"/>
                  </a:lnTo>
                  <a:lnTo>
                    <a:pt x="11556" y="1943582"/>
                  </a:lnTo>
                  <a:lnTo>
                    <a:pt x="11556" y="1587690"/>
                  </a:lnTo>
                  <a:lnTo>
                    <a:pt x="32778" y="1587690"/>
                  </a:lnTo>
                  <a:lnTo>
                    <a:pt x="19773" y="1571028"/>
                  </a:lnTo>
                  <a:lnTo>
                    <a:pt x="70641" y="1551774"/>
                  </a:lnTo>
                  <a:lnTo>
                    <a:pt x="19735" y="1551774"/>
                  </a:lnTo>
                  <a:lnTo>
                    <a:pt x="24877" y="1541284"/>
                  </a:lnTo>
                  <a:lnTo>
                    <a:pt x="11556" y="1541284"/>
                  </a:lnTo>
                  <a:lnTo>
                    <a:pt x="11556" y="1185418"/>
                  </a:lnTo>
                  <a:lnTo>
                    <a:pt x="33819" y="1185418"/>
                  </a:lnTo>
                  <a:lnTo>
                    <a:pt x="19761" y="1168222"/>
                  </a:lnTo>
                  <a:lnTo>
                    <a:pt x="63906" y="1148943"/>
                  </a:lnTo>
                  <a:lnTo>
                    <a:pt x="19761" y="1148943"/>
                  </a:lnTo>
                  <a:lnTo>
                    <a:pt x="24506" y="1138986"/>
                  </a:lnTo>
                  <a:lnTo>
                    <a:pt x="11556" y="1138986"/>
                  </a:lnTo>
                  <a:lnTo>
                    <a:pt x="11556" y="783082"/>
                  </a:lnTo>
                  <a:lnTo>
                    <a:pt x="34896" y="783082"/>
                  </a:lnTo>
                  <a:lnTo>
                    <a:pt x="19773" y="765467"/>
                  </a:lnTo>
                  <a:lnTo>
                    <a:pt x="58653" y="746226"/>
                  </a:lnTo>
                  <a:lnTo>
                    <a:pt x="19735" y="746226"/>
                  </a:lnTo>
                  <a:lnTo>
                    <a:pt x="24169" y="736663"/>
                  </a:lnTo>
                  <a:lnTo>
                    <a:pt x="11556" y="736663"/>
                  </a:lnTo>
                  <a:lnTo>
                    <a:pt x="11556" y="380796"/>
                  </a:lnTo>
                  <a:lnTo>
                    <a:pt x="36156" y="380796"/>
                  </a:lnTo>
                  <a:lnTo>
                    <a:pt x="19761" y="362648"/>
                  </a:lnTo>
                  <a:lnTo>
                    <a:pt x="54588" y="343382"/>
                  </a:lnTo>
                  <a:lnTo>
                    <a:pt x="19761" y="343382"/>
                  </a:lnTo>
                  <a:lnTo>
                    <a:pt x="23832" y="334365"/>
                  </a:lnTo>
                  <a:lnTo>
                    <a:pt x="11556" y="334365"/>
                  </a:lnTo>
                  <a:lnTo>
                    <a:pt x="11556" y="166052"/>
                  </a:lnTo>
                  <a:lnTo>
                    <a:pt x="114388" y="106172"/>
                  </a:lnTo>
                  <a:lnTo>
                    <a:pt x="126867" y="106172"/>
                  </a:lnTo>
                  <a:lnTo>
                    <a:pt x="128828" y="101828"/>
                  </a:lnTo>
                  <a:lnTo>
                    <a:pt x="155225" y="101828"/>
                  </a:lnTo>
                  <a:lnTo>
                    <a:pt x="143306" y="89331"/>
                  </a:lnTo>
                  <a:lnTo>
                    <a:pt x="250113" y="27139"/>
                  </a:lnTo>
                  <a:lnTo>
                    <a:pt x="262534" y="27139"/>
                  </a:lnTo>
                  <a:lnTo>
                    <a:pt x="262534" y="0"/>
                  </a:lnTo>
                  <a:close/>
                </a:path>
                <a:path w="262890" h="4189729">
                  <a:moveTo>
                    <a:pt x="28240" y="4001630"/>
                  </a:moveTo>
                  <a:lnTo>
                    <a:pt x="11556" y="4001630"/>
                  </a:lnTo>
                  <a:lnTo>
                    <a:pt x="114363" y="4169676"/>
                  </a:lnTo>
                  <a:lnTo>
                    <a:pt x="11556" y="4169968"/>
                  </a:lnTo>
                  <a:lnTo>
                    <a:pt x="262547" y="4169968"/>
                  </a:lnTo>
                  <a:lnTo>
                    <a:pt x="262547" y="4169600"/>
                  </a:lnTo>
                  <a:lnTo>
                    <a:pt x="143281" y="4169600"/>
                  </a:lnTo>
                  <a:lnTo>
                    <a:pt x="145739" y="4165587"/>
                  </a:lnTo>
                  <a:lnTo>
                    <a:pt x="128790" y="4165587"/>
                  </a:lnTo>
                  <a:lnTo>
                    <a:pt x="28240" y="4001630"/>
                  </a:lnTo>
                  <a:close/>
                </a:path>
                <a:path w="262890" h="4189729">
                  <a:moveTo>
                    <a:pt x="262546" y="3995166"/>
                  </a:moveTo>
                  <a:lnTo>
                    <a:pt x="250126" y="3995166"/>
                  </a:lnTo>
                  <a:lnTo>
                    <a:pt x="250126" y="4169295"/>
                  </a:lnTo>
                  <a:lnTo>
                    <a:pt x="143281" y="4169600"/>
                  </a:lnTo>
                  <a:lnTo>
                    <a:pt x="262547" y="4169600"/>
                  </a:lnTo>
                  <a:lnTo>
                    <a:pt x="262546" y="3995166"/>
                  </a:lnTo>
                  <a:close/>
                </a:path>
                <a:path w="262890" h="4189729">
                  <a:moveTo>
                    <a:pt x="262546" y="3981386"/>
                  </a:moveTo>
                  <a:lnTo>
                    <a:pt x="241363" y="3981386"/>
                  </a:lnTo>
                  <a:lnTo>
                    <a:pt x="128790" y="4165587"/>
                  </a:lnTo>
                  <a:lnTo>
                    <a:pt x="145739" y="4165587"/>
                  </a:lnTo>
                  <a:lnTo>
                    <a:pt x="250126" y="3995166"/>
                  </a:lnTo>
                  <a:lnTo>
                    <a:pt x="262546" y="3995166"/>
                  </a:lnTo>
                  <a:lnTo>
                    <a:pt x="262546" y="3981386"/>
                  </a:lnTo>
                  <a:close/>
                </a:path>
                <a:path w="262890" h="4189729">
                  <a:moveTo>
                    <a:pt x="146406" y="3784079"/>
                  </a:moveTo>
                  <a:lnTo>
                    <a:pt x="128828" y="3784079"/>
                  </a:lnTo>
                  <a:lnTo>
                    <a:pt x="241363" y="3961485"/>
                  </a:lnTo>
                  <a:lnTo>
                    <a:pt x="19735" y="3968572"/>
                  </a:lnTo>
                  <a:lnTo>
                    <a:pt x="262546" y="3968572"/>
                  </a:lnTo>
                  <a:lnTo>
                    <a:pt x="262546" y="3947147"/>
                  </a:lnTo>
                  <a:lnTo>
                    <a:pt x="250126" y="3947147"/>
                  </a:lnTo>
                  <a:lnTo>
                    <a:pt x="146406" y="3784079"/>
                  </a:lnTo>
                  <a:close/>
                </a:path>
                <a:path w="262890" h="4189729">
                  <a:moveTo>
                    <a:pt x="28862" y="3599294"/>
                  </a:moveTo>
                  <a:lnTo>
                    <a:pt x="11556" y="3599294"/>
                  </a:lnTo>
                  <a:lnTo>
                    <a:pt x="120370" y="3770820"/>
                  </a:lnTo>
                  <a:lnTo>
                    <a:pt x="11556" y="3955199"/>
                  </a:lnTo>
                  <a:lnTo>
                    <a:pt x="27643" y="3955199"/>
                  </a:lnTo>
                  <a:lnTo>
                    <a:pt x="128828" y="3784079"/>
                  </a:lnTo>
                  <a:lnTo>
                    <a:pt x="146406" y="3784079"/>
                  </a:lnTo>
                  <a:lnTo>
                    <a:pt x="137286" y="3769741"/>
                  </a:lnTo>
                  <a:lnTo>
                    <a:pt x="145151" y="3756444"/>
                  </a:lnTo>
                  <a:lnTo>
                    <a:pt x="128790" y="3756444"/>
                  </a:lnTo>
                  <a:lnTo>
                    <a:pt x="28862" y="3599294"/>
                  </a:lnTo>
                  <a:close/>
                </a:path>
                <a:path w="262890" h="4189729">
                  <a:moveTo>
                    <a:pt x="262545" y="3578961"/>
                  </a:moveTo>
                  <a:lnTo>
                    <a:pt x="250126" y="3578961"/>
                  </a:lnTo>
                  <a:lnTo>
                    <a:pt x="250126" y="3947147"/>
                  </a:lnTo>
                  <a:lnTo>
                    <a:pt x="262546" y="3947147"/>
                  </a:lnTo>
                  <a:lnTo>
                    <a:pt x="262545" y="3578961"/>
                  </a:lnTo>
                  <a:close/>
                </a:path>
                <a:path w="262890" h="4189729">
                  <a:moveTo>
                    <a:pt x="262545" y="3565626"/>
                  </a:moveTo>
                  <a:lnTo>
                    <a:pt x="241388" y="3565626"/>
                  </a:lnTo>
                  <a:lnTo>
                    <a:pt x="128790" y="3756444"/>
                  </a:lnTo>
                  <a:lnTo>
                    <a:pt x="145151" y="3756444"/>
                  </a:lnTo>
                  <a:lnTo>
                    <a:pt x="250126" y="3578961"/>
                  </a:lnTo>
                  <a:lnTo>
                    <a:pt x="262545" y="3578961"/>
                  </a:lnTo>
                  <a:lnTo>
                    <a:pt x="262545" y="3565626"/>
                  </a:lnTo>
                  <a:close/>
                </a:path>
                <a:path w="262890" h="4189729">
                  <a:moveTo>
                    <a:pt x="147108" y="3374961"/>
                  </a:moveTo>
                  <a:lnTo>
                    <a:pt x="128828" y="3374961"/>
                  </a:lnTo>
                  <a:lnTo>
                    <a:pt x="241325" y="3545751"/>
                  </a:lnTo>
                  <a:lnTo>
                    <a:pt x="19761" y="3565715"/>
                  </a:lnTo>
                  <a:lnTo>
                    <a:pt x="240370" y="3565715"/>
                  </a:lnTo>
                  <a:lnTo>
                    <a:pt x="241388" y="3565626"/>
                  </a:lnTo>
                  <a:lnTo>
                    <a:pt x="262545" y="3565626"/>
                  </a:lnTo>
                  <a:lnTo>
                    <a:pt x="262545" y="3530942"/>
                  </a:lnTo>
                  <a:lnTo>
                    <a:pt x="250126" y="3530942"/>
                  </a:lnTo>
                  <a:lnTo>
                    <a:pt x="147108" y="3374961"/>
                  </a:lnTo>
                  <a:close/>
                </a:path>
                <a:path w="262890" h="4189729">
                  <a:moveTo>
                    <a:pt x="29510" y="3196958"/>
                  </a:moveTo>
                  <a:lnTo>
                    <a:pt x="11556" y="3196958"/>
                  </a:lnTo>
                  <a:lnTo>
                    <a:pt x="120370" y="3362159"/>
                  </a:lnTo>
                  <a:lnTo>
                    <a:pt x="11556" y="3552875"/>
                  </a:lnTo>
                  <a:lnTo>
                    <a:pt x="27102" y="3552875"/>
                  </a:lnTo>
                  <a:lnTo>
                    <a:pt x="128828" y="3374961"/>
                  </a:lnTo>
                  <a:lnTo>
                    <a:pt x="147108" y="3374961"/>
                  </a:lnTo>
                  <a:lnTo>
                    <a:pt x="137286" y="3360089"/>
                  </a:lnTo>
                  <a:lnTo>
                    <a:pt x="144599" y="3347300"/>
                  </a:lnTo>
                  <a:lnTo>
                    <a:pt x="128790" y="3347300"/>
                  </a:lnTo>
                  <a:lnTo>
                    <a:pt x="29510" y="3196958"/>
                  </a:lnTo>
                  <a:close/>
                </a:path>
                <a:path w="262890" h="4189729">
                  <a:moveTo>
                    <a:pt x="262543" y="3162731"/>
                  </a:moveTo>
                  <a:lnTo>
                    <a:pt x="250126" y="3162731"/>
                  </a:lnTo>
                  <a:lnTo>
                    <a:pt x="250126" y="3530942"/>
                  </a:lnTo>
                  <a:lnTo>
                    <a:pt x="262545" y="3530942"/>
                  </a:lnTo>
                  <a:lnTo>
                    <a:pt x="262543" y="3162731"/>
                  </a:lnTo>
                  <a:close/>
                </a:path>
                <a:path w="262890" h="4189729">
                  <a:moveTo>
                    <a:pt x="262543" y="3149955"/>
                  </a:moveTo>
                  <a:lnTo>
                    <a:pt x="241363" y="3149955"/>
                  </a:lnTo>
                  <a:lnTo>
                    <a:pt x="128790" y="3347300"/>
                  </a:lnTo>
                  <a:lnTo>
                    <a:pt x="144599" y="3347300"/>
                  </a:lnTo>
                  <a:lnTo>
                    <a:pt x="250126" y="3162731"/>
                  </a:lnTo>
                  <a:lnTo>
                    <a:pt x="262543" y="3162731"/>
                  </a:lnTo>
                  <a:lnTo>
                    <a:pt x="262543" y="3149955"/>
                  </a:lnTo>
                  <a:close/>
                </a:path>
                <a:path w="262890" h="4189729">
                  <a:moveTo>
                    <a:pt x="147825" y="2965780"/>
                  </a:moveTo>
                  <a:lnTo>
                    <a:pt x="128828" y="2965780"/>
                  </a:lnTo>
                  <a:lnTo>
                    <a:pt x="241363" y="3130080"/>
                  </a:lnTo>
                  <a:lnTo>
                    <a:pt x="19735" y="3162973"/>
                  </a:lnTo>
                  <a:lnTo>
                    <a:pt x="151942" y="3162973"/>
                  </a:lnTo>
                  <a:lnTo>
                    <a:pt x="241363" y="3149955"/>
                  </a:lnTo>
                  <a:lnTo>
                    <a:pt x="262543" y="3149955"/>
                  </a:lnTo>
                  <a:lnTo>
                    <a:pt x="262543" y="3114700"/>
                  </a:lnTo>
                  <a:lnTo>
                    <a:pt x="250126" y="3114700"/>
                  </a:lnTo>
                  <a:lnTo>
                    <a:pt x="147825" y="2965780"/>
                  </a:lnTo>
                  <a:close/>
                </a:path>
                <a:path w="262890" h="4189729">
                  <a:moveTo>
                    <a:pt x="30254" y="2794660"/>
                  </a:moveTo>
                  <a:lnTo>
                    <a:pt x="11556" y="2794660"/>
                  </a:lnTo>
                  <a:lnTo>
                    <a:pt x="120370" y="2953473"/>
                  </a:lnTo>
                  <a:lnTo>
                    <a:pt x="11556" y="3150514"/>
                  </a:lnTo>
                  <a:lnTo>
                    <a:pt x="26628" y="3150514"/>
                  </a:lnTo>
                  <a:lnTo>
                    <a:pt x="128828" y="2965780"/>
                  </a:lnTo>
                  <a:lnTo>
                    <a:pt x="147825" y="2965780"/>
                  </a:lnTo>
                  <a:lnTo>
                    <a:pt x="137286" y="2950438"/>
                  </a:lnTo>
                  <a:lnTo>
                    <a:pt x="144097" y="2938132"/>
                  </a:lnTo>
                  <a:lnTo>
                    <a:pt x="128790" y="2938132"/>
                  </a:lnTo>
                  <a:lnTo>
                    <a:pt x="30254" y="2794660"/>
                  </a:lnTo>
                  <a:close/>
                </a:path>
                <a:path w="262890" h="4189729">
                  <a:moveTo>
                    <a:pt x="262542" y="2746552"/>
                  </a:moveTo>
                  <a:lnTo>
                    <a:pt x="250126" y="2746552"/>
                  </a:lnTo>
                  <a:lnTo>
                    <a:pt x="250126" y="3114700"/>
                  </a:lnTo>
                  <a:lnTo>
                    <a:pt x="262543" y="3114700"/>
                  </a:lnTo>
                  <a:lnTo>
                    <a:pt x="262542" y="2746552"/>
                  </a:lnTo>
                  <a:close/>
                </a:path>
                <a:path w="262890" h="4189729">
                  <a:moveTo>
                    <a:pt x="262542" y="2734208"/>
                  </a:moveTo>
                  <a:lnTo>
                    <a:pt x="241388" y="2734208"/>
                  </a:lnTo>
                  <a:lnTo>
                    <a:pt x="128790" y="2938132"/>
                  </a:lnTo>
                  <a:lnTo>
                    <a:pt x="144097" y="2938132"/>
                  </a:lnTo>
                  <a:lnTo>
                    <a:pt x="250126" y="2746552"/>
                  </a:lnTo>
                  <a:lnTo>
                    <a:pt x="262542" y="2746552"/>
                  </a:lnTo>
                  <a:lnTo>
                    <a:pt x="262542" y="2734208"/>
                  </a:lnTo>
                  <a:close/>
                </a:path>
                <a:path w="262890" h="4189729">
                  <a:moveTo>
                    <a:pt x="148627" y="2556649"/>
                  </a:moveTo>
                  <a:lnTo>
                    <a:pt x="128828" y="2556649"/>
                  </a:lnTo>
                  <a:lnTo>
                    <a:pt x="241325" y="2714320"/>
                  </a:lnTo>
                  <a:lnTo>
                    <a:pt x="19761" y="2760091"/>
                  </a:lnTo>
                  <a:lnTo>
                    <a:pt x="114406" y="2760091"/>
                  </a:lnTo>
                  <a:lnTo>
                    <a:pt x="241388" y="2734208"/>
                  </a:lnTo>
                  <a:lnTo>
                    <a:pt x="262542" y="2734208"/>
                  </a:lnTo>
                  <a:lnTo>
                    <a:pt x="262542" y="2698508"/>
                  </a:lnTo>
                  <a:lnTo>
                    <a:pt x="250126" y="2698508"/>
                  </a:lnTo>
                  <a:lnTo>
                    <a:pt x="148627" y="2556649"/>
                  </a:lnTo>
                  <a:close/>
                </a:path>
                <a:path w="262890" h="4189729">
                  <a:moveTo>
                    <a:pt x="31004" y="2392311"/>
                  </a:moveTo>
                  <a:lnTo>
                    <a:pt x="11556" y="2392311"/>
                  </a:lnTo>
                  <a:lnTo>
                    <a:pt x="120357" y="2544826"/>
                  </a:lnTo>
                  <a:lnTo>
                    <a:pt x="11556" y="2748229"/>
                  </a:lnTo>
                  <a:lnTo>
                    <a:pt x="26120" y="2748229"/>
                  </a:lnTo>
                  <a:lnTo>
                    <a:pt x="128828" y="2556649"/>
                  </a:lnTo>
                  <a:lnTo>
                    <a:pt x="148627" y="2556649"/>
                  </a:lnTo>
                  <a:lnTo>
                    <a:pt x="137286" y="2540800"/>
                  </a:lnTo>
                  <a:lnTo>
                    <a:pt x="143618" y="2528989"/>
                  </a:lnTo>
                  <a:lnTo>
                    <a:pt x="128790" y="2528989"/>
                  </a:lnTo>
                  <a:lnTo>
                    <a:pt x="31004" y="2392311"/>
                  </a:lnTo>
                  <a:close/>
                </a:path>
                <a:path w="262890" h="4189729">
                  <a:moveTo>
                    <a:pt x="262541" y="2330310"/>
                  </a:moveTo>
                  <a:lnTo>
                    <a:pt x="250126" y="2330310"/>
                  </a:lnTo>
                  <a:lnTo>
                    <a:pt x="250126" y="2698508"/>
                  </a:lnTo>
                  <a:lnTo>
                    <a:pt x="262542" y="2698508"/>
                  </a:lnTo>
                  <a:lnTo>
                    <a:pt x="262541" y="2330310"/>
                  </a:lnTo>
                  <a:close/>
                </a:path>
                <a:path w="262890" h="4189729">
                  <a:moveTo>
                    <a:pt x="262541" y="2318562"/>
                  </a:moveTo>
                  <a:lnTo>
                    <a:pt x="241363" y="2318562"/>
                  </a:lnTo>
                  <a:lnTo>
                    <a:pt x="128790" y="2528989"/>
                  </a:lnTo>
                  <a:lnTo>
                    <a:pt x="143618" y="2528989"/>
                  </a:lnTo>
                  <a:lnTo>
                    <a:pt x="250126" y="2330310"/>
                  </a:lnTo>
                  <a:lnTo>
                    <a:pt x="262541" y="2330310"/>
                  </a:lnTo>
                  <a:lnTo>
                    <a:pt x="262541" y="2318562"/>
                  </a:lnTo>
                  <a:close/>
                </a:path>
                <a:path w="262890" h="4189729">
                  <a:moveTo>
                    <a:pt x="149471" y="2147493"/>
                  </a:moveTo>
                  <a:lnTo>
                    <a:pt x="128828" y="2147493"/>
                  </a:lnTo>
                  <a:lnTo>
                    <a:pt x="241363" y="2298700"/>
                  </a:lnTo>
                  <a:lnTo>
                    <a:pt x="19735" y="2357386"/>
                  </a:lnTo>
                  <a:lnTo>
                    <a:pt x="93168" y="2357386"/>
                  </a:lnTo>
                  <a:lnTo>
                    <a:pt x="241363" y="2318562"/>
                  </a:lnTo>
                  <a:lnTo>
                    <a:pt x="262541" y="2318562"/>
                  </a:lnTo>
                  <a:lnTo>
                    <a:pt x="262541" y="2282304"/>
                  </a:lnTo>
                  <a:lnTo>
                    <a:pt x="250126" y="2282304"/>
                  </a:lnTo>
                  <a:lnTo>
                    <a:pt x="149471" y="2147493"/>
                  </a:lnTo>
                  <a:close/>
                </a:path>
                <a:path w="262890" h="4189729">
                  <a:moveTo>
                    <a:pt x="31886" y="1990013"/>
                  </a:moveTo>
                  <a:lnTo>
                    <a:pt x="11556" y="1990013"/>
                  </a:lnTo>
                  <a:lnTo>
                    <a:pt x="120357" y="2136178"/>
                  </a:lnTo>
                  <a:lnTo>
                    <a:pt x="11556" y="2345918"/>
                  </a:lnTo>
                  <a:lnTo>
                    <a:pt x="25696" y="2345918"/>
                  </a:lnTo>
                  <a:lnTo>
                    <a:pt x="128828" y="2147493"/>
                  </a:lnTo>
                  <a:lnTo>
                    <a:pt x="149471" y="2147493"/>
                  </a:lnTo>
                  <a:lnTo>
                    <a:pt x="137286" y="2131174"/>
                  </a:lnTo>
                  <a:lnTo>
                    <a:pt x="143183" y="2119833"/>
                  </a:lnTo>
                  <a:lnTo>
                    <a:pt x="128790" y="2119833"/>
                  </a:lnTo>
                  <a:lnTo>
                    <a:pt x="31886" y="1990013"/>
                  </a:lnTo>
                  <a:close/>
                </a:path>
                <a:path w="262890" h="4189729">
                  <a:moveTo>
                    <a:pt x="262540" y="1914131"/>
                  </a:moveTo>
                  <a:lnTo>
                    <a:pt x="250126" y="1914131"/>
                  </a:lnTo>
                  <a:lnTo>
                    <a:pt x="250126" y="2282304"/>
                  </a:lnTo>
                  <a:lnTo>
                    <a:pt x="262541" y="2282304"/>
                  </a:lnTo>
                  <a:lnTo>
                    <a:pt x="262540" y="1914131"/>
                  </a:lnTo>
                  <a:close/>
                </a:path>
                <a:path w="262890" h="4189729">
                  <a:moveTo>
                    <a:pt x="262540" y="1902790"/>
                  </a:moveTo>
                  <a:lnTo>
                    <a:pt x="241388" y="1902790"/>
                  </a:lnTo>
                  <a:lnTo>
                    <a:pt x="128790" y="2119833"/>
                  </a:lnTo>
                  <a:lnTo>
                    <a:pt x="143183" y="2119833"/>
                  </a:lnTo>
                  <a:lnTo>
                    <a:pt x="250126" y="1914131"/>
                  </a:lnTo>
                  <a:lnTo>
                    <a:pt x="262540" y="1914131"/>
                  </a:lnTo>
                  <a:lnTo>
                    <a:pt x="262540" y="1902790"/>
                  </a:lnTo>
                  <a:close/>
                </a:path>
                <a:path w="262890" h="4189729">
                  <a:moveTo>
                    <a:pt x="150420" y="1738363"/>
                  </a:moveTo>
                  <a:lnTo>
                    <a:pt x="128828" y="1738363"/>
                  </a:lnTo>
                  <a:lnTo>
                    <a:pt x="241325" y="1882965"/>
                  </a:lnTo>
                  <a:lnTo>
                    <a:pt x="19761" y="1954542"/>
                  </a:lnTo>
                  <a:lnTo>
                    <a:pt x="79797" y="1954542"/>
                  </a:lnTo>
                  <a:lnTo>
                    <a:pt x="241388" y="1902790"/>
                  </a:lnTo>
                  <a:lnTo>
                    <a:pt x="262540" y="1902790"/>
                  </a:lnTo>
                  <a:lnTo>
                    <a:pt x="262540" y="1866112"/>
                  </a:lnTo>
                  <a:lnTo>
                    <a:pt x="250126" y="1866112"/>
                  </a:lnTo>
                  <a:lnTo>
                    <a:pt x="150420" y="1738363"/>
                  </a:lnTo>
                  <a:close/>
                </a:path>
                <a:path w="262890" h="4189729">
                  <a:moveTo>
                    <a:pt x="32778" y="1587690"/>
                  </a:moveTo>
                  <a:lnTo>
                    <a:pt x="11556" y="1587690"/>
                  </a:lnTo>
                  <a:lnTo>
                    <a:pt x="120357" y="1727542"/>
                  </a:lnTo>
                  <a:lnTo>
                    <a:pt x="11556" y="1943582"/>
                  </a:lnTo>
                  <a:lnTo>
                    <a:pt x="25290" y="1943582"/>
                  </a:lnTo>
                  <a:lnTo>
                    <a:pt x="128828" y="1738363"/>
                  </a:lnTo>
                  <a:lnTo>
                    <a:pt x="150420" y="1738363"/>
                  </a:lnTo>
                  <a:lnTo>
                    <a:pt x="137286" y="1721535"/>
                  </a:lnTo>
                  <a:lnTo>
                    <a:pt x="142753" y="1710702"/>
                  </a:lnTo>
                  <a:lnTo>
                    <a:pt x="128790" y="1710702"/>
                  </a:lnTo>
                  <a:lnTo>
                    <a:pt x="32778" y="1587690"/>
                  </a:lnTo>
                  <a:close/>
                </a:path>
                <a:path w="262890" h="4189729">
                  <a:moveTo>
                    <a:pt x="262538" y="1497914"/>
                  </a:moveTo>
                  <a:lnTo>
                    <a:pt x="250126" y="1497914"/>
                  </a:lnTo>
                  <a:lnTo>
                    <a:pt x="250126" y="1866112"/>
                  </a:lnTo>
                  <a:lnTo>
                    <a:pt x="262540" y="1866112"/>
                  </a:lnTo>
                  <a:lnTo>
                    <a:pt x="262538" y="1497914"/>
                  </a:lnTo>
                  <a:close/>
                </a:path>
                <a:path w="262890" h="4189729">
                  <a:moveTo>
                    <a:pt x="262538" y="1487157"/>
                  </a:moveTo>
                  <a:lnTo>
                    <a:pt x="241363" y="1487157"/>
                  </a:lnTo>
                  <a:lnTo>
                    <a:pt x="128790" y="1710702"/>
                  </a:lnTo>
                  <a:lnTo>
                    <a:pt x="142753" y="1710702"/>
                  </a:lnTo>
                  <a:lnTo>
                    <a:pt x="250126" y="1497914"/>
                  </a:lnTo>
                  <a:lnTo>
                    <a:pt x="262538" y="1497914"/>
                  </a:lnTo>
                  <a:lnTo>
                    <a:pt x="262538" y="1487157"/>
                  </a:lnTo>
                  <a:close/>
                </a:path>
                <a:path w="262890" h="4189729">
                  <a:moveTo>
                    <a:pt x="151452" y="1329220"/>
                  </a:moveTo>
                  <a:lnTo>
                    <a:pt x="128828" y="1329220"/>
                  </a:lnTo>
                  <a:lnTo>
                    <a:pt x="241363" y="1467281"/>
                  </a:lnTo>
                  <a:lnTo>
                    <a:pt x="19735" y="1551774"/>
                  </a:lnTo>
                  <a:lnTo>
                    <a:pt x="70641" y="1551774"/>
                  </a:lnTo>
                  <a:lnTo>
                    <a:pt x="241363" y="1487157"/>
                  </a:lnTo>
                  <a:lnTo>
                    <a:pt x="262538" y="1487157"/>
                  </a:lnTo>
                  <a:lnTo>
                    <a:pt x="262538" y="1449882"/>
                  </a:lnTo>
                  <a:lnTo>
                    <a:pt x="250126" y="1449882"/>
                  </a:lnTo>
                  <a:lnTo>
                    <a:pt x="151452" y="1329220"/>
                  </a:lnTo>
                  <a:close/>
                </a:path>
                <a:path w="262890" h="4189729">
                  <a:moveTo>
                    <a:pt x="33819" y="1185418"/>
                  </a:moveTo>
                  <a:lnTo>
                    <a:pt x="11556" y="1185418"/>
                  </a:lnTo>
                  <a:lnTo>
                    <a:pt x="120357" y="1318895"/>
                  </a:lnTo>
                  <a:lnTo>
                    <a:pt x="11556" y="1541284"/>
                  </a:lnTo>
                  <a:lnTo>
                    <a:pt x="24877" y="1541284"/>
                  </a:lnTo>
                  <a:lnTo>
                    <a:pt x="128828" y="1329220"/>
                  </a:lnTo>
                  <a:lnTo>
                    <a:pt x="151452" y="1329220"/>
                  </a:lnTo>
                  <a:lnTo>
                    <a:pt x="137286" y="1311897"/>
                  </a:lnTo>
                  <a:lnTo>
                    <a:pt x="142342" y="1301584"/>
                  </a:lnTo>
                  <a:lnTo>
                    <a:pt x="128790" y="1301584"/>
                  </a:lnTo>
                  <a:lnTo>
                    <a:pt x="33819" y="1185418"/>
                  </a:lnTo>
                  <a:close/>
                </a:path>
                <a:path w="262890" h="4189729">
                  <a:moveTo>
                    <a:pt x="262537" y="1081735"/>
                  </a:moveTo>
                  <a:lnTo>
                    <a:pt x="250126" y="1081735"/>
                  </a:lnTo>
                  <a:lnTo>
                    <a:pt x="250126" y="1449882"/>
                  </a:lnTo>
                  <a:lnTo>
                    <a:pt x="262538" y="1449882"/>
                  </a:lnTo>
                  <a:lnTo>
                    <a:pt x="262537" y="1081735"/>
                  </a:lnTo>
                  <a:close/>
                </a:path>
                <a:path w="262890" h="4189729">
                  <a:moveTo>
                    <a:pt x="262537" y="1071435"/>
                  </a:moveTo>
                  <a:lnTo>
                    <a:pt x="241388" y="1071435"/>
                  </a:lnTo>
                  <a:lnTo>
                    <a:pt x="128790" y="1301584"/>
                  </a:lnTo>
                  <a:lnTo>
                    <a:pt x="142342" y="1301584"/>
                  </a:lnTo>
                  <a:lnTo>
                    <a:pt x="250126" y="1081735"/>
                  </a:lnTo>
                  <a:lnTo>
                    <a:pt x="262537" y="1081735"/>
                  </a:lnTo>
                  <a:lnTo>
                    <a:pt x="262537" y="1071435"/>
                  </a:lnTo>
                  <a:close/>
                </a:path>
                <a:path w="262890" h="4189729">
                  <a:moveTo>
                    <a:pt x="152573" y="920076"/>
                  </a:moveTo>
                  <a:lnTo>
                    <a:pt x="128828" y="920076"/>
                  </a:lnTo>
                  <a:lnTo>
                    <a:pt x="241325" y="1051572"/>
                  </a:lnTo>
                  <a:lnTo>
                    <a:pt x="19761" y="1148943"/>
                  </a:lnTo>
                  <a:lnTo>
                    <a:pt x="63906" y="1148943"/>
                  </a:lnTo>
                  <a:lnTo>
                    <a:pt x="241388" y="1071435"/>
                  </a:lnTo>
                  <a:lnTo>
                    <a:pt x="262537" y="1071435"/>
                  </a:lnTo>
                  <a:lnTo>
                    <a:pt x="262537" y="1033703"/>
                  </a:lnTo>
                  <a:lnTo>
                    <a:pt x="250126" y="1033703"/>
                  </a:lnTo>
                  <a:lnTo>
                    <a:pt x="152573" y="920076"/>
                  </a:lnTo>
                  <a:close/>
                </a:path>
                <a:path w="262890" h="4189729">
                  <a:moveTo>
                    <a:pt x="34896" y="783082"/>
                  </a:moveTo>
                  <a:lnTo>
                    <a:pt x="11556" y="783082"/>
                  </a:lnTo>
                  <a:lnTo>
                    <a:pt x="120357" y="910247"/>
                  </a:lnTo>
                  <a:lnTo>
                    <a:pt x="11556" y="1138986"/>
                  </a:lnTo>
                  <a:lnTo>
                    <a:pt x="24506" y="1138986"/>
                  </a:lnTo>
                  <a:lnTo>
                    <a:pt x="128828" y="920076"/>
                  </a:lnTo>
                  <a:lnTo>
                    <a:pt x="152573" y="920076"/>
                  </a:lnTo>
                  <a:lnTo>
                    <a:pt x="137286" y="902271"/>
                  </a:lnTo>
                  <a:lnTo>
                    <a:pt x="141965" y="892454"/>
                  </a:lnTo>
                  <a:lnTo>
                    <a:pt x="128790" y="892454"/>
                  </a:lnTo>
                  <a:lnTo>
                    <a:pt x="34896" y="783082"/>
                  </a:lnTo>
                  <a:close/>
                </a:path>
                <a:path w="262890" h="4189729">
                  <a:moveTo>
                    <a:pt x="262536" y="665518"/>
                  </a:moveTo>
                  <a:lnTo>
                    <a:pt x="250113" y="665518"/>
                  </a:lnTo>
                  <a:lnTo>
                    <a:pt x="250126" y="1033703"/>
                  </a:lnTo>
                  <a:lnTo>
                    <a:pt x="262537" y="1033703"/>
                  </a:lnTo>
                  <a:lnTo>
                    <a:pt x="262536" y="665518"/>
                  </a:lnTo>
                  <a:close/>
                </a:path>
                <a:path w="262890" h="4189729">
                  <a:moveTo>
                    <a:pt x="262536" y="655815"/>
                  </a:moveTo>
                  <a:lnTo>
                    <a:pt x="241350" y="655815"/>
                  </a:lnTo>
                  <a:lnTo>
                    <a:pt x="128790" y="892454"/>
                  </a:lnTo>
                  <a:lnTo>
                    <a:pt x="141965" y="892454"/>
                  </a:lnTo>
                  <a:lnTo>
                    <a:pt x="250113" y="665518"/>
                  </a:lnTo>
                  <a:lnTo>
                    <a:pt x="262536" y="665518"/>
                  </a:lnTo>
                  <a:lnTo>
                    <a:pt x="262536" y="655815"/>
                  </a:lnTo>
                  <a:close/>
                </a:path>
                <a:path w="262890" h="4189729">
                  <a:moveTo>
                    <a:pt x="153815" y="510946"/>
                  </a:moveTo>
                  <a:lnTo>
                    <a:pt x="128828" y="510946"/>
                  </a:lnTo>
                  <a:lnTo>
                    <a:pt x="241363" y="635927"/>
                  </a:lnTo>
                  <a:lnTo>
                    <a:pt x="19735" y="746226"/>
                  </a:lnTo>
                  <a:lnTo>
                    <a:pt x="58653" y="746226"/>
                  </a:lnTo>
                  <a:lnTo>
                    <a:pt x="241350" y="655815"/>
                  </a:lnTo>
                  <a:lnTo>
                    <a:pt x="262536" y="655815"/>
                  </a:lnTo>
                  <a:lnTo>
                    <a:pt x="262536" y="617499"/>
                  </a:lnTo>
                  <a:lnTo>
                    <a:pt x="250113" y="617499"/>
                  </a:lnTo>
                  <a:lnTo>
                    <a:pt x="153815" y="510946"/>
                  </a:lnTo>
                  <a:close/>
                </a:path>
                <a:path w="262890" h="4189729">
                  <a:moveTo>
                    <a:pt x="36156" y="380796"/>
                  </a:moveTo>
                  <a:lnTo>
                    <a:pt x="11556" y="380796"/>
                  </a:lnTo>
                  <a:lnTo>
                    <a:pt x="120357" y="501586"/>
                  </a:lnTo>
                  <a:lnTo>
                    <a:pt x="11556" y="736663"/>
                  </a:lnTo>
                  <a:lnTo>
                    <a:pt x="24169" y="736663"/>
                  </a:lnTo>
                  <a:lnTo>
                    <a:pt x="128828" y="510946"/>
                  </a:lnTo>
                  <a:lnTo>
                    <a:pt x="153815" y="510946"/>
                  </a:lnTo>
                  <a:lnTo>
                    <a:pt x="137286" y="492658"/>
                  </a:lnTo>
                  <a:lnTo>
                    <a:pt x="141609" y="483336"/>
                  </a:lnTo>
                  <a:lnTo>
                    <a:pt x="128790" y="483336"/>
                  </a:lnTo>
                  <a:lnTo>
                    <a:pt x="36156" y="380796"/>
                  </a:lnTo>
                  <a:close/>
                </a:path>
                <a:path w="262890" h="4189729">
                  <a:moveTo>
                    <a:pt x="262535" y="249351"/>
                  </a:moveTo>
                  <a:lnTo>
                    <a:pt x="250113" y="249351"/>
                  </a:lnTo>
                  <a:lnTo>
                    <a:pt x="250113" y="617499"/>
                  </a:lnTo>
                  <a:lnTo>
                    <a:pt x="262536" y="617499"/>
                  </a:lnTo>
                  <a:lnTo>
                    <a:pt x="262535" y="249351"/>
                  </a:lnTo>
                  <a:close/>
                </a:path>
                <a:path w="262890" h="4189729">
                  <a:moveTo>
                    <a:pt x="262535" y="240055"/>
                  </a:moveTo>
                  <a:lnTo>
                    <a:pt x="241376" y="240055"/>
                  </a:lnTo>
                  <a:lnTo>
                    <a:pt x="128790" y="483336"/>
                  </a:lnTo>
                  <a:lnTo>
                    <a:pt x="141609" y="483336"/>
                  </a:lnTo>
                  <a:lnTo>
                    <a:pt x="250113" y="249351"/>
                  </a:lnTo>
                  <a:lnTo>
                    <a:pt x="262535" y="249351"/>
                  </a:lnTo>
                  <a:lnTo>
                    <a:pt x="262535" y="240055"/>
                  </a:lnTo>
                  <a:close/>
                </a:path>
                <a:path w="262890" h="4189729">
                  <a:moveTo>
                    <a:pt x="155225" y="101828"/>
                  </a:moveTo>
                  <a:lnTo>
                    <a:pt x="128828" y="101828"/>
                  </a:lnTo>
                  <a:lnTo>
                    <a:pt x="241325" y="220217"/>
                  </a:lnTo>
                  <a:lnTo>
                    <a:pt x="19761" y="343382"/>
                  </a:lnTo>
                  <a:lnTo>
                    <a:pt x="54588" y="343382"/>
                  </a:lnTo>
                  <a:lnTo>
                    <a:pt x="241376" y="240055"/>
                  </a:lnTo>
                  <a:lnTo>
                    <a:pt x="262535" y="240055"/>
                  </a:lnTo>
                  <a:lnTo>
                    <a:pt x="262535" y="201320"/>
                  </a:lnTo>
                  <a:lnTo>
                    <a:pt x="250113" y="201320"/>
                  </a:lnTo>
                  <a:lnTo>
                    <a:pt x="155225" y="101828"/>
                  </a:lnTo>
                  <a:close/>
                </a:path>
                <a:path w="262890" h="4189729">
                  <a:moveTo>
                    <a:pt x="126867" y="106172"/>
                  </a:moveTo>
                  <a:lnTo>
                    <a:pt x="114388" y="106172"/>
                  </a:lnTo>
                  <a:lnTo>
                    <a:pt x="11556" y="334365"/>
                  </a:lnTo>
                  <a:lnTo>
                    <a:pt x="23832" y="334365"/>
                  </a:lnTo>
                  <a:lnTo>
                    <a:pt x="126867" y="106172"/>
                  </a:lnTo>
                  <a:close/>
                </a:path>
                <a:path w="262890" h="4189729">
                  <a:moveTo>
                    <a:pt x="262534" y="27139"/>
                  </a:moveTo>
                  <a:lnTo>
                    <a:pt x="250113" y="27139"/>
                  </a:lnTo>
                  <a:lnTo>
                    <a:pt x="250113" y="201320"/>
                  </a:lnTo>
                  <a:lnTo>
                    <a:pt x="262535" y="201320"/>
                  </a:lnTo>
                  <a:lnTo>
                    <a:pt x="262534" y="27139"/>
                  </a:lnTo>
                  <a:close/>
                </a:path>
              </a:pathLst>
            </a:custGeom>
            <a:solidFill>
              <a:srgbClr val="0093D2"/>
            </a:solidFill>
          </p:spPr>
          <p:txBody>
            <a:bodyPr wrap="square" lIns="0" tIns="0" rIns="0" bIns="0" rtlCol="0"/>
            <a:lstStyle/>
            <a:p>
              <a:endParaRPr/>
            </a:p>
          </p:txBody>
        </p:sp>
        <p:sp>
          <p:nvSpPr>
            <p:cNvPr id="133" name="object 127">
              <a:extLst>
                <a:ext uri="{FF2B5EF4-FFF2-40B4-BE49-F238E27FC236}">
                  <a16:creationId xmlns:a16="http://schemas.microsoft.com/office/drawing/2014/main" id="{AB287C2A-2F4A-453E-A8B1-58177BD03F24}"/>
                </a:ext>
              </a:extLst>
            </p:cNvPr>
            <p:cNvSpPr/>
            <p:nvPr/>
          </p:nvSpPr>
          <p:spPr>
            <a:xfrm>
              <a:off x="5085444" y="6685756"/>
              <a:ext cx="107314" cy="174625"/>
            </a:xfrm>
            <a:custGeom>
              <a:avLst/>
              <a:gdLst/>
              <a:ahLst/>
              <a:cxnLst/>
              <a:rect l="l" t="t" r="r" b="b"/>
              <a:pathLst>
                <a:path w="107315" h="174625">
                  <a:moveTo>
                    <a:pt x="0" y="174434"/>
                  </a:moveTo>
                  <a:lnTo>
                    <a:pt x="106845" y="0"/>
                  </a:lnTo>
                  <a:lnTo>
                    <a:pt x="106845" y="174129"/>
                  </a:lnTo>
                  <a:lnTo>
                    <a:pt x="0" y="174434"/>
                  </a:lnTo>
                  <a:close/>
                </a:path>
              </a:pathLst>
            </a:custGeom>
            <a:ln w="12700">
              <a:solidFill>
                <a:srgbClr val="C2DEF4"/>
              </a:solidFill>
            </a:ln>
          </p:spPr>
          <p:txBody>
            <a:bodyPr wrap="square" lIns="0" tIns="0" rIns="0" bIns="0" rtlCol="0"/>
            <a:lstStyle/>
            <a:p>
              <a:endParaRPr/>
            </a:p>
          </p:txBody>
        </p:sp>
        <p:sp>
          <p:nvSpPr>
            <p:cNvPr id="134" name="object 128">
              <a:extLst>
                <a:ext uri="{FF2B5EF4-FFF2-40B4-BE49-F238E27FC236}">
                  <a16:creationId xmlns:a16="http://schemas.microsoft.com/office/drawing/2014/main" id="{17AF47D4-B207-4C96-94C9-418768F896F3}"/>
                </a:ext>
              </a:extLst>
            </p:cNvPr>
            <p:cNvSpPr/>
            <p:nvPr/>
          </p:nvSpPr>
          <p:spPr>
            <a:xfrm>
              <a:off x="4953720" y="6692221"/>
              <a:ext cx="102870" cy="168910"/>
            </a:xfrm>
            <a:custGeom>
              <a:avLst/>
              <a:gdLst/>
              <a:ahLst/>
              <a:cxnLst/>
              <a:rect l="l" t="t" r="r" b="b"/>
              <a:pathLst>
                <a:path w="102869" h="168909">
                  <a:moveTo>
                    <a:pt x="0" y="0"/>
                  </a:moveTo>
                  <a:lnTo>
                    <a:pt x="102806" y="168046"/>
                  </a:lnTo>
                  <a:lnTo>
                    <a:pt x="0" y="168338"/>
                  </a:lnTo>
                  <a:lnTo>
                    <a:pt x="0" y="0"/>
                  </a:lnTo>
                  <a:close/>
                </a:path>
              </a:pathLst>
            </a:custGeom>
            <a:ln w="12700">
              <a:solidFill>
                <a:srgbClr val="C2DEF4"/>
              </a:solidFill>
            </a:ln>
          </p:spPr>
          <p:txBody>
            <a:bodyPr wrap="square" lIns="0" tIns="0" rIns="0" bIns="0" rtlCol="0"/>
            <a:lstStyle/>
            <a:p>
              <a:endParaRPr/>
            </a:p>
          </p:txBody>
        </p:sp>
        <p:sp>
          <p:nvSpPr>
            <p:cNvPr id="135" name="object 129">
              <a:extLst>
                <a:ext uri="{FF2B5EF4-FFF2-40B4-BE49-F238E27FC236}">
                  <a16:creationId xmlns:a16="http://schemas.microsoft.com/office/drawing/2014/main" id="{A4F6F050-E72C-4529-B67C-B846C23CFFF6}"/>
                </a:ext>
              </a:extLst>
            </p:cNvPr>
            <p:cNvSpPr/>
            <p:nvPr/>
          </p:nvSpPr>
          <p:spPr>
            <a:xfrm>
              <a:off x="4953720" y="2796763"/>
              <a:ext cx="102870" cy="228600"/>
            </a:xfrm>
            <a:custGeom>
              <a:avLst/>
              <a:gdLst/>
              <a:ahLst/>
              <a:cxnLst/>
              <a:rect l="l" t="t" r="r" b="b"/>
              <a:pathLst>
                <a:path w="102869" h="228600">
                  <a:moveTo>
                    <a:pt x="102831" y="0"/>
                  </a:moveTo>
                  <a:lnTo>
                    <a:pt x="0" y="228193"/>
                  </a:lnTo>
                  <a:lnTo>
                    <a:pt x="0" y="59880"/>
                  </a:lnTo>
                  <a:lnTo>
                    <a:pt x="102831" y="0"/>
                  </a:lnTo>
                  <a:close/>
                </a:path>
              </a:pathLst>
            </a:custGeom>
            <a:ln w="12699">
              <a:solidFill>
                <a:srgbClr val="C2DEF4"/>
              </a:solidFill>
            </a:ln>
          </p:spPr>
          <p:txBody>
            <a:bodyPr wrap="square" lIns="0" tIns="0" rIns="0" bIns="0" rtlCol="0"/>
            <a:lstStyle/>
            <a:p>
              <a:endParaRPr/>
            </a:p>
          </p:txBody>
        </p:sp>
        <p:sp>
          <p:nvSpPr>
            <p:cNvPr id="136" name="object 130">
              <a:extLst>
                <a:ext uri="{FF2B5EF4-FFF2-40B4-BE49-F238E27FC236}">
                  <a16:creationId xmlns:a16="http://schemas.microsoft.com/office/drawing/2014/main" id="{93999C49-E8BD-4036-88C2-AA46AB58A6FA}"/>
                </a:ext>
              </a:extLst>
            </p:cNvPr>
            <p:cNvSpPr/>
            <p:nvPr/>
          </p:nvSpPr>
          <p:spPr>
            <a:xfrm>
              <a:off x="5085470" y="2717730"/>
              <a:ext cx="107314" cy="174625"/>
            </a:xfrm>
            <a:custGeom>
              <a:avLst/>
              <a:gdLst/>
              <a:ahLst/>
              <a:cxnLst/>
              <a:rect l="l" t="t" r="r" b="b"/>
              <a:pathLst>
                <a:path w="107315" h="174625">
                  <a:moveTo>
                    <a:pt x="106807" y="174180"/>
                  </a:moveTo>
                  <a:lnTo>
                    <a:pt x="0" y="62191"/>
                  </a:lnTo>
                  <a:lnTo>
                    <a:pt x="106807" y="0"/>
                  </a:lnTo>
                  <a:lnTo>
                    <a:pt x="106807" y="174180"/>
                  </a:lnTo>
                  <a:close/>
                </a:path>
              </a:pathLst>
            </a:custGeom>
            <a:ln w="12700">
              <a:solidFill>
                <a:srgbClr val="C2DEF4"/>
              </a:solidFill>
            </a:ln>
          </p:spPr>
          <p:txBody>
            <a:bodyPr wrap="square" lIns="0" tIns="0" rIns="0" bIns="0" rtlCol="0"/>
            <a:lstStyle/>
            <a:p>
              <a:endParaRPr/>
            </a:p>
          </p:txBody>
        </p:sp>
        <p:sp>
          <p:nvSpPr>
            <p:cNvPr id="137" name="object 131">
              <a:extLst>
                <a:ext uri="{FF2B5EF4-FFF2-40B4-BE49-F238E27FC236}">
                  <a16:creationId xmlns:a16="http://schemas.microsoft.com/office/drawing/2014/main" id="{754C94EC-DCA7-471B-9F6D-1C6AE7AA0C02}"/>
                </a:ext>
              </a:extLst>
            </p:cNvPr>
            <p:cNvSpPr/>
            <p:nvPr/>
          </p:nvSpPr>
          <p:spPr>
            <a:xfrm>
              <a:off x="4961937" y="6671977"/>
              <a:ext cx="221615" cy="184785"/>
            </a:xfrm>
            <a:custGeom>
              <a:avLst/>
              <a:gdLst/>
              <a:ahLst/>
              <a:cxnLst/>
              <a:rect l="l" t="t" r="r" b="b"/>
              <a:pathLst>
                <a:path w="221615" h="184784">
                  <a:moveTo>
                    <a:pt x="221589" y="0"/>
                  </a:moveTo>
                  <a:lnTo>
                    <a:pt x="109016" y="184200"/>
                  </a:lnTo>
                  <a:lnTo>
                    <a:pt x="0" y="6438"/>
                  </a:lnTo>
                  <a:lnTo>
                    <a:pt x="221589" y="0"/>
                  </a:lnTo>
                  <a:close/>
                </a:path>
              </a:pathLst>
            </a:custGeom>
            <a:ln w="12700">
              <a:solidFill>
                <a:srgbClr val="C2DEF4"/>
              </a:solidFill>
            </a:ln>
          </p:spPr>
          <p:txBody>
            <a:bodyPr wrap="square" lIns="0" tIns="0" rIns="0" bIns="0" rtlCol="0"/>
            <a:lstStyle/>
            <a:p>
              <a:endParaRPr/>
            </a:p>
          </p:txBody>
        </p:sp>
        <p:sp>
          <p:nvSpPr>
            <p:cNvPr id="138" name="object 132">
              <a:extLst>
                <a:ext uri="{FF2B5EF4-FFF2-40B4-BE49-F238E27FC236}">
                  <a16:creationId xmlns:a16="http://schemas.microsoft.com/office/drawing/2014/main" id="{7EA63ADE-39D3-4796-BC12-DA434EA4144F}"/>
                </a:ext>
              </a:extLst>
            </p:cNvPr>
            <p:cNvSpPr/>
            <p:nvPr/>
          </p:nvSpPr>
          <p:spPr>
            <a:xfrm>
              <a:off x="4961924" y="2792419"/>
              <a:ext cx="221615" cy="241935"/>
            </a:xfrm>
            <a:custGeom>
              <a:avLst/>
              <a:gdLst/>
              <a:ahLst/>
              <a:cxnLst/>
              <a:rect l="l" t="t" r="r" b="b"/>
              <a:pathLst>
                <a:path w="221615" h="241935">
                  <a:moveTo>
                    <a:pt x="0" y="241554"/>
                  </a:moveTo>
                  <a:lnTo>
                    <a:pt x="109067" y="0"/>
                  </a:lnTo>
                  <a:lnTo>
                    <a:pt x="221564" y="118389"/>
                  </a:lnTo>
                  <a:lnTo>
                    <a:pt x="0" y="241554"/>
                  </a:lnTo>
                  <a:close/>
                </a:path>
              </a:pathLst>
            </a:custGeom>
            <a:ln w="12700">
              <a:solidFill>
                <a:srgbClr val="C2DEF4"/>
              </a:solidFill>
            </a:ln>
          </p:spPr>
          <p:txBody>
            <a:bodyPr wrap="square" lIns="0" tIns="0" rIns="0" bIns="0" rtlCol="0"/>
            <a:lstStyle/>
            <a:p>
              <a:endParaRPr/>
            </a:p>
          </p:txBody>
        </p:sp>
        <p:sp>
          <p:nvSpPr>
            <p:cNvPr id="139" name="object 133">
              <a:extLst>
                <a:ext uri="{FF2B5EF4-FFF2-40B4-BE49-F238E27FC236}">
                  <a16:creationId xmlns:a16="http://schemas.microsoft.com/office/drawing/2014/main" id="{A2DE5516-E6AB-4564-8032-CD7C81E453F0}"/>
                </a:ext>
              </a:extLst>
            </p:cNvPr>
            <p:cNvSpPr/>
            <p:nvPr/>
          </p:nvSpPr>
          <p:spPr>
            <a:xfrm>
              <a:off x="5079450" y="3356109"/>
              <a:ext cx="113030" cy="368300"/>
            </a:xfrm>
            <a:custGeom>
              <a:avLst/>
              <a:gdLst/>
              <a:ahLst/>
              <a:cxnLst/>
              <a:rect l="l" t="t" r="r" b="b"/>
              <a:pathLst>
                <a:path w="113030" h="368300">
                  <a:moveTo>
                    <a:pt x="0" y="236753"/>
                  </a:moveTo>
                  <a:lnTo>
                    <a:pt x="112826" y="0"/>
                  </a:lnTo>
                  <a:lnTo>
                    <a:pt x="112839" y="368185"/>
                  </a:lnTo>
                  <a:lnTo>
                    <a:pt x="0" y="236753"/>
                  </a:lnTo>
                  <a:close/>
                </a:path>
              </a:pathLst>
            </a:custGeom>
            <a:ln w="12700">
              <a:solidFill>
                <a:srgbClr val="C2DEF4"/>
              </a:solidFill>
            </a:ln>
          </p:spPr>
          <p:txBody>
            <a:bodyPr wrap="square" lIns="0" tIns="0" rIns="0" bIns="0" rtlCol="0"/>
            <a:lstStyle/>
            <a:p>
              <a:endParaRPr/>
            </a:p>
          </p:txBody>
        </p:sp>
        <p:sp>
          <p:nvSpPr>
            <p:cNvPr id="140" name="object 134">
              <a:extLst>
                <a:ext uri="{FF2B5EF4-FFF2-40B4-BE49-F238E27FC236}">
                  <a16:creationId xmlns:a16="http://schemas.microsoft.com/office/drawing/2014/main" id="{B67910E6-A92E-41BA-B486-34793BC8F8BF}"/>
                </a:ext>
              </a:extLst>
            </p:cNvPr>
            <p:cNvSpPr/>
            <p:nvPr/>
          </p:nvSpPr>
          <p:spPr>
            <a:xfrm>
              <a:off x="5079450" y="4188505"/>
              <a:ext cx="113030" cy="368300"/>
            </a:xfrm>
            <a:custGeom>
              <a:avLst/>
              <a:gdLst/>
              <a:ahLst/>
              <a:cxnLst/>
              <a:rect l="l" t="t" r="r" b="b"/>
              <a:pathLst>
                <a:path w="113030" h="368300">
                  <a:moveTo>
                    <a:pt x="0" y="223621"/>
                  </a:moveTo>
                  <a:lnTo>
                    <a:pt x="112839" y="0"/>
                  </a:lnTo>
                  <a:lnTo>
                    <a:pt x="112839" y="368198"/>
                  </a:lnTo>
                  <a:lnTo>
                    <a:pt x="0" y="223621"/>
                  </a:lnTo>
                  <a:close/>
                </a:path>
              </a:pathLst>
            </a:custGeom>
            <a:ln w="12700">
              <a:solidFill>
                <a:srgbClr val="C2DEF4"/>
              </a:solidFill>
            </a:ln>
          </p:spPr>
          <p:txBody>
            <a:bodyPr wrap="square" lIns="0" tIns="0" rIns="0" bIns="0" rtlCol="0"/>
            <a:lstStyle/>
            <a:p>
              <a:endParaRPr/>
            </a:p>
          </p:txBody>
        </p:sp>
        <p:sp>
          <p:nvSpPr>
            <p:cNvPr id="141" name="object 135">
              <a:extLst>
                <a:ext uri="{FF2B5EF4-FFF2-40B4-BE49-F238E27FC236}">
                  <a16:creationId xmlns:a16="http://schemas.microsoft.com/office/drawing/2014/main" id="{8E539658-4F94-4BA2-BB59-99DB0227AE19}"/>
                </a:ext>
              </a:extLst>
            </p:cNvPr>
            <p:cNvSpPr/>
            <p:nvPr/>
          </p:nvSpPr>
          <p:spPr>
            <a:xfrm>
              <a:off x="5079450" y="5020901"/>
              <a:ext cx="113030" cy="368300"/>
            </a:xfrm>
            <a:custGeom>
              <a:avLst/>
              <a:gdLst/>
              <a:ahLst/>
              <a:cxnLst/>
              <a:rect l="l" t="t" r="r" b="b"/>
              <a:pathLst>
                <a:path w="113030" h="368300">
                  <a:moveTo>
                    <a:pt x="0" y="210489"/>
                  </a:moveTo>
                  <a:lnTo>
                    <a:pt x="112839" y="0"/>
                  </a:lnTo>
                  <a:lnTo>
                    <a:pt x="112839" y="368198"/>
                  </a:lnTo>
                  <a:lnTo>
                    <a:pt x="0" y="210489"/>
                  </a:lnTo>
                  <a:close/>
                </a:path>
              </a:pathLst>
            </a:custGeom>
            <a:ln w="12700">
              <a:solidFill>
                <a:srgbClr val="C2DEF4"/>
              </a:solidFill>
            </a:ln>
          </p:spPr>
          <p:txBody>
            <a:bodyPr wrap="square" lIns="0" tIns="0" rIns="0" bIns="0" rtlCol="0"/>
            <a:lstStyle/>
            <a:p>
              <a:endParaRPr/>
            </a:p>
          </p:txBody>
        </p:sp>
        <p:sp>
          <p:nvSpPr>
            <p:cNvPr id="142" name="object 136">
              <a:extLst>
                <a:ext uri="{FF2B5EF4-FFF2-40B4-BE49-F238E27FC236}">
                  <a16:creationId xmlns:a16="http://schemas.microsoft.com/office/drawing/2014/main" id="{92AF5F33-719C-49DB-B6C2-6189728CC63E}"/>
                </a:ext>
              </a:extLst>
            </p:cNvPr>
            <p:cNvSpPr/>
            <p:nvPr/>
          </p:nvSpPr>
          <p:spPr>
            <a:xfrm>
              <a:off x="5079450" y="5853322"/>
              <a:ext cx="113030" cy="368300"/>
            </a:xfrm>
            <a:custGeom>
              <a:avLst/>
              <a:gdLst/>
              <a:ahLst/>
              <a:cxnLst/>
              <a:rect l="l" t="t" r="r" b="b"/>
              <a:pathLst>
                <a:path w="113030" h="368300">
                  <a:moveTo>
                    <a:pt x="0" y="197358"/>
                  </a:moveTo>
                  <a:lnTo>
                    <a:pt x="112839" y="0"/>
                  </a:lnTo>
                  <a:lnTo>
                    <a:pt x="112839" y="368211"/>
                  </a:lnTo>
                  <a:lnTo>
                    <a:pt x="0" y="197358"/>
                  </a:lnTo>
                  <a:close/>
                </a:path>
              </a:pathLst>
            </a:custGeom>
            <a:ln w="12700">
              <a:solidFill>
                <a:srgbClr val="C2DEF4"/>
              </a:solidFill>
            </a:ln>
          </p:spPr>
          <p:txBody>
            <a:bodyPr wrap="square" lIns="0" tIns="0" rIns="0" bIns="0" rtlCol="0"/>
            <a:lstStyle/>
            <a:p>
              <a:endParaRPr/>
            </a:p>
          </p:txBody>
        </p:sp>
        <p:sp>
          <p:nvSpPr>
            <p:cNvPr id="143" name="object 137">
              <a:extLst>
                <a:ext uri="{FF2B5EF4-FFF2-40B4-BE49-F238E27FC236}">
                  <a16:creationId xmlns:a16="http://schemas.microsoft.com/office/drawing/2014/main" id="{73A7F5CF-7112-431E-A834-261F9CCC39A5}"/>
                </a:ext>
              </a:extLst>
            </p:cNvPr>
            <p:cNvSpPr/>
            <p:nvPr/>
          </p:nvSpPr>
          <p:spPr>
            <a:xfrm>
              <a:off x="5079450" y="6269552"/>
              <a:ext cx="113030" cy="368300"/>
            </a:xfrm>
            <a:custGeom>
              <a:avLst/>
              <a:gdLst/>
              <a:ahLst/>
              <a:cxnLst/>
              <a:rect l="l" t="t" r="r" b="b"/>
              <a:pathLst>
                <a:path w="113030" h="368300">
                  <a:moveTo>
                    <a:pt x="0" y="190779"/>
                  </a:moveTo>
                  <a:lnTo>
                    <a:pt x="112839" y="0"/>
                  </a:lnTo>
                  <a:lnTo>
                    <a:pt x="112839" y="368185"/>
                  </a:lnTo>
                  <a:lnTo>
                    <a:pt x="0" y="190779"/>
                  </a:lnTo>
                  <a:close/>
                </a:path>
              </a:pathLst>
            </a:custGeom>
            <a:ln w="12700">
              <a:solidFill>
                <a:srgbClr val="C2DEF4"/>
              </a:solidFill>
            </a:ln>
          </p:spPr>
          <p:txBody>
            <a:bodyPr wrap="square" lIns="0" tIns="0" rIns="0" bIns="0" rtlCol="0"/>
            <a:lstStyle/>
            <a:p>
              <a:endParaRPr/>
            </a:p>
          </p:txBody>
        </p:sp>
        <p:sp>
          <p:nvSpPr>
            <p:cNvPr id="144" name="object 138">
              <a:extLst>
                <a:ext uri="{FF2B5EF4-FFF2-40B4-BE49-F238E27FC236}">
                  <a16:creationId xmlns:a16="http://schemas.microsoft.com/office/drawing/2014/main" id="{53B0F3EA-CCE4-45E8-AE8D-07A31BBB8850}"/>
                </a:ext>
              </a:extLst>
            </p:cNvPr>
            <p:cNvSpPr/>
            <p:nvPr/>
          </p:nvSpPr>
          <p:spPr>
            <a:xfrm>
              <a:off x="4961898" y="6474670"/>
              <a:ext cx="221615" cy="184785"/>
            </a:xfrm>
            <a:custGeom>
              <a:avLst/>
              <a:gdLst/>
              <a:ahLst/>
              <a:cxnLst/>
              <a:rect l="l" t="t" r="r" b="b"/>
              <a:pathLst>
                <a:path w="221615" h="184784">
                  <a:moveTo>
                    <a:pt x="109092" y="0"/>
                  </a:moveTo>
                  <a:lnTo>
                    <a:pt x="221627" y="177406"/>
                  </a:lnTo>
                  <a:lnTo>
                    <a:pt x="0" y="184492"/>
                  </a:lnTo>
                  <a:lnTo>
                    <a:pt x="109092" y="0"/>
                  </a:lnTo>
                  <a:close/>
                </a:path>
              </a:pathLst>
            </a:custGeom>
            <a:ln w="12700">
              <a:solidFill>
                <a:srgbClr val="C2DEF4"/>
              </a:solidFill>
            </a:ln>
          </p:spPr>
          <p:txBody>
            <a:bodyPr wrap="square" lIns="0" tIns="0" rIns="0" bIns="0" rtlCol="0"/>
            <a:lstStyle/>
            <a:p>
              <a:endParaRPr/>
            </a:p>
          </p:txBody>
        </p:sp>
        <p:sp>
          <p:nvSpPr>
            <p:cNvPr id="145" name="object 139">
              <a:extLst>
                <a:ext uri="{FF2B5EF4-FFF2-40B4-BE49-F238E27FC236}">
                  <a16:creationId xmlns:a16="http://schemas.microsoft.com/office/drawing/2014/main" id="{2A24D9A2-B4E4-4F46-8E5B-68DE75268A34}"/>
                </a:ext>
              </a:extLst>
            </p:cNvPr>
            <p:cNvSpPr/>
            <p:nvPr/>
          </p:nvSpPr>
          <p:spPr>
            <a:xfrm>
              <a:off x="4953720" y="6289885"/>
              <a:ext cx="109220" cy="356235"/>
            </a:xfrm>
            <a:custGeom>
              <a:avLst/>
              <a:gdLst/>
              <a:ahLst/>
              <a:cxnLst/>
              <a:rect l="l" t="t" r="r" b="b"/>
              <a:pathLst>
                <a:path w="109219" h="356234">
                  <a:moveTo>
                    <a:pt x="0" y="0"/>
                  </a:moveTo>
                  <a:lnTo>
                    <a:pt x="108813" y="171526"/>
                  </a:lnTo>
                  <a:lnTo>
                    <a:pt x="0" y="355904"/>
                  </a:lnTo>
                  <a:lnTo>
                    <a:pt x="0" y="0"/>
                  </a:lnTo>
                  <a:close/>
                </a:path>
              </a:pathLst>
            </a:custGeom>
            <a:ln w="12700">
              <a:solidFill>
                <a:srgbClr val="C2DEF4"/>
              </a:solidFill>
            </a:ln>
          </p:spPr>
          <p:txBody>
            <a:bodyPr wrap="square" lIns="0" tIns="0" rIns="0" bIns="0" rtlCol="0"/>
            <a:lstStyle/>
            <a:p>
              <a:endParaRPr/>
            </a:p>
          </p:txBody>
        </p:sp>
        <p:sp>
          <p:nvSpPr>
            <p:cNvPr id="146" name="object 140">
              <a:extLst>
                <a:ext uri="{FF2B5EF4-FFF2-40B4-BE49-F238E27FC236}">
                  <a16:creationId xmlns:a16="http://schemas.microsoft.com/office/drawing/2014/main" id="{B6EBBB5B-57FD-438A-B070-37094508CAD1}"/>
                </a:ext>
              </a:extLst>
            </p:cNvPr>
            <p:cNvSpPr/>
            <p:nvPr/>
          </p:nvSpPr>
          <p:spPr>
            <a:xfrm>
              <a:off x="4953720" y="5887549"/>
              <a:ext cx="109220" cy="356235"/>
            </a:xfrm>
            <a:custGeom>
              <a:avLst/>
              <a:gdLst/>
              <a:ahLst/>
              <a:cxnLst/>
              <a:rect l="l" t="t" r="r" b="b"/>
              <a:pathLst>
                <a:path w="109219" h="356235">
                  <a:moveTo>
                    <a:pt x="108813" y="165201"/>
                  </a:moveTo>
                  <a:lnTo>
                    <a:pt x="0" y="355917"/>
                  </a:lnTo>
                  <a:lnTo>
                    <a:pt x="0" y="0"/>
                  </a:lnTo>
                  <a:lnTo>
                    <a:pt x="108813" y="165201"/>
                  </a:lnTo>
                  <a:close/>
                </a:path>
              </a:pathLst>
            </a:custGeom>
            <a:ln w="12700">
              <a:solidFill>
                <a:srgbClr val="C2DEF4"/>
              </a:solidFill>
            </a:ln>
          </p:spPr>
          <p:txBody>
            <a:bodyPr wrap="square" lIns="0" tIns="0" rIns="0" bIns="0" rtlCol="0"/>
            <a:lstStyle/>
            <a:p>
              <a:endParaRPr/>
            </a:p>
          </p:txBody>
        </p:sp>
        <p:sp>
          <p:nvSpPr>
            <p:cNvPr id="147" name="object 141">
              <a:extLst>
                <a:ext uri="{FF2B5EF4-FFF2-40B4-BE49-F238E27FC236}">
                  <a16:creationId xmlns:a16="http://schemas.microsoft.com/office/drawing/2014/main" id="{45087818-DAFC-402E-86EF-AF8C73D8881F}"/>
                </a:ext>
              </a:extLst>
            </p:cNvPr>
            <p:cNvSpPr/>
            <p:nvPr/>
          </p:nvSpPr>
          <p:spPr>
            <a:xfrm>
              <a:off x="4953720" y="5082902"/>
              <a:ext cx="109220" cy="356235"/>
            </a:xfrm>
            <a:custGeom>
              <a:avLst/>
              <a:gdLst/>
              <a:ahLst/>
              <a:cxnLst/>
              <a:rect l="l" t="t" r="r" b="b"/>
              <a:pathLst>
                <a:path w="109219" h="356235">
                  <a:moveTo>
                    <a:pt x="108800" y="152514"/>
                  </a:moveTo>
                  <a:lnTo>
                    <a:pt x="0" y="355917"/>
                  </a:lnTo>
                  <a:lnTo>
                    <a:pt x="0" y="0"/>
                  </a:lnTo>
                  <a:lnTo>
                    <a:pt x="108800" y="152514"/>
                  </a:lnTo>
                  <a:close/>
                </a:path>
              </a:pathLst>
            </a:custGeom>
            <a:ln w="12699">
              <a:solidFill>
                <a:srgbClr val="C2DEF4"/>
              </a:solidFill>
            </a:ln>
          </p:spPr>
          <p:txBody>
            <a:bodyPr wrap="square" lIns="0" tIns="0" rIns="0" bIns="0" rtlCol="0"/>
            <a:lstStyle/>
            <a:p>
              <a:endParaRPr/>
            </a:p>
          </p:txBody>
        </p:sp>
        <p:sp>
          <p:nvSpPr>
            <p:cNvPr id="148" name="object 142">
              <a:extLst>
                <a:ext uri="{FF2B5EF4-FFF2-40B4-BE49-F238E27FC236}">
                  <a16:creationId xmlns:a16="http://schemas.microsoft.com/office/drawing/2014/main" id="{612BEC4C-7A3F-4957-A7E1-6D317FCD84D3}"/>
                </a:ext>
              </a:extLst>
            </p:cNvPr>
            <p:cNvSpPr/>
            <p:nvPr/>
          </p:nvSpPr>
          <p:spPr>
            <a:xfrm>
              <a:off x="4953720" y="4278281"/>
              <a:ext cx="109220" cy="356235"/>
            </a:xfrm>
            <a:custGeom>
              <a:avLst/>
              <a:gdLst/>
              <a:ahLst/>
              <a:cxnLst/>
              <a:rect l="l" t="t" r="r" b="b"/>
              <a:pathLst>
                <a:path w="109219" h="356235">
                  <a:moveTo>
                    <a:pt x="108800" y="139852"/>
                  </a:moveTo>
                  <a:lnTo>
                    <a:pt x="0" y="355892"/>
                  </a:lnTo>
                  <a:lnTo>
                    <a:pt x="0" y="0"/>
                  </a:lnTo>
                  <a:lnTo>
                    <a:pt x="108800" y="139852"/>
                  </a:lnTo>
                  <a:close/>
                </a:path>
              </a:pathLst>
            </a:custGeom>
            <a:ln w="12699">
              <a:solidFill>
                <a:srgbClr val="C2DEF4"/>
              </a:solidFill>
            </a:ln>
          </p:spPr>
          <p:txBody>
            <a:bodyPr wrap="square" lIns="0" tIns="0" rIns="0" bIns="0" rtlCol="0"/>
            <a:lstStyle/>
            <a:p>
              <a:endParaRPr/>
            </a:p>
          </p:txBody>
        </p:sp>
        <p:sp>
          <p:nvSpPr>
            <p:cNvPr id="149" name="object 143">
              <a:extLst>
                <a:ext uri="{FF2B5EF4-FFF2-40B4-BE49-F238E27FC236}">
                  <a16:creationId xmlns:a16="http://schemas.microsoft.com/office/drawing/2014/main" id="{223F4D9E-5320-4D61-90AA-5491E25A6CFE}"/>
                </a:ext>
              </a:extLst>
            </p:cNvPr>
            <p:cNvSpPr/>
            <p:nvPr/>
          </p:nvSpPr>
          <p:spPr>
            <a:xfrm>
              <a:off x="4953720" y="3473673"/>
              <a:ext cx="109220" cy="356235"/>
            </a:xfrm>
            <a:custGeom>
              <a:avLst/>
              <a:gdLst/>
              <a:ahLst/>
              <a:cxnLst/>
              <a:rect l="l" t="t" r="r" b="b"/>
              <a:pathLst>
                <a:path w="109219" h="356235">
                  <a:moveTo>
                    <a:pt x="108800" y="127165"/>
                  </a:moveTo>
                  <a:lnTo>
                    <a:pt x="0" y="355904"/>
                  </a:lnTo>
                  <a:lnTo>
                    <a:pt x="0" y="0"/>
                  </a:lnTo>
                  <a:lnTo>
                    <a:pt x="108800" y="127165"/>
                  </a:lnTo>
                  <a:close/>
                </a:path>
              </a:pathLst>
            </a:custGeom>
            <a:ln w="12699">
              <a:solidFill>
                <a:srgbClr val="C2DEF4"/>
              </a:solidFill>
            </a:ln>
          </p:spPr>
          <p:txBody>
            <a:bodyPr wrap="square" lIns="0" tIns="0" rIns="0" bIns="0" rtlCol="0"/>
            <a:lstStyle/>
            <a:p>
              <a:endParaRPr/>
            </a:p>
          </p:txBody>
        </p:sp>
        <p:sp>
          <p:nvSpPr>
            <p:cNvPr id="150" name="object 144">
              <a:extLst>
                <a:ext uri="{FF2B5EF4-FFF2-40B4-BE49-F238E27FC236}">
                  <a16:creationId xmlns:a16="http://schemas.microsoft.com/office/drawing/2014/main" id="{743FCF2F-B766-4773-80AE-940F81380DFD}"/>
                </a:ext>
              </a:extLst>
            </p:cNvPr>
            <p:cNvSpPr/>
            <p:nvPr/>
          </p:nvSpPr>
          <p:spPr>
            <a:xfrm>
              <a:off x="4953720" y="3071387"/>
              <a:ext cx="109220" cy="356235"/>
            </a:xfrm>
            <a:custGeom>
              <a:avLst/>
              <a:gdLst/>
              <a:ahLst/>
              <a:cxnLst/>
              <a:rect l="l" t="t" r="r" b="b"/>
              <a:pathLst>
                <a:path w="109219" h="356235">
                  <a:moveTo>
                    <a:pt x="108800" y="120789"/>
                  </a:moveTo>
                  <a:lnTo>
                    <a:pt x="0" y="355866"/>
                  </a:lnTo>
                  <a:lnTo>
                    <a:pt x="0" y="0"/>
                  </a:lnTo>
                  <a:lnTo>
                    <a:pt x="108800" y="120789"/>
                  </a:lnTo>
                  <a:close/>
                </a:path>
              </a:pathLst>
            </a:custGeom>
            <a:ln w="12699">
              <a:solidFill>
                <a:srgbClr val="C2DEF4"/>
              </a:solidFill>
            </a:ln>
          </p:spPr>
          <p:txBody>
            <a:bodyPr wrap="square" lIns="0" tIns="0" rIns="0" bIns="0" rtlCol="0"/>
            <a:lstStyle/>
            <a:p>
              <a:endParaRPr/>
            </a:p>
          </p:txBody>
        </p:sp>
        <p:sp>
          <p:nvSpPr>
            <p:cNvPr id="151" name="object 145">
              <a:extLst>
                <a:ext uri="{FF2B5EF4-FFF2-40B4-BE49-F238E27FC236}">
                  <a16:creationId xmlns:a16="http://schemas.microsoft.com/office/drawing/2014/main" id="{09F340C5-AD04-41D3-B809-317093EB33A7}"/>
                </a:ext>
              </a:extLst>
            </p:cNvPr>
            <p:cNvSpPr/>
            <p:nvPr/>
          </p:nvSpPr>
          <p:spPr>
            <a:xfrm>
              <a:off x="4961924" y="2930646"/>
              <a:ext cx="221615" cy="243840"/>
            </a:xfrm>
            <a:custGeom>
              <a:avLst/>
              <a:gdLst/>
              <a:ahLst/>
              <a:cxnLst/>
              <a:rect l="l" t="t" r="r" b="b"/>
              <a:pathLst>
                <a:path w="221615" h="243839">
                  <a:moveTo>
                    <a:pt x="109029" y="243281"/>
                  </a:moveTo>
                  <a:lnTo>
                    <a:pt x="0" y="122593"/>
                  </a:lnTo>
                  <a:lnTo>
                    <a:pt x="221615" y="0"/>
                  </a:lnTo>
                  <a:lnTo>
                    <a:pt x="109029" y="243281"/>
                  </a:lnTo>
                  <a:close/>
                </a:path>
              </a:pathLst>
            </a:custGeom>
            <a:ln w="12700">
              <a:solidFill>
                <a:srgbClr val="C2DEF4"/>
              </a:solidFill>
            </a:ln>
          </p:spPr>
          <p:txBody>
            <a:bodyPr wrap="square" lIns="0" tIns="0" rIns="0" bIns="0" rtlCol="0"/>
            <a:lstStyle/>
            <a:p>
              <a:endParaRPr/>
            </a:p>
          </p:txBody>
        </p:sp>
        <p:sp>
          <p:nvSpPr>
            <p:cNvPr id="152" name="object 146">
              <a:extLst>
                <a:ext uri="{FF2B5EF4-FFF2-40B4-BE49-F238E27FC236}">
                  <a16:creationId xmlns:a16="http://schemas.microsoft.com/office/drawing/2014/main" id="{92FA4BC2-4D2A-4F67-9BFE-FE2F07DA2DED}"/>
                </a:ext>
              </a:extLst>
            </p:cNvPr>
            <p:cNvSpPr/>
            <p:nvPr/>
          </p:nvSpPr>
          <p:spPr>
            <a:xfrm>
              <a:off x="5079450" y="2939942"/>
              <a:ext cx="113030" cy="368300"/>
            </a:xfrm>
            <a:custGeom>
              <a:avLst/>
              <a:gdLst/>
              <a:ahLst/>
              <a:cxnLst/>
              <a:rect l="l" t="t" r="r" b="b"/>
              <a:pathLst>
                <a:path w="113030" h="368300">
                  <a:moveTo>
                    <a:pt x="0" y="243306"/>
                  </a:moveTo>
                  <a:lnTo>
                    <a:pt x="112826" y="0"/>
                  </a:lnTo>
                  <a:lnTo>
                    <a:pt x="112826" y="368147"/>
                  </a:lnTo>
                  <a:lnTo>
                    <a:pt x="0" y="243306"/>
                  </a:lnTo>
                  <a:close/>
                </a:path>
              </a:pathLst>
            </a:custGeom>
            <a:ln w="12699">
              <a:solidFill>
                <a:srgbClr val="C2DEF4"/>
              </a:solidFill>
            </a:ln>
          </p:spPr>
          <p:txBody>
            <a:bodyPr wrap="square" lIns="0" tIns="0" rIns="0" bIns="0" rtlCol="0"/>
            <a:lstStyle/>
            <a:p>
              <a:endParaRPr/>
            </a:p>
          </p:txBody>
        </p:sp>
        <p:sp>
          <p:nvSpPr>
            <p:cNvPr id="153" name="object 147">
              <a:extLst>
                <a:ext uri="{FF2B5EF4-FFF2-40B4-BE49-F238E27FC236}">
                  <a16:creationId xmlns:a16="http://schemas.microsoft.com/office/drawing/2014/main" id="{74C22B33-E7A2-49BB-9A2E-F58D3104AC56}"/>
                </a:ext>
              </a:extLst>
            </p:cNvPr>
            <p:cNvSpPr/>
            <p:nvPr/>
          </p:nvSpPr>
          <p:spPr>
            <a:xfrm>
              <a:off x="4961898" y="3201537"/>
              <a:ext cx="221615" cy="235585"/>
            </a:xfrm>
            <a:custGeom>
              <a:avLst/>
              <a:gdLst/>
              <a:ahLst/>
              <a:cxnLst/>
              <a:rect l="l" t="t" r="r" b="b"/>
              <a:pathLst>
                <a:path w="221615" h="235585">
                  <a:moveTo>
                    <a:pt x="109092" y="0"/>
                  </a:moveTo>
                  <a:lnTo>
                    <a:pt x="221627" y="124980"/>
                  </a:lnTo>
                  <a:lnTo>
                    <a:pt x="0" y="235280"/>
                  </a:lnTo>
                  <a:lnTo>
                    <a:pt x="109092" y="0"/>
                  </a:lnTo>
                  <a:close/>
                </a:path>
              </a:pathLst>
            </a:custGeom>
            <a:ln w="12700">
              <a:solidFill>
                <a:srgbClr val="C2DEF4"/>
              </a:solidFill>
            </a:ln>
          </p:spPr>
          <p:txBody>
            <a:bodyPr wrap="square" lIns="0" tIns="0" rIns="0" bIns="0" rtlCol="0"/>
            <a:lstStyle/>
            <a:p>
              <a:endParaRPr/>
            </a:p>
          </p:txBody>
        </p:sp>
        <p:sp>
          <p:nvSpPr>
            <p:cNvPr id="154" name="object 148">
              <a:extLst>
                <a:ext uri="{FF2B5EF4-FFF2-40B4-BE49-F238E27FC236}">
                  <a16:creationId xmlns:a16="http://schemas.microsoft.com/office/drawing/2014/main" id="{0CAF96E6-DE9C-49FB-8CAE-0E4F3572F060}"/>
                </a:ext>
              </a:extLst>
            </p:cNvPr>
            <p:cNvSpPr/>
            <p:nvPr/>
          </p:nvSpPr>
          <p:spPr>
            <a:xfrm>
              <a:off x="4961937" y="3346406"/>
              <a:ext cx="221615" cy="236854"/>
            </a:xfrm>
            <a:custGeom>
              <a:avLst/>
              <a:gdLst/>
              <a:ahLst/>
              <a:cxnLst/>
              <a:rect l="l" t="t" r="r" b="b"/>
              <a:pathLst>
                <a:path w="221615" h="236854">
                  <a:moveTo>
                    <a:pt x="109016" y="236639"/>
                  </a:moveTo>
                  <a:lnTo>
                    <a:pt x="0" y="109651"/>
                  </a:lnTo>
                  <a:lnTo>
                    <a:pt x="221576" y="0"/>
                  </a:lnTo>
                  <a:lnTo>
                    <a:pt x="109016" y="236639"/>
                  </a:lnTo>
                  <a:close/>
                </a:path>
              </a:pathLst>
            </a:custGeom>
            <a:ln w="12700">
              <a:solidFill>
                <a:srgbClr val="C2DEF4"/>
              </a:solidFill>
            </a:ln>
          </p:spPr>
          <p:txBody>
            <a:bodyPr wrap="square" lIns="0" tIns="0" rIns="0" bIns="0" rtlCol="0"/>
            <a:lstStyle/>
            <a:p>
              <a:endParaRPr/>
            </a:p>
          </p:txBody>
        </p:sp>
        <p:sp>
          <p:nvSpPr>
            <p:cNvPr id="155" name="object 149">
              <a:extLst>
                <a:ext uri="{FF2B5EF4-FFF2-40B4-BE49-F238E27FC236}">
                  <a16:creationId xmlns:a16="http://schemas.microsoft.com/office/drawing/2014/main" id="{131FFC53-94D0-49F3-A89F-CFEBD0B7F837}"/>
                </a:ext>
              </a:extLst>
            </p:cNvPr>
            <p:cNvSpPr/>
            <p:nvPr/>
          </p:nvSpPr>
          <p:spPr>
            <a:xfrm>
              <a:off x="4961924" y="3610667"/>
              <a:ext cx="221615" cy="229235"/>
            </a:xfrm>
            <a:custGeom>
              <a:avLst/>
              <a:gdLst/>
              <a:ahLst/>
              <a:cxnLst/>
              <a:rect l="l" t="t" r="r" b="b"/>
              <a:pathLst>
                <a:path w="221615" h="229235">
                  <a:moveTo>
                    <a:pt x="0" y="228866"/>
                  </a:moveTo>
                  <a:lnTo>
                    <a:pt x="109067" y="0"/>
                  </a:lnTo>
                  <a:lnTo>
                    <a:pt x="221564" y="131495"/>
                  </a:lnTo>
                  <a:lnTo>
                    <a:pt x="0" y="228866"/>
                  </a:lnTo>
                  <a:close/>
                </a:path>
              </a:pathLst>
            </a:custGeom>
            <a:ln w="12700">
              <a:solidFill>
                <a:srgbClr val="C2DEF4"/>
              </a:solidFill>
            </a:ln>
          </p:spPr>
          <p:txBody>
            <a:bodyPr wrap="square" lIns="0" tIns="0" rIns="0" bIns="0" rtlCol="0"/>
            <a:lstStyle/>
            <a:p>
              <a:endParaRPr/>
            </a:p>
          </p:txBody>
        </p:sp>
        <p:sp>
          <p:nvSpPr>
            <p:cNvPr id="156" name="object 150">
              <a:extLst>
                <a:ext uri="{FF2B5EF4-FFF2-40B4-BE49-F238E27FC236}">
                  <a16:creationId xmlns:a16="http://schemas.microsoft.com/office/drawing/2014/main" id="{506C720E-40DB-406D-A570-9AF4CBF6F551}"/>
                </a:ext>
              </a:extLst>
            </p:cNvPr>
            <p:cNvSpPr/>
            <p:nvPr/>
          </p:nvSpPr>
          <p:spPr>
            <a:xfrm>
              <a:off x="5079450" y="3772326"/>
              <a:ext cx="113030" cy="368300"/>
            </a:xfrm>
            <a:custGeom>
              <a:avLst/>
              <a:gdLst/>
              <a:ahLst/>
              <a:cxnLst/>
              <a:rect l="l" t="t" r="r" b="b"/>
              <a:pathLst>
                <a:path w="113030" h="368300">
                  <a:moveTo>
                    <a:pt x="0" y="230162"/>
                  </a:moveTo>
                  <a:lnTo>
                    <a:pt x="112839" y="0"/>
                  </a:lnTo>
                  <a:lnTo>
                    <a:pt x="112839" y="368147"/>
                  </a:lnTo>
                  <a:lnTo>
                    <a:pt x="0" y="230162"/>
                  </a:lnTo>
                  <a:close/>
                </a:path>
              </a:pathLst>
            </a:custGeom>
            <a:ln w="12700">
              <a:solidFill>
                <a:srgbClr val="C2DEF4"/>
              </a:solidFill>
            </a:ln>
          </p:spPr>
          <p:txBody>
            <a:bodyPr wrap="square" lIns="0" tIns="0" rIns="0" bIns="0" rtlCol="0"/>
            <a:lstStyle/>
            <a:p>
              <a:endParaRPr/>
            </a:p>
          </p:txBody>
        </p:sp>
        <p:sp>
          <p:nvSpPr>
            <p:cNvPr id="157" name="object 151">
              <a:extLst>
                <a:ext uri="{FF2B5EF4-FFF2-40B4-BE49-F238E27FC236}">
                  <a16:creationId xmlns:a16="http://schemas.microsoft.com/office/drawing/2014/main" id="{1A2EBE42-2239-4839-9D52-C100C8624730}"/>
                </a:ext>
              </a:extLst>
            </p:cNvPr>
            <p:cNvSpPr/>
            <p:nvPr/>
          </p:nvSpPr>
          <p:spPr>
            <a:xfrm>
              <a:off x="4953720" y="3876009"/>
              <a:ext cx="109220" cy="356235"/>
            </a:xfrm>
            <a:custGeom>
              <a:avLst/>
              <a:gdLst/>
              <a:ahLst/>
              <a:cxnLst/>
              <a:rect l="l" t="t" r="r" b="b"/>
              <a:pathLst>
                <a:path w="109219" h="356235">
                  <a:moveTo>
                    <a:pt x="108800" y="133476"/>
                  </a:moveTo>
                  <a:lnTo>
                    <a:pt x="0" y="355866"/>
                  </a:lnTo>
                  <a:lnTo>
                    <a:pt x="0" y="0"/>
                  </a:lnTo>
                  <a:lnTo>
                    <a:pt x="108800" y="133476"/>
                  </a:lnTo>
                  <a:close/>
                </a:path>
              </a:pathLst>
            </a:custGeom>
            <a:ln w="12700">
              <a:solidFill>
                <a:srgbClr val="C2DEF4"/>
              </a:solidFill>
            </a:ln>
          </p:spPr>
          <p:txBody>
            <a:bodyPr wrap="square" lIns="0" tIns="0" rIns="0" bIns="0" rtlCol="0"/>
            <a:lstStyle/>
            <a:p>
              <a:endParaRPr/>
            </a:p>
          </p:txBody>
        </p:sp>
        <p:sp>
          <p:nvSpPr>
            <p:cNvPr id="158" name="object 152">
              <a:extLst>
                <a:ext uri="{FF2B5EF4-FFF2-40B4-BE49-F238E27FC236}">
                  <a16:creationId xmlns:a16="http://schemas.microsoft.com/office/drawing/2014/main" id="{BE14418B-19BD-439C-B317-014E49C8D7A3}"/>
                </a:ext>
              </a:extLst>
            </p:cNvPr>
            <p:cNvSpPr/>
            <p:nvPr/>
          </p:nvSpPr>
          <p:spPr>
            <a:xfrm>
              <a:off x="4961924" y="3762026"/>
              <a:ext cx="221615" cy="230504"/>
            </a:xfrm>
            <a:custGeom>
              <a:avLst/>
              <a:gdLst/>
              <a:ahLst/>
              <a:cxnLst/>
              <a:rect l="l" t="t" r="r" b="b"/>
              <a:pathLst>
                <a:path w="221615" h="230504">
                  <a:moveTo>
                    <a:pt x="109029" y="230149"/>
                  </a:moveTo>
                  <a:lnTo>
                    <a:pt x="0" y="96786"/>
                  </a:lnTo>
                  <a:lnTo>
                    <a:pt x="221627" y="0"/>
                  </a:lnTo>
                  <a:lnTo>
                    <a:pt x="109029" y="230149"/>
                  </a:lnTo>
                  <a:close/>
                </a:path>
              </a:pathLst>
            </a:custGeom>
            <a:ln w="12699">
              <a:solidFill>
                <a:srgbClr val="C2DEF4"/>
              </a:solidFill>
            </a:ln>
          </p:spPr>
          <p:txBody>
            <a:bodyPr wrap="square" lIns="0" tIns="0" rIns="0" bIns="0" rtlCol="0"/>
            <a:lstStyle/>
            <a:p>
              <a:endParaRPr/>
            </a:p>
          </p:txBody>
        </p:sp>
        <p:sp>
          <p:nvSpPr>
            <p:cNvPr id="159" name="object 153">
              <a:extLst>
                <a:ext uri="{FF2B5EF4-FFF2-40B4-BE49-F238E27FC236}">
                  <a16:creationId xmlns:a16="http://schemas.microsoft.com/office/drawing/2014/main" id="{28E5D896-A750-419D-BEDD-79262D30B222}"/>
                </a:ext>
              </a:extLst>
            </p:cNvPr>
            <p:cNvSpPr/>
            <p:nvPr/>
          </p:nvSpPr>
          <p:spPr>
            <a:xfrm>
              <a:off x="4961898" y="4019811"/>
              <a:ext cx="221615" cy="222885"/>
            </a:xfrm>
            <a:custGeom>
              <a:avLst/>
              <a:gdLst/>
              <a:ahLst/>
              <a:cxnLst/>
              <a:rect l="l" t="t" r="r" b="b"/>
              <a:pathLst>
                <a:path w="221615" h="222885">
                  <a:moveTo>
                    <a:pt x="109092" y="0"/>
                  </a:moveTo>
                  <a:lnTo>
                    <a:pt x="221627" y="138061"/>
                  </a:lnTo>
                  <a:lnTo>
                    <a:pt x="0" y="222554"/>
                  </a:lnTo>
                  <a:lnTo>
                    <a:pt x="109092" y="0"/>
                  </a:lnTo>
                  <a:close/>
                </a:path>
              </a:pathLst>
            </a:custGeom>
            <a:ln w="12700">
              <a:solidFill>
                <a:srgbClr val="C2DEF4"/>
              </a:solidFill>
            </a:ln>
          </p:spPr>
          <p:txBody>
            <a:bodyPr wrap="square" lIns="0" tIns="0" rIns="0" bIns="0" rtlCol="0"/>
            <a:lstStyle/>
            <a:p>
              <a:endParaRPr/>
            </a:p>
          </p:txBody>
        </p:sp>
        <p:sp>
          <p:nvSpPr>
            <p:cNvPr id="160" name="object 154">
              <a:extLst>
                <a:ext uri="{FF2B5EF4-FFF2-40B4-BE49-F238E27FC236}">
                  <a16:creationId xmlns:a16="http://schemas.microsoft.com/office/drawing/2014/main" id="{0B26CA56-9CB2-4008-99BB-E406977E022F}"/>
                </a:ext>
              </a:extLst>
            </p:cNvPr>
            <p:cNvSpPr/>
            <p:nvPr/>
          </p:nvSpPr>
          <p:spPr>
            <a:xfrm>
              <a:off x="4961937" y="4177748"/>
              <a:ext cx="221615" cy="224154"/>
            </a:xfrm>
            <a:custGeom>
              <a:avLst/>
              <a:gdLst/>
              <a:ahLst/>
              <a:cxnLst/>
              <a:rect l="l" t="t" r="r" b="b"/>
              <a:pathLst>
                <a:path w="221615" h="224154">
                  <a:moveTo>
                    <a:pt x="109016" y="223545"/>
                  </a:moveTo>
                  <a:lnTo>
                    <a:pt x="0" y="83870"/>
                  </a:lnTo>
                  <a:lnTo>
                    <a:pt x="221589" y="0"/>
                  </a:lnTo>
                  <a:lnTo>
                    <a:pt x="109016" y="223545"/>
                  </a:lnTo>
                  <a:close/>
                </a:path>
              </a:pathLst>
            </a:custGeom>
            <a:ln w="12700">
              <a:solidFill>
                <a:srgbClr val="C2DEF4"/>
              </a:solidFill>
            </a:ln>
          </p:spPr>
          <p:txBody>
            <a:bodyPr wrap="square" lIns="0" tIns="0" rIns="0" bIns="0" rtlCol="0"/>
            <a:lstStyle/>
            <a:p>
              <a:endParaRPr/>
            </a:p>
          </p:txBody>
        </p:sp>
        <p:sp>
          <p:nvSpPr>
            <p:cNvPr id="161" name="object 155">
              <a:extLst>
                <a:ext uri="{FF2B5EF4-FFF2-40B4-BE49-F238E27FC236}">
                  <a16:creationId xmlns:a16="http://schemas.microsoft.com/office/drawing/2014/main" id="{221D4A06-4351-4216-B1F7-A0C7BEC20100}"/>
                </a:ext>
              </a:extLst>
            </p:cNvPr>
            <p:cNvSpPr/>
            <p:nvPr/>
          </p:nvSpPr>
          <p:spPr>
            <a:xfrm>
              <a:off x="4961924" y="4428954"/>
              <a:ext cx="221615" cy="216535"/>
            </a:xfrm>
            <a:custGeom>
              <a:avLst/>
              <a:gdLst/>
              <a:ahLst/>
              <a:cxnLst/>
              <a:rect l="l" t="t" r="r" b="b"/>
              <a:pathLst>
                <a:path w="221615" h="216535">
                  <a:moveTo>
                    <a:pt x="0" y="216179"/>
                  </a:moveTo>
                  <a:lnTo>
                    <a:pt x="109067" y="0"/>
                  </a:lnTo>
                  <a:lnTo>
                    <a:pt x="221564" y="144602"/>
                  </a:lnTo>
                  <a:lnTo>
                    <a:pt x="0" y="216179"/>
                  </a:lnTo>
                  <a:close/>
                </a:path>
              </a:pathLst>
            </a:custGeom>
            <a:ln w="12699">
              <a:solidFill>
                <a:srgbClr val="C2DEF4"/>
              </a:solidFill>
            </a:ln>
          </p:spPr>
          <p:txBody>
            <a:bodyPr wrap="square" lIns="0" tIns="0" rIns="0" bIns="0" rtlCol="0"/>
            <a:lstStyle/>
            <a:p>
              <a:endParaRPr/>
            </a:p>
          </p:txBody>
        </p:sp>
        <p:sp>
          <p:nvSpPr>
            <p:cNvPr id="162" name="object 156">
              <a:extLst>
                <a:ext uri="{FF2B5EF4-FFF2-40B4-BE49-F238E27FC236}">
                  <a16:creationId xmlns:a16="http://schemas.microsoft.com/office/drawing/2014/main" id="{AB4102A1-FDB5-4A0E-9469-146782FB2D0E}"/>
                </a:ext>
              </a:extLst>
            </p:cNvPr>
            <p:cNvSpPr/>
            <p:nvPr/>
          </p:nvSpPr>
          <p:spPr>
            <a:xfrm>
              <a:off x="5079450" y="4604722"/>
              <a:ext cx="113030" cy="368300"/>
            </a:xfrm>
            <a:custGeom>
              <a:avLst/>
              <a:gdLst/>
              <a:ahLst/>
              <a:cxnLst/>
              <a:rect l="l" t="t" r="r" b="b"/>
              <a:pathLst>
                <a:path w="113030" h="368300">
                  <a:moveTo>
                    <a:pt x="0" y="217043"/>
                  </a:moveTo>
                  <a:lnTo>
                    <a:pt x="112839" y="0"/>
                  </a:lnTo>
                  <a:lnTo>
                    <a:pt x="112839" y="368173"/>
                  </a:lnTo>
                  <a:lnTo>
                    <a:pt x="0" y="217043"/>
                  </a:lnTo>
                  <a:close/>
                </a:path>
              </a:pathLst>
            </a:custGeom>
            <a:ln w="12700">
              <a:solidFill>
                <a:srgbClr val="C2DEF4"/>
              </a:solidFill>
            </a:ln>
          </p:spPr>
          <p:txBody>
            <a:bodyPr wrap="square" lIns="0" tIns="0" rIns="0" bIns="0" rtlCol="0"/>
            <a:lstStyle/>
            <a:p>
              <a:endParaRPr/>
            </a:p>
          </p:txBody>
        </p:sp>
        <p:sp>
          <p:nvSpPr>
            <p:cNvPr id="163" name="object 157">
              <a:extLst>
                <a:ext uri="{FF2B5EF4-FFF2-40B4-BE49-F238E27FC236}">
                  <a16:creationId xmlns:a16="http://schemas.microsoft.com/office/drawing/2014/main" id="{E94400F0-65A1-4271-AAEF-0B394EA9FC1E}"/>
                </a:ext>
              </a:extLst>
            </p:cNvPr>
            <p:cNvSpPr/>
            <p:nvPr/>
          </p:nvSpPr>
          <p:spPr>
            <a:xfrm>
              <a:off x="4953720" y="4680604"/>
              <a:ext cx="109220" cy="356235"/>
            </a:xfrm>
            <a:custGeom>
              <a:avLst/>
              <a:gdLst/>
              <a:ahLst/>
              <a:cxnLst/>
              <a:rect l="l" t="t" r="r" b="b"/>
              <a:pathLst>
                <a:path w="109219" h="356235">
                  <a:moveTo>
                    <a:pt x="108800" y="146164"/>
                  </a:moveTo>
                  <a:lnTo>
                    <a:pt x="0" y="355904"/>
                  </a:lnTo>
                  <a:lnTo>
                    <a:pt x="0" y="0"/>
                  </a:lnTo>
                  <a:lnTo>
                    <a:pt x="108800" y="146164"/>
                  </a:lnTo>
                  <a:close/>
                </a:path>
              </a:pathLst>
            </a:custGeom>
            <a:ln w="12700">
              <a:solidFill>
                <a:srgbClr val="C2DEF4"/>
              </a:solidFill>
            </a:ln>
          </p:spPr>
          <p:txBody>
            <a:bodyPr wrap="square" lIns="0" tIns="0" rIns="0" bIns="0" rtlCol="0"/>
            <a:lstStyle/>
            <a:p>
              <a:endParaRPr/>
            </a:p>
          </p:txBody>
        </p:sp>
        <p:sp>
          <p:nvSpPr>
            <p:cNvPr id="164" name="object 158">
              <a:extLst>
                <a:ext uri="{FF2B5EF4-FFF2-40B4-BE49-F238E27FC236}">
                  <a16:creationId xmlns:a16="http://schemas.microsoft.com/office/drawing/2014/main" id="{D979B611-9A87-431E-982E-1D8EBC3D79DB}"/>
                </a:ext>
              </a:extLst>
            </p:cNvPr>
            <p:cNvSpPr/>
            <p:nvPr/>
          </p:nvSpPr>
          <p:spPr>
            <a:xfrm>
              <a:off x="4961924" y="4593381"/>
              <a:ext cx="221615" cy="217170"/>
            </a:xfrm>
            <a:custGeom>
              <a:avLst/>
              <a:gdLst/>
              <a:ahLst/>
              <a:cxnLst/>
              <a:rect l="l" t="t" r="r" b="b"/>
              <a:pathLst>
                <a:path w="221615" h="217170">
                  <a:moveTo>
                    <a:pt x="109029" y="217042"/>
                  </a:moveTo>
                  <a:lnTo>
                    <a:pt x="0" y="70980"/>
                  </a:lnTo>
                  <a:lnTo>
                    <a:pt x="221627" y="0"/>
                  </a:lnTo>
                  <a:lnTo>
                    <a:pt x="109029" y="217042"/>
                  </a:lnTo>
                  <a:close/>
                </a:path>
              </a:pathLst>
            </a:custGeom>
            <a:ln w="12700">
              <a:solidFill>
                <a:srgbClr val="C2DEF4"/>
              </a:solidFill>
            </a:ln>
          </p:spPr>
          <p:txBody>
            <a:bodyPr wrap="square" lIns="0" tIns="0" rIns="0" bIns="0" rtlCol="0"/>
            <a:lstStyle/>
            <a:p>
              <a:endParaRPr/>
            </a:p>
          </p:txBody>
        </p:sp>
        <p:sp>
          <p:nvSpPr>
            <p:cNvPr id="165" name="object 159">
              <a:extLst>
                <a:ext uri="{FF2B5EF4-FFF2-40B4-BE49-F238E27FC236}">
                  <a16:creationId xmlns:a16="http://schemas.microsoft.com/office/drawing/2014/main" id="{A46790CE-C44A-462C-A9E5-D9B7B0D19DED}"/>
                </a:ext>
              </a:extLst>
            </p:cNvPr>
            <p:cNvSpPr/>
            <p:nvPr/>
          </p:nvSpPr>
          <p:spPr>
            <a:xfrm>
              <a:off x="4961898" y="4838084"/>
              <a:ext cx="221615" cy="210185"/>
            </a:xfrm>
            <a:custGeom>
              <a:avLst/>
              <a:gdLst/>
              <a:ahLst/>
              <a:cxnLst/>
              <a:rect l="l" t="t" r="r" b="b"/>
              <a:pathLst>
                <a:path w="221615" h="210185">
                  <a:moveTo>
                    <a:pt x="109092" y="0"/>
                  </a:moveTo>
                  <a:lnTo>
                    <a:pt x="221627" y="151206"/>
                  </a:lnTo>
                  <a:lnTo>
                    <a:pt x="0" y="209892"/>
                  </a:lnTo>
                  <a:lnTo>
                    <a:pt x="109092" y="0"/>
                  </a:lnTo>
                  <a:close/>
                </a:path>
              </a:pathLst>
            </a:custGeom>
            <a:ln w="12700">
              <a:solidFill>
                <a:srgbClr val="C2DEF4"/>
              </a:solidFill>
            </a:ln>
          </p:spPr>
          <p:txBody>
            <a:bodyPr wrap="square" lIns="0" tIns="0" rIns="0" bIns="0" rtlCol="0"/>
            <a:lstStyle/>
            <a:p>
              <a:endParaRPr/>
            </a:p>
          </p:txBody>
        </p:sp>
        <p:sp>
          <p:nvSpPr>
            <p:cNvPr id="166" name="object 160">
              <a:extLst>
                <a:ext uri="{FF2B5EF4-FFF2-40B4-BE49-F238E27FC236}">
                  <a16:creationId xmlns:a16="http://schemas.microsoft.com/office/drawing/2014/main" id="{4DCAE388-2D99-4652-92A9-9180A8E0C764}"/>
                </a:ext>
              </a:extLst>
            </p:cNvPr>
            <p:cNvSpPr/>
            <p:nvPr/>
          </p:nvSpPr>
          <p:spPr>
            <a:xfrm>
              <a:off x="4961937" y="5009153"/>
              <a:ext cx="221615" cy="210820"/>
            </a:xfrm>
            <a:custGeom>
              <a:avLst/>
              <a:gdLst/>
              <a:ahLst/>
              <a:cxnLst/>
              <a:rect l="l" t="t" r="r" b="b"/>
              <a:pathLst>
                <a:path w="221615" h="210820">
                  <a:moveTo>
                    <a:pt x="109016" y="210426"/>
                  </a:moveTo>
                  <a:lnTo>
                    <a:pt x="0" y="58051"/>
                  </a:lnTo>
                  <a:lnTo>
                    <a:pt x="221589" y="0"/>
                  </a:lnTo>
                  <a:lnTo>
                    <a:pt x="109016" y="210426"/>
                  </a:lnTo>
                  <a:close/>
                </a:path>
              </a:pathLst>
            </a:custGeom>
            <a:ln w="12700">
              <a:solidFill>
                <a:srgbClr val="C2DEF4"/>
              </a:solidFill>
            </a:ln>
          </p:spPr>
          <p:txBody>
            <a:bodyPr wrap="square" lIns="0" tIns="0" rIns="0" bIns="0" rtlCol="0"/>
            <a:lstStyle/>
            <a:p>
              <a:endParaRPr/>
            </a:p>
          </p:txBody>
        </p:sp>
        <p:sp>
          <p:nvSpPr>
            <p:cNvPr id="167" name="object 161">
              <a:extLst>
                <a:ext uri="{FF2B5EF4-FFF2-40B4-BE49-F238E27FC236}">
                  <a16:creationId xmlns:a16="http://schemas.microsoft.com/office/drawing/2014/main" id="{0D2540FC-7E2B-4E4A-830E-A22D8BC2DB6E}"/>
                </a:ext>
              </a:extLst>
            </p:cNvPr>
            <p:cNvSpPr/>
            <p:nvPr/>
          </p:nvSpPr>
          <p:spPr>
            <a:xfrm>
              <a:off x="4961924" y="5247240"/>
              <a:ext cx="221615" cy="203835"/>
            </a:xfrm>
            <a:custGeom>
              <a:avLst/>
              <a:gdLst/>
              <a:ahLst/>
              <a:cxnLst/>
              <a:rect l="l" t="t" r="r" b="b"/>
              <a:pathLst>
                <a:path w="221615" h="203835">
                  <a:moveTo>
                    <a:pt x="0" y="203441"/>
                  </a:moveTo>
                  <a:lnTo>
                    <a:pt x="109067" y="0"/>
                  </a:lnTo>
                  <a:lnTo>
                    <a:pt x="221564" y="157670"/>
                  </a:lnTo>
                  <a:lnTo>
                    <a:pt x="0" y="203441"/>
                  </a:lnTo>
                  <a:close/>
                </a:path>
              </a:pathLst>
            </a:custGeom>
            <a:ln w="12700">
              <a:solidFill>
                <a:srgbClr val="C2DEF4"/>
              </a:solidFill>
            </a:ln>
          </p:spPr>
          <p:txBody>
            <a:bodyPr wrap="square" lIns="0" tIns="0" rIns="0" bIns="0" rtlCol="0"/>
            <a:lstStyle/>
            <a:p>
              <a:endParaRPr/>
            </a:p>
          </p:txBody>
        </p:sp>
        <p:sp>
          <p:nvSpPr>
            <p:cNvPr id="168" name="object 162">
              <a:extLst>
                <a:ext uri="{FF2B5EF4-FFF2-40B4-BE49-F238E27FC236}">
                  <a16:creationId xmlns:a16="http://schemas.microsoft.com/office/drawing/2014/main" id="{333B45C2-0F58-4BF6-8366-388AD640FBA2}"/>
                </a:ext>
              </a:extLst>
            </p:cNvPr>
            <p:cNvSpPr/>
            <p:nvPr/>
          </p:nvSpPr>
          <p:spPr>
            <a:xfrm>
              <a:off x="5079450" y="5437144"/>
              <a:ext cx="113030" cy="368300"/>
            </a:xfrm>
            <a:custGeom>
              <a:avLst/>
              <a:gdLst/>
              <a:ahLst/>
              <a:cxnLst/>
              <a:rect l="l" t="t" r="r" b="b"/>
              <a:pathLst>
                <a:path w="113030" h="368300">
                  <a:moveTo>
                    <a:pt x="0" y="203885"/>
                  </a:moveTo>
                  <a:lnTo>
                    <a:pt x="112839" y="0"/>
                  </a:lnTo>
                  <a:lnTo>
                    <a:pt x="112839" y="368147"/>
                  </a:lnTo>
                  <a:lnTo>
                    <a:pt x="0" y="203885"/>
                  </a:lnTo>
                  <a:close/>
                </a:path>
              </a:pathLst>
            </a:custGeom>
            <a:ln w="12700">
              <a:solidFill>
                <a:srgbClr val="C2DEF4"/>
              </a:solidFill>
            </a:ln>
          </p:spPr>
          <p:txBody>
            <a:bodyPr wrap="square" lIns="0" tIns="0" rIns="0" bIns="0" rtlCol="0"/>
            <a:lstStyle/>
            <a:p>
              <a:endParaRPr/>
            </a:p>
          </p:txBody>
        </p:sp>
        <p:sp>
          <p:nvSpPr>
            <p:cNvPr id="169" name="object 163">
              <a:extLst>
                <a:ext uri="{FF2B5EF4-FFF2-40B4-BE49-F238E27FC236}">
                  <a16:creationId xmlns:a16="http://schemas.microsoft.com/office/drawing/2014/main" id="{EB7E4D38-A72B-4081-A8FE-D3D5F5414E99}"/>
                </a:ext>
              </a:extLst>
            </p:cNvPr>
            <p:cNvSpPr/>
            <p:nvPr/>
          </p:nvSpPr>
          <p:spPr>
            <a:xfrm>
              <a:off x="4953720" y="5485251"/>
              <a:ext cx="109220" cy="356235"/>
            </a:xfrm>
            <a:custGeom>
              <a:avLst/>
              <a:gdLst/>
              <a:ahLst/>
              <a:cxnLst/>
              <a:rect l="l" t="t" r="r" b="b"/>
              <a:pathLst>
                <a:path w="109219" h="356235">
                  <a:moveTo>
                    <a:pt x="108813" y="158813"/>
                  </a:moveTo>
                  <a:lnTo>
                    <a:pt x="0" y="355853"/>
                  </a:lnTo>
                  <a:lnTo>
                    <a:pt x="0" y="0"/>
                  </a:lnTo>
                  <a:lnTo>
                    <a:pt x="108813" y="158813"/>
                  </a:lnTo>
                  <a:close/>
                </a:path>
              </a:pathLst>
            </a:custGeom>
            <a:ln w="12700">
              <a:solidFill>
                <a:srgbClr val="C2DEF4"/>
              </a:solidFill>
            </a:ln>
          </p:spPr>
          <p:txBody>
            <a:bodyPr wrap="square" lIns="0" tIns="0" rIns="0" bIns="0" rtlCol="0"/>
            <a:lstStyle/>
            <a:p>
              <a:endParaRPr/>
            </a:p>
          </p:txBody>
        </p:sp>
        <p:sp>
          <p:nvSpPr>
            <p:cNvPr id="170" name="object 164">
              <a:extLst>
                <a:ext uri="{FF2B5EF4-FFF2-40B4-BE49-F238E27FC236}">
                  <a16:creationId xmlns:a16="http://schemas.microsoft.com/office/drawing/2014/main" id="{35090BE8-9C41-4029-9513-F2B31ACFCB74}"/>
                </a:ext>
              </a:extLst>
            </p:cNvPr>
            <p:cNvSpPr/>
            <p:nvPr/>
          </p:nvSpPr>
          <p:spPr>
            <a:xfrm>
              <a:off x="4961924" y="5424799"/>
              <a:ext cx="221615" cy="204470"/>
            </a:xfrm>
            <a:custGeom>
              <a:avLst/>
              <a:gdLst/>
              <a:ahLst/>
              <a:cxnLst/>
              <a:rect l="l" t="t" r="r" b="b"/>
              <a:pathLst>
                <a:path w="221615" h="204470">
                  <a:moveTo>
                    <a:pt x="109029" y="203923"/>
                  </a:moveTo>
                  <a:lnTo>
                    <a:pt x="0" y="45173"/>
                  </a:lnTo>
                  <a:lnTo>
                    <a:pt x="221627" y="0"/>
                  </a:lnTo>
                  <a:lnTo>
                    <a:pt x="109029" y="203923"/>
                  </a:lnTo>
                  <a:close/>
                </a:path>
              </a:pathLst>
            </a:custGeom>
            <a:ln w="12700">
              <a:solidFill>
                <a:srgbClr val="C2DEF4"/>
              </a:solidFill>
            </a:ln>
          </p:spPr>
          <p:txBody>
            <a:bodyPr wrap="square" lIns="0" tIns="0" rIns="0" bIns="0" rtlCol="0"/>
            <a:lstStyle/>
            <a:p>
              <a:endParaRPr/>
            </a:p>
          </p:txBody>
        </p:sp>
        <p:sp>
          <p:nvSpPr>
            <p:cNvPr id="171" name="object 165">
              <a:extLst>
                <a:ext uri="{FF2B5EF4-FFF2-40B4-BE49-F238E27FC236}">
                  <a16:creationId xmlns:a16="http://schemas.microsoft.com/office/drawing/2014/main" id="{EAFB3D4F-6715-4DDC-93D8-14160DACF958}"/>
                </a:ext>
              </a:extLst>
            </p:cNvPr>
            <p:cNvSpPr/>
            <p:nvPr/>
          </p:nvSpPr>
          <p:spPr>
            <a:xfrm>
              <a:off x="4961898" y="5656371"/>
              <a:ext cx="221615" cy="197485"/>
            </a:xfrm>
            <a:custGeom>
              <a:avLst/>
              <a:gdLst/>
              <a:ahLst/>
              <a:cxnLst/>
              <a:rect l="l" t="t" r="r" b="b"/>
              <a:pathLst>
                <a:path w="221615" h="197485">
                  <a:moveTo>
                    <a:pt x="109092" y="0"/>
                  </a:moveTo>
                  <a:lnTo>
                    <a:pt x="221627" y="164299"/>
                  </a:lnTo>
                  <a:lnTo>
                    <a:pt x="0" y="197192"/>
                  </a:lnTo>
                  <a:lnTo>
                    <a:pt x="109092" y="0"/>
                  </a:lnTo>
                  <a:close/>
                </a:path>
              </a:pathLst>
            </a:custGeom>
            <a:ln w="12699">
              <a:solidFill>
                <a:srgbClr val="C2DEF4"/>
              </a:solidFill>
            </a:ln>
          </p:spPr>
          <p:txBody>
            <a:bodyPr wrap="square" lIns="0" tIns="0" rIns="0" bIns="0" rtlCol="0"/>
            <a:lstStyle/>
            <a:p>
              <a:endParaRPr/>
            </a:p>
          </p:txBody>
        </p:sp>
        <p:sp>
          <p:nvSpPr>
            <p:cNvPr id="172" name="object 166">
              <a:extLst>
                <a:ext uri="{FF2B5EF4-FFF2-40B4-BE49-F238E27FC236}">
                  <a16:creationId xmlns:a16="http://schemas.microsoft.com/office/drawing/2014/main" id="{5AD0595D-F726-49EF-9344-B381EC8ABE11}"/>
                </a:ext>
              </a:extLst>
            </p:cNvPr>
            <p:cNvSpPr/>
            <p:nvPr/>
          </p:nvSpPr>
          <p:spPr>
            <a:xfrm>
              <a:off x="4961937" y="5840546"/>
              <a:ext cx="221615" cy="197485"/>
            </a:xfrm>
            <a:custGeom>
              <a:avLst/>
              <a:gdLst/>
              <a:ahLst/>
              <a:cxnLst/>
              <a:rect l="l" t="t" r="r" b="b"/>
              <a:pathLst>
                <a:path w="221615" h="197485">
                  <a:moveTo>
                    <a:pt x="109016" y="197345"/>
                  </a:moveTo>
                  <a:lnTo>
                    <a:pt x="0" y="32257"/>
                  </a:lnTo>
                  <a:lnTo>
                    <a:pt x="221589" y="0"/>
                  </a:lnTo>
                  <a:lnTo>
                    <a:pt x="109016" y="197345"/>
                  </a:lnTo>
                  <a:close/>
                </a:path>
              </a:pathLst>
            </a:custGeom>
            <a:ln w="12700">
              <a:solidFill>
                <a:srgbClr val="C2DEF4"/>
              </a:solidFill>
            </a:ln>
          </p:spPr>
          <p:txBody>
            <a:bodyPr wrap="square" lIns="0" tIns="0" rIns="0" bIns="0" rtlCol="0"/>
            <a:lstStyle/>
            <a:p>
              <a:endParaRPr/>
            </a:p>
          </p:txBody>
        </p:sp>
        <p:sp>
          <p:nvSpPr>
            <p:cNvPr id="173" name="object 167">
              <a:extLst>
                <a:ext uri="{FF2B5EF4-FFF2-40B4-BE49-F238E27FC236}">
                  <a16:creationId xmlns:a16="http://schemas.microsoft.com/office/drawing/2014/main" id="{A5964236-00C5-4E28-9547-F303973CCF87}"/>
                </a:ext>
              </a:extLst>
            </p:cNvPr>
            <p:cNvSpPr/>
            <p:nvPr/>
          </p:nvSpPr>
          <p:spPr>
            <a:xfrm>
              <a:off x="4961924" y="6065552"/>
              <a:ext cx="221615" cy="191135"/>
            </a:xfrm>
            <a:custGeom>
              <a:avLst/>
              <a:gdLst/>
              <a:ahLst/>
              <a:cxnLst/>
              <a:rect l="l" t="t" r="r" b="b"/>
              <a:pathLst>
                <a:path w="221615" h="191135">
                  <a:moveTo>
                    <a:pt x="0" y="190754"/>
                  </a:moveTo>
                  <a:lnTo>
                    <a:pt x="109067" y="0"/>
                  </a:lnTo>
                  <a:lnTo>
                    <a:pt x="221564" y="170789"/>
                  </a:lnTo>
                  <a:lnTo>
                    <a:pt x="0" y="190754"/>
                  </a:lnTo>
                  <a:close/>
                </a:path>
              </a:pathLst>
            </a:custGeom>
            <a:ln w="12699">
              <a:solidFill>
                <a:srgbClr val="C2DEF4"/>
              </a:solidFill>
            </a:ln>
          </p:spPr>
          <p:txBody>
            <a:bodyPr wrap="square" lIns="0" tIns="0" rIns="0" bIns="0" rtlCol="0"/>
            <a:lstStyle/>
            <a:p>
              <a:endParaRPr/>
            </a:p>
          </p:txBody>
        </p:sp>
        <p:sp>
          <p:nvSpPr>
            <p:cNvPr id="174" name="object 168">
              <a:extLst>
                <a:ext uri="{FF2B5EF4-FFF2-40B4-BE49-F238E27FC236}">
                  <a16:creationId xmlns:a16="http://schemas.microsoft.com/office/drawing/2014/main" id="{9CA1B6BF-08CF-4FE9-BFEF-131936D33184}"/>
                </a:ext>
              </a:extLst>
            </p:cNvPr>
            <p:cNvSpPr/>
            <p:nvPr/>
          </p:nvSpPr>
          <p:spPr>
            <a:xfrm>
              <a:off x="4961924" y="6256217"/>
              <a:ext cx="221615" cy="191135"/>
            </a:xfrm>
            <a:custGeom>
              <a:avLst/>
              <a:gdLst/>
              <a:ahLst/>
              <a:cxnLst/>
              <a:rect l="l" t="t" r="r" b="b"/>
              <a:pathLst>
                <a:path w="221615" h="191135">
                  <a:moveTo>
                    <a:pt x="109029" y="190817"/>
                  </a:moveTo>
                  <a:lnTo>
                    <a:pt x="0" y="19354"/>
                  </a:lnTo>
                  <a:lnTo>
                    <a:pt x="221627" y="0"/>
                  </a:lnTo>
                  <a:lnTo>
                    <a:pt x="109029" y="190817"/>
                  </a:lnTo>
                  <a:close/>
                </a:path>
              </a:pathLst>
            </a:custGeom>
            <a:ln w="12700">
              <a:solidFill>
                <a:srgbClr val="C2DEF4"/>
              </a:solidFill>
            </a:ln>
          </p:spPr>
          <p:txBody>
            <a:bodyPr wrap="square" lIns="0" tIns="0" rIns="0" bIns="0" rtlCol="0"/>
            <a:lstStyle/>
            <a:p>
              <a:endParaRPr/>
            </a:p>
          </p:txBody>
        </p:sp>
        <p:sp>
          <p:nvSpPr>
            <p:cNvPr id="175" name="object 169">
              <a:extLst>
                <a:ext uri="{FF2B5EF4-FFF2-40B4-BE49-F238E27FC236}">
                  <a16:creationId xmlns:a16="http://schemas.microsoft.com/office/drawing/2014/main" id="{7D067EED-2968-46AA-BC18-21FBB11BCABD}"/>
                </a:ext>
              </a:extLst>
            </p:cNvPr>
            <p:cNvSpPr/>
            <p:nvPr/>
          </p:nvSpPr>
          <p:spPr>
            <a:xfrm>
              <a:off x="4942163" y="2690591"/>
              <a:ext cx="262890" cy="4189729"/>
            </a:xfrm>
            <a:custGeom>
              <a:avLst/>
              <a:gdLst/>
              <a:ahLst/>
              <a:cxnLst/>
              <a:rect l="l" t="t" r="r" b="b"/>
              <a:pathLst>
                <a:path w="262890" h="4189729">
                  <a:moveTo>
                    <a:pt x="0" y="153593"/>
                  </a:moveTo>
                  <a:lnTo>
                    <a:pt x="0" y="4189196"/>
                  </a:lnTo>
                  <a:lnTo>
                    <a:pt x="262547" y="4189196"/>
                  </a:lnTo>
                  <a:lnTo>
                    <a:pt x="262534" y="0"/>
                  </a:lnTo>
                  <a:lnTo>
                    <a:pt x="0" y="153593"/>
                  </a:lnTo>
                  <a:close/>
                </a:path>
              </a:pathLst>
            </a:custGeom>
            <a:ln w="12699">
              <a:solidFill>
                <a:srgbClr val="C2DEF4"/>
              </a:solidFill>
            </a:ln>
          </p:spPr>
          <p:txBody>
            <a:bodyPr wrap="square" lIns="0" tIns="0" rIns="0" bIns="0" rtlCol="0"/>
            <a:lstStyle/>
            <a:p>
              <a:endParaRPr/>
            </a:p>
          </p:txBody>
        </p:sp>
        <p:sp>
          <p:nvSpPr>
            <p:cNvPr id="176" name="object 170">
              <a:extLst>
                <a:ext uri="{FF2B5EF4-FFF2-40B4-BE49-F238E27FC236}">
                  <a16:creationId xmlns:a16="http://schemas.microsoft.com/office/drawing/2014/main" id="{83D9239D-1BCE-4064-8911-1DCF912E10C3}"/>
                </a:ext>
              </a:extLst>
            </p:cNvPr>
            <p:cNvSpPr/>
            <p:nvPr/>
          </p:nvSpPr>
          <p:spPr>
            <a:xfrm>
              <a:off x="5204037" y="2690592"/>
              <a:ext cx="306705" cy="4189729"/>
            </a:xfrm>
            <a:custGeom>
              <a:avLst/>
              <a:gdLst/>
              <a:ahLst/>
              <a:cxnLst/>
              <a:rect l="l" t="t" r="r" b="b"/>
              <a:pathLst>
                <a:path w="306705" h="4189729">
                  <a:moveTo>
                    <a:pt x="660" y="0"/>
                  </a:moveTo>
                  <a:lnTo>
                    <a:pt x="0" y="4189196"/>
                  </a:lnTo>
                  <a:lnTo>
                    <a:pt x="306450" y="4189196"/>
                  </a:lnTo>
                  <a:lnTo>
                    <a:pt x="306450" y="4169651"/>
                  </a:lnTo>
                  <a:lnTo>
                    <a:pt x="292760" y="4169651"/>
                  </a:lnTo>
                  <a:lnTo>
                    <a:pt x="171818" y="4169473"/>
                  </a:lnTo>
                  <a:lnTo>
                    <a:pt x="138061" y="4169422"/>
                  </a:lnTo>
                  <a:lnTo>
                    <a:pt x="14287" y="4169232"/>
                  </a:lnTo>
                  <a:lnTo>
                    <a:pt x="14312" y="3994619"/>
                  </a:lnTo>
                  <a:lnTo>
                    <a:pt x="34277" y="3994619"/>
                  </a:lnTo>
                  <a:lnTo>
                    <a:pt x="24447" y="3980713"/>
                  </a:lnTo>
                  <a:lnTo>
                    <a:pt x="306450" y="3980713"/>
                  </a:lnTo>
                  <a:lnTo>
                    <a:pt x="306450" y="3965194"/>
                  </a:lnTo>
                  <a:lnTo>
                    <a:pt x="283070" y="3965194"/>
                  </a:lnTo>
                  <a:lnTo>
                    <a:pt x="24396" y="3960787"/>
                  </a:lnTo>
                  <a:lnTo>
                    <a:pt x="34769" y="3946461"/>
                  </a:lnTo>
                  <a:lnTo>
                    <a:pt x="14325" y="3946461"/>
                  </a:lnTo>
                  <a:lnTo>
                    <a:pt x="14376" y="3577412"/>
                  </a:lnTo>
                  <a:lnTo>
                    <a:pt x="33911" y="3577412"/>
                  </a:lnTo>
                  <a:lnTo>
                    <a:pt x="24485" y="3563785"/>
                  </a:lnTo>
                  <a:lnTo>
                    <a:pt x="306450" y="3563785"/>
                  </a:lnTo>
                  <a:lnTo>
                    <a:pt x="306450" y="3556304"/>
                  </a:lnTo>
                  <a:lnTo>
                    <a:pt x="283044" y="3556304"/>
                  </a:lnTo>
                  <a:lnTo>
                    <a:pt x="24485" y="3543846"/>
                  </a:lnTo>
                  <a:lnTo>
                    <a:pt x="35282" y="3529279"/>
                  </a:lnTo>
                  <a:lnTo>
                    <a:pt x="14389" y="3529279"/>
                  </a:lnTo>
                  <a:lnTo>
                    <a:pt x="14439" y="3160356"/>
                  </a:lnTo>
                  <a:lnTo>
                    <a:pt x="33541" y="3160356"/>
                  </a:lnTo>
                  <a:lnTo>
                    <a:pt x="24561" y="3147098"/>
                  </a:lnTo>
                  <a:lnTo>
                    <a:pt x="275562" y="3147098"/>
                  </a:lnTo>
                  <a:lnTo>
                    <a:pt x="24510" y="3127171"/>
                  </a:lnTo>
                  <a:lnTo>
                    <a:pt x="35843" y="3112236"/>
                  </a:lnTo>
                  <a:lnTo>
                    <a:pt x="14452" y="3112236"/>
                  </a:lnTo>
                  <a:lnTo>
                    <a:pt x="14503" y="2743517"/>
                  </a:lnTo>
                  <a:lnTo>
                    <a:pt x="33231" y="2743517"/>
                  </a:lnTo>
                  <a:lnTo>
                    <a:pt x="24612" y="2730525"/>
                  </a:lnTo>
                  <a:lnTo>
                    <a:pt x="205144" y="2730525"/>
                  </a:lnTo>
                  <a:lnTo>
                    <a:pt x="24612" y="2710573"/>
                  </a:lnTo>
                  <a:lnTo>
                    <a:pt x="36391" y="2695422"/>
                  </a:lnTo>
                  <a:lnTo>
                    <a:pt x="14516" y="2695422"/>
                  </a:lnTo>
                  <a:lnTo>
                    <a:pt x="14566" y="2326805"/>
                  </a:lnTo>
                  <a:lnTo>
                    <a:pt x="32871" y="2326805"/>
                  </a:lnTo>
                  <a:lnTo>
                    <a:pt x="24688" y="2314219"/>
                  </a:lnTo>
                  <a:lnTo>
                    <a:pt x="165264" y="2314219"/>
                  </a:lnTo>
                  <a:lnTo>
                    <a:pt x="24637" y="2294318"/>
                  </a:lnTo>
                  <a:lnTo>
                    <a:pt x="37021" y="2278773"/>
                  </a:lnTo>
                  <a:lnTo>
                    <a:pt x="14579" y="2278773"/>
                  </a:lnTo>
                  <a:lnTo>
                    <a:pt x="14630" y="1910334"/>
                  </a:lnTo>
                  <a:lnTo>
                    <a:pt x="32614" y="1910334"/>
                  </a:lnTo>
                  <a:lnTo>
                    <a:pt x="24739" y="1897976"/>
                  </a:lnTo>
                  <a:lnTo>
                    <a:pt x="139849" y="1897976"/>
                  </a:lnTo>
                  <a:lnTo>
                    <a:pt x="24739" y="1878101"/>
                  </a:lnTo>
                  <a:lnTo>
                    <a:pt x="37659" y="1862289"/>
                  </a:lnTo>
                  <a:lnTo>
                    <a:pt x="14643" y="1862289"/>
                  </a:lnTo>
                  <a:lnTo>
                    <a:pt x="14693" y="1494015"/>
                  </a:lnTo>
                  <a:lnTo>
                    <a:pt x="32302" y="1494015"/>
                  </a:lnTo>
                  <a:lnTo>
                    <a:pt x="24815" y="1482039"/>
                  </a:lnTo>
                  <a:lnTo>
                    <a:pt x="122516" y="1482039"/>
                  </a:lnTo>
                  <a:lnTo>
                    <a:pt x="24764" y="1462125"/>
                  </a:lnTo>
                  <a:lnTo>
                    <a:pt x="38302" y="1445983"/>
                  </a:lnTo>
                  <a:lnTo>
                    <a:pt x="14706" y="1445983"/>
                  </a:lnTo>
                  <a:lnTo>
                    <a:pt x="14757" y="1077912"/>
                  </a:lnTo>
                  <a:lnTo>
                    <a:pt x="32042" y="1077912"/>
                  </a:lnTo>
                  <a:lnTo>
                    <a:pt x="24853" y="1066190"/>
                  </a:lnTo>
                  <a:lnTo>
                    <a:pt x="109519" y="1066190"/>
                  </a:lnTo>
                  <a:lnTo>
                    <a:pt x="24853" y="1046314"/>
                  </a:lnTo>
                  <a:lnTo>
                    <a:pt x="38995" y="1029893"/>
                  </a:lnTo>
                  <a:lnTo>
                    <a:pt x="14770" y="1029893"/>
                  </a:lnTo>
                  <a:lnTo>
                    <a:pt x="14820" y="661911"/>
                  </a:lnTo>
                  <a:lnTo>
                    <a:pt x="31734" y="661911"/>
                  </a:lnTo>
                  <a:lnTo>
                    <a:pt x="24930" y="650608"/>
                  </a:lnTo>
                  <a:lnTo>
                    <a:pt x="99747" y="650608"/>
                  </a:lnTo>
                  <a:lnTo>
                    <a:pt x="24879" y="630707"/>
                  </a:lnTo>
                  <a:lnTo>
                    <a:pt x="39718" y="613943"/>
                  </a:lnTo>
                  <a:lnTo>
                    <a:pt x="14820" y="613943"/>
                  </a:lnTo>
                  <a:lnTo>
                    <a:pt x="14884" y="246164"/>
                  </a:lnTo>
                  <a:lnTo>
                    <a:pt x="31520" y="246164"/>
                  </a:lnTo>
                  <a:lnTo>
                    <a:pt x="24968" y="235077"/>
                  </a:lnTo>
                  <a:lnTo>
                    <a:pt x="91828" y="235077"/>
                  </a:lnTo>
                  <a:lnTo>
                    <a:pt x="24968" y="215226"/>
                  </a:lnTo>
                  <a:lnTo>
                    <a:pt x="40484" y="198183"/>
                  </a:lnTo>
                  <a:lnTo>
                    <a:pt x="14884" y="198183"/>
                  </a:lnTo>
                  <a:lnTo>
                    <a:pt x="14922" y="24307"/>
                  </a:lnTo>
                  <a:lnTo>
                    <a:pt x="78480" y="24307"/>
                  </a:lnTo>
                  <a:lnTo>
                    <a:pt x="660" y="0"/>
                  </a:lnTo>
                  <a:close/>
                </a:path>
                <a:path w="306705" h="4189729">
                  <a:moveTo>
                    <a:pt x="306450" y="3998683"/>
                  </a:moveTo>
                  <a:lnTo>
                    <a:pt x="292760" y="3998683"/>
                  </a:lnTo>
                  <a:lnTo>
                    <a:pt x="292760" y="4169651"/>
                  </a:lnTo>
                  <a:lnTo>
                    <a:pt x="306450" y="4169651"/>
                  </a:lnTo>
                  <a:lnTo>
                    <a:pt x="306450" y="3998683"/>
                  </a:lnTo>
                  <a:close/>
                </a:path>
                <a:path w="306705" h="4189729">
                  <a:moveTo>
                    <a:pt x="34277" y="3994619"/>
                  </a:moveTo>
                  <a:lnTo>
                    <a:pt x="14312" y="3994619"/>
                  </a:lnTo>
                  <a:lnTo>
                    <a:pt x="138061" y="4169422"/>
                  </a:lnTo>
                  <a:lnTo>
                    <a:pt x="171854" y="4169422"/>
                  </a:lnTo>
                  <a:lnTo>
                    <a:pt x="174732" y="4165358"/>
                  </a:lnTo>
                  <a:lnTo>
                    <a:pt x="154965" y="4165358"/>
                  </a:lnTo>
                  <a:lnTo>
                    <a:pt x="34277" y="3994619"/>
                  </a:lnTo>
                  <a:close/>
                </a:path>
                <a:path w="306705" h="4189729">
                  <a:moveTo>
                    <a:pt x="306450" y="3980713"/>
                  </a:moveTo>
                  <a:lnTo>
                    <a:pt x="24447" y="3980713"/>
                  </a:lnTo>
                  <a:lnTo>
                    <a:pt x="283070" y="3984739"/>
                  </a:lnTo>
                  <a:lnTo>
                    <a:pt x="154965" y="4165358"/>
                  </a:lnTo>
                  <a:lnTo>
                    <a:pt x="174732" y="4165358"/>
                  </a:lnTo>
                  <a:lnTo>
                    <a:pt x="292760" y="3998683"/>
                  </a:lnTo>
                  <a:lnTo>
                    <a:pt x="306450" y="3998683"/>
                  </a:lnTo>
                  <a:lnTo>
                    <a:pt x="306450" y="3980713"/>
                  </a:lnTo>
                  <a:close/>
                </a:path>
                <a:path w="306705" h="4189729">
                  <a:moveTo>
                    <a:pt x="174321" y="3780358"/>
                  </a:moveTo>
                  <a:lnTo>
                    <a:pt x="155041" y="3780358"/>
                  </a:lnTo>
                  <a:lnTo>
                    <a:pt x="283070" y="3965194"/>
                  </a:lnTo>
                  <a:lnTo>
                    <a:pt x="306450" y="3965194"/>
                  </a:lnTo>
                  <a:lnTo>
                    <a:pt x="306450" y="3951554"/>
                  </a:lnTo>
                  <a:lnTo>
                    <a:pt x="292773" y="3951554"/>
                  </a:lnTo>
                  <a:lnTo>
                    <a:pt x="174321" y="3780358"/>
                  </a:lnTo>
                  <a:close/>
                </a:path>
                <a:path w="306705" h="4189729">
                  <a:moveTo>
                    <a:pt x="306450" y="3590163"/>
                  </a:moveTo>
                  <a:lnTo>
                    <a:pt x="292773" y="3590163"/>
                  </a:lnTo>
                  <a:lnTo>
                    <a:pt x="292773" y="3951554"/>
                  </a:lnTo>
                  <a:lnTo>
                    <a:pt x="306450" y="3951554"/>
                  </a:lnTo>
                  <a:lnTo>
                    <a:pt x="306450" y="3590163"/>
                  </a:lnTo>
                  <a:close/>
                </a:path>
                <a:path w="306705" h="4189729">
                  <a:moveTo>
                    <a:pt x="33911" y="3577412"/>
                  </a:moveTo>
                  <a:lnTo>
                    <a:pt x="14376" y="3577412"/>
                  </a:lnTo>
                  <a:lnTo>
                    <a:pt x="145135" y="3766146"/>
                  </a:lnTo>
                  <a:lnTo>
                    <a:pt x="14325" y="3946461"/>
                  </a:lnTo>
                  <a:lnTo>
                    <a:pt x="34769" y="3946461"/>
                  </a:lnTo>
                  <a:lnTo>
                    <a:pt x="155041" y="3780358"/>
                  </a:lnTo>
                  <a:lnTo>
                    <a:pt x="174321" y="3780358"/>
                  </a:lnTo>
                  <a:lnTo>
                    <a:pt x="164884" y="3766718"/>
                  </a:lnTo>
                  <a:lnTo>
                    <a:pt x="175205" y="3752469"/>
                  </a:lnTo>
                  <a:lnTo>
                    <a:pt x="155003" y="3752469"/>
                  </a:lnTo>
                  <a:lnTo>
                    <a:pt x="33911" y="3577412"/>
                  </a:lnTo>
                  <a:close/>
                </a:path>
                <a:path w="306705" h="4189729">
                  <a:moveTo>
                    <a:pt x="306450" y="3563785"/>
                  </a:moveTo>
                  <a:lnTo>
                    <a:pt x="24485" y="3563785"/>
                  </a:lnTo>
                  <a:lnTo>
                    <a:pt x="283121" y="3575875"/>
                  </a:lnTo>
                  <a:lnTo>
                    <a:pt x="155003" y="3752469"/>
                  </a:lnTo>
                  <a:lnTo>
                    <a:pt x="175205" y="3752469"/>
                  </a:lnTo>
                  <a:lnTo>
                    <a:pt x="292773" y="3590163"/>
                  </a:lnTo>
                  <a:lnTo>
                    <a:pt x="306450" y="3590163"/>
                  </a:lnTo>
                  <a:lnTo>
                    <a:pt x="306450" y="3563785"/>
                  </a:lnTo>
                  <a:close/>
                </a:path>
                <a:path w="306705" h="4189729">
                  <a:moveTo>
                    <a:pt x="173980" y="3367646"/>
                  </a:moveTo>
                  <a:lnTo>
                    <a:pt x="155079" y="3367646"/>
                  </a:lnTo>
                  <a:lnTo>
                    <a:pt x="283044" y="3556304"/>
                  </a:lnTo>
                  <a:lnTo>
                    <a:pt x="306450" y="3556304"/>
                  </a:lnTo>
                  <a:lnTo>
                    <a:pt x="306450" y="3543033"/>
                  </a:lnTo>
                  <a:lnTo>
                    <a:pt x="292773" y="3543033"/>
                  </a:lnTo>
                  <a:lnTo>
                    <a:pt x="173980" y="3367646"/>
                  </a:lnTo>
                  <a:close/>
                </a:path>
                <a:path w="306705" h="4189729">
                  <a:moveTo>
                    <a:pt x="306450" y="3181756"/>
                  </a:moveTo>
                  <a:lnTo>
                    <a:pt x="292773" y="3181756"/>
                  </a:lnTo>
                  <a:lnTo>
                    <a:pt x="292773" y="3543033"/>
                  </a:lnTo>
                  <a:lnTo>
                    <a:pt x="306450" y="3543033"/>
                  </a:lnTo>
                  <a:lnTo>
                    <a:pt x="306450" y="3181756"/>
                  </a:lnTo>
                  <a:close/>
                </a:path>
                <a:path w="306705" h="4189729">
                  <a:moveTo>
                    <a:pt x="33541" y="3160356"/>
                  </a:moveTo>
                  <a:lnTo>
                    <a:pt x="14439" y="3160356"/>
                  </a:lnTo>
                  <a:lnTo>
                    <a:pt x="145160" y="3353104"/>
                  </a:lnTo>
                  <a:lnTo>
                    <a:pt x="14389" y="3529279"/>
                  </a:lnTo>
                  <a:lnTo>
                    <a:pt x="35282" y="3529279"/>
                  </a:lnTo>
                  <a:lnTo>
                    <a:pt x="155079" y="3367646"/>
                  </a:lnTo>
                  <a:lnTo>
                    <a:pt x="173980" y="3367646"/>
                  </a:lnTo>
                  <a:lnTo>
                    <a:pt x="164922" y="3354273"/>
                  </a:lnTo>
                  <a:lnTo>
                    <a:pt x="175698" y="3339731"/>
                  </a:lnTo>
                  <a:lnTo>
                    <a:pt x="155028" y="3339731"/>
                  </a:lnTo>
                  <a:lnTo>
                    <a:pt x="33541" y="3160356"/>
                  </a:lnTo>
                  <a:close/>
                </a:path>
                <a:path w="306705" h="4189729">
                  <a:moveTo>
                    <a:pt x="275562" y="3147098"/>
                  </a:moveTo>
                  <a:lnTo>
                    <a:pt x="24561" y="3147098"/>
                  </a:lnTo>
                  <a:lnTo>
                    <a:pt x="283082" y="3167227"/>
                  </a:lnTo>
                  <a:lnTo>
                    <a:pt x="155028" y="3339731"/>
                  </a:lnTo>
                  <a:lnTo>
                    <a:pt x="175698" y="3339731"/>
                  </a:lnTo>
                  <a:lnTo>
                    <a:pt x="292773" y="3181756"/>
                  </a:lnTo>
                  <a:lnTo>
                    <a:pt x="306450" y="3181756"/>
                  </a:lnTo>
                  <a:lnTo>
                    <a:pt x="306450" y="3147695"/>
                  </a:lnTo>
                  <a:lnTo>
                    <a:pt x="283082" y="3147695"/>
                  </a:lnTo>
                  <a:lnTo>
                    <a:pt x="275562" y="3147098"/>
                  </a:lnTo>
                  <a:close/>
                </a:path>
                <a:path w="306705" h="4189729">
                  <a:moveTo>
                    <a:pt x="173601" y="2955048"/>
                  </a:moveTo>
                  <a:lnTo>
                    <a:pt x="155117" y="2955048"/>
                  </a:lnTo>
                  <a:lnTo>
                    <a:pt x="283082" y="3147695"/>
                  </a:lnTo>
                  <a:lnTo>
                    <a:pt x="306450" y="3147695"/>
                  </a:lnTo>
                  <a:lnTo>
                    <a:pt x="306450" y="3134652"/>
                  </a:lnTo>
                  <a:lnTo>
                    <a:pt x="292773" y="3134652"/>
                  </a:lnTo>
                  <a:lnTo>
                    <a:pt x="173601" y="2955048"/>
                  </a:lnTo>
                  <a:close/>
                </a:path>
                <a:path w="306705" h="4189729">
                  <a:moveTo>
                    <a:pt x="306450" y="2773591"/>
                  </a:moveTo>
                  <a:lnTo>
                    <a:pt x="292773" y="2773591"/>
                  </a:lnTo>
                  <a:lnTo>
                    <a:pt x="292773" y="3134652"/>
                  </a:lnTo>
                  <a:lnTo>
                    <a:pt x="306450" y="3134652"/>
                  </a:lnTo>
                  <a:lnTo>
                    <a:pt x="306450" y="2773591"/>
                  </a:lnTo>
                  <a:close/>
                </a:path>
                <a:path w="306705" h="4189729">
                  <a:moveTo>
                    <a:pt x="33231" y="2743517"/>
                  </a:moveTo>
                  <a:lnTo>
                    <a:pt x="14503" y="2743517"/>
                  </a:lnTo>
                  <a:lnTo>
                    <a:pt x="145211" y="2940202"/>
                  </a:lnTo>
                  <a:lnTo>
                    <a:pt x="14452" y="3112236"/>
                  </a:lnTo>
                  <a:lnTo>
                    <a:pt x="35843" y="3112236"/>
                  </a:lnTo>
                  <a:lnTo>
                    <a:pt x="155117" y="2955048"/>
                  </a:lnTo>
                  <a:lnTo>
                    <a:pt x="173601" y="2955048"/>
                  </a:lnTo>
                  <a:lnTo>
                    <a:pt x="164947" y="2942005"/>
                  </a:lnTo>
                  <a:lnTo>
                    <a:pt x="176206" y="2927172"/>
                  </a:lnTo>
                  <a:lnTo>
                    <a:pt x="155066" y="2927172"/>
                  </a:lnTo>
                  <a:lnTo>
                    <a:pt x="33231" y="2743517"/>
                  </a:lnTo>
                  <a:close/>
                </a:path>
                <a:path w="306705" h="4189729">
                  <a:moveTo>
                    <a:pt x="205144" y="2730525"/>
                  </a:moveTo>
                  <a:lnTo>
                    <a:pt x="24612" y="2730525"/>
                  </a:lnTo>
                  <a:lnTo>
                    <a:pt x="283121" y="2758694"/>
                  </a:lnTo>
                  <a:lnTo>
                    <a:pt x="155066" y="2927172"/>
                  </a:lnTo>
                  <a:lnTo>
                    <a:pt x="176206" y="2927172"/>
                  </a:lnTo>
                  <a:lnTo>
                    <a:pt x="292773" y="2773591"/>
                  </a:lnTo>
                  <a:lnTo>
                    <a:pt x="306450" y="2773591"/>
                  </a:lnTo>
                  <a:lnTo>
                    <a:pt x="306450" y="2739136"/>
                  </a:lnTo>
                  <a:lnTo>
                    <a:pt x="283057" y="2739136"/>
                  </a:lnTo>
                  <a:lnTo>
                    <a:pt x="205144" y="2730525"/>
                  </a:lnTo>
                  <a:close/>
                </a:path>
                <a:path w="306705" h="4189729">
                  <a:moveTo>
                    <a:pt x="173275" y="2542679"/>
                  </a:moveTo>
                  <a:lnTo>
                    <a:pt x="155143" y="2542679"/>
                  </a:lnTo>
                  <a:lnTo>
                    <a:pt x="283057" y="2739136"/>
                  </a:lnTo>
                  <a:lnTo>
                    <a:pt x="306450" y="2739136"/>
                  </a:lnTo>
                  <a:lnTo>
                    <a:pt x="306450" y="2726474"/>
                  </a:lnTo>
                  <a:lnTo>
                    <a:pt x="292773" y="2726474"/>
                  </a:lnTo>
                  <a:lnTo>
                    <a:pt x="173275" y="2542679"/>
                  </a:lnTo>
                  <a:close/>
                </a:path>
                <a:path w="306705" h="4189729">
                  <a:moveTo>
                    <a:pt x="306450" y="2365527"/>
                  </a:moveTo>
                  <a:lnTo>
                    <a:pt x="292785" y="2365527"/>
                  </a:lnTo>
                  <a:lnTo>
                    <a:pt x="292773" y="2726474"/>
                  </a:lnTo>
                  <a:lnTo>
                    <a:pt x="306450" y="2726474"/>
                  </a:lnTo>
                  <a:lnTo>
                    <a:pt x="306450" y="2365527"/>
                  </a:lnTo>
                  <a:close/>
                </a:path>
                <a:path w="306705" h="4189729">
                  <a:moveTo>
                    <a:pt x="32871" y="2326805"/>
                  </a:moveTo>
                  <a:lnTo>
                    <a:pt x="14566" y="2326805"/>
                  </a:lnTo>
                  <a:lnTo>
                    <a:pt x="145237" y="2527528"/>
                  </a:lnTo>
                  <a:lnTo>
                    <a:pt x="14516" y="2695422"/>
                  </a:lnTo>
                  <a:lnTo>
                    <a:pt x="36391" y="2695422"/>
                  </a:lnTo>
                  <a:lnTo>
                    <a:pt x="155143" y="2542679"/>
                  </a:lnTo>
                  <a:lnTo>
                    <a:pt x="173275" y="2542679"/>
                  </a:lnTo>
                  <a:lnTo>
                    <a:pt x="164985" y="2529928"/>
                  </a:lnTo>
                  <a:lnTo>
                    <a:pt x="176753" y="2514790"/>
                  </a:lnTo>
                  <a:lnTo>
                    <a:pt x="155092" y="2514790"/>
                  </a:lnTo>
                  <a:lnTo>
                    <a:pt x="32871" y="2326805"/>
                  </a:lnTo>
                  <a:close/>
                </a:path>
                <a:path w="306705" h="4189729">
                  <a:moveTo>
                    <a:pt x="165264" y="2314219"/>
                  </a:moveTo>
                  <a:lnTo>
                    <a:pt x="24688" y="2314219"/>
                  </a:lnTo>
                  <a:lnTo>
                    <a:pt x="283095" y="2350414"/>
                  </a:lnTo>
                  <a:lnTo>
                    <a:pt x="155092" y="2514790"/>
                  </a:lnTo>
                  <a:lnTo>
                    <a:pt x="176753" y="2514790"/>
                  </a:lnTo>
                  <a:lnTo>
                    <a:pt x="292785" y="2365527"/>
                  </a:lnTo>
                  <a:lnTo>
                    <a:pt x="306450" y="2365527"/>
                  </a:lnTo>
                  <a:lnTo>
                    <a:pt x="306450" y="2330894"/>
                  </a:lnTo>
                  <a:lnTo>
                    <a:pt x="283095" y="2330894"/>
                  </a:lnTo>
                  <a:lnTo>
                    <a:pt x="165264" y="2314219"/>
                  </a:lnTo>
                  <a:close/>
                </a:path>
                <a:path w="306705" h="4189729">
                  <a:moveTo>
                    <a:pt x="172913" y="2130450"/>
                  </a:moveTo>
                  <a:lnTo>
                    <a:pt x="155181" y="2130450"/>
                  </a:lnTo>
                  <a:lnTo>
                    <a:pt x="283095" y="2330894"/>
                  </a:lnTo>
                  <a:lnTo>
                    <a:pt x="306450" y="2330894"/>
                  </a:lnTo>
                  <a:lnTo>
                    <a:pt x="306450" y="2318473"/>
                  </a:lnTo>
                  <a:lnTo>
                    <a:pt x="292785" y="2318473"/>
                  </a:lnTo>
                  <a:lnTo>
                    <a:pt x="172913" y="2130450"/>
                  </a:lnTo>
                  <a:close/>
                </a:path>
                <a:path w="306705" h="4189729">
                  <a:moveTo>
                    <a:pt x="306450" y="1957705"/>
                  </a:moveTo>
                  <a:lnTo>
                    <a:pt x="292785" y="1957705"/>
                  </a:lnTo>
                  <a:lnTo>
                    <a:pt x="292785" y="2318473"/>
                  </a:lnTo>
                  <a:lnTo>
                    <a:pt x="306450" y="2318473"/>
                  </a:lnTo>
                  <a:lnTo>
                    <a:pt x="306450" y="1957705"/>
                  </a:lnTo>
                  <a:close/>
                </a:path>
                <a:path w="306705" h="4189729">
                  <a:moveTo>
                    <a:pt x="32614" y="1910334"/>
                  </a:moveTo>
                  <a:lnTo>
                    <a:pt x="14630" y="1910334"/>
                  </a:lnTo>
                  <a:lnTo>
                    <a:pt x="145275" y="2115007"/>
                  </a:lnTo>
                  <a:lnTo>
                    <a:pt x="14579" y="2278773"/>
                  </a:lnTo>
                  <a:lnTo>
                    <a:pt x="37021" y="2278773"/>
                  </a:lnTo>
                  <a:lnTo>
                    <a:pt x="155181" y="2130450"/>
                  </a:lnTo>
                  <a:lnTo>
                    <a:pt x="172913" y="2130450"/>
                  </a:lnTo>
                  <a:lnTo>
                    <a:pt x="165011" y="2118055"/>
                  </a:lnTo>
                  <a:lnTo>
                    <a:pt x="177337" y="2102586"/>
                  </a:lnTo>
                  <a:lnTo>
                    <a:pt x="155130" y="2102586"/>
                  </a:lnTo>
                  <a:lnTo>
                    <a:pt x="32614" y="1910334"/>
                  </a:lnTo>
                  <a:close/>
                </a:path>
                <a:path w="306705" h="4189729">
                  <a:moveTo>
                    <a:pt x="139849" y="1897976"/>
                  </a:moveTo>
                  <a:lnTo>
                    <a:pt x="24739" y="1897976"/>
                  </a:lnTo>
                  <a:lnTo>
                    <a:pt x="283133" y="1942198"/>
                  </a:lnTo>
                  <a:lnTo>
                    <a:pt x="155130" y="2102586"/>
                  </a:lnTo>
                  <a:lnTo>
                    <a:pt x="177337" y="2102586"/>
                  </a:lnTo>
                  <a:lnTo>
                    <a:pt x="292785" y="1957705"/>
                  </a:lnTo>
                  <a:lnTo>
                    <a:pt x="306450" y="1957705"/>
                  </a:lnTo>
                  <a:lnTo>
                    <a:pt x="306450" y="1922703"/>
                  </a:lnTo>
                  <a:lnTo>
                    <a:pt x="283057" y="1922703"/>
                  </a:lnTo>
                  <a:lnTo>
                    <a:pt x="139849" y="1897976"/>
                  </a:lnTo>
                  <a:close/>
                </a:path>
                <a:path w="306705" h="4189729">
                  <a:moveTo>
                    <a:pt x="172630" y="1718437"/>
                  </a:moveTo>
                  <a:lnTo>
                    <a:pt x="155206" y="1718437"/>
                  </a:lnTo>
                  <a:lnTo>
                    <a:pt x="283057" y="1922703"/>
                  </a:lnTo>
                  <a:lnTo>
                    <a:pt x="306450" y="1922703"/>
                  </a:lnTo>
                  <a:lnTo>
                    <a:pt x="306450" y="1910651"/>
                  </a:lnTo>
                  <a:lnTo>
                    <a:pt x="292785" y="1910651"/>
                  </a:lnTo>
                  <a:lnTo>
                    <a:pt x="172630" y="1718437"/>
                  </a:lnTo>
                  <a:close/>
                </a:path>
                <a:path w="306705" h="4189729">
                  <a:moveTo>
                    <a:pt x="306450" y="1549996"/>
                  </a:moveTo>
                  <a:lnTo>
                    <a:pt x="292785" y="1549996"/>
                  </a:lnTo>
                  <a:lnTo>
                    <a:pt x="292785" y="1910651"/>
                  </a:lnTo>
                  <a:lnTo>
                    <a:pt x="306450" y="1910651"/>
                  </a:lnTo>
                  <a:lnTo>
                    <a:pt x="306450" y="1549996"/>
                  </a:lnTo>
                  <a:close/>
                </a:path>
                <a:path w="306705" h="4189729">
                  <a:moveTo>
                    <a:pt x="32302" y="1494015"/>
                  </a:moveTo>
                  <a:lnTo>
                    <a:pt x="14693" y="1494015"/>
                  </a:lnTo>
                  <a:lnTo>
                    <a:pt x="145313" y="1702689"/>
                  </a:lnTo>
                  <a:lnTo>
                    <a:pt x="14643" y="1862289"/>
                  </a:lnTo>
                  <a:lnTo>
                    <a:pt x="37659" y="1862289"/>
                  </a:lnTo>
                  <a:lnTo>
                    <a:pt x="155206" y="1718437"/>
                  </a:lnTo>
                  <a:lnTo>
                    <a:pt x="172630" y="1718437"/>
                  </a:lnTo>
                  <a:lnTo>
                    <a:pt x="165049" y="1706308"/>
                  </a:lnTo>
                  <a:lnTo>
                    <a:pt x="177928" y="1690547"/>
                  </a:lnTo>
                  <a:lnTo>
                    <a:pt x="155155" y="1690547"/>
                  </a:lnTo>
                  <a:lnTo>
                    <a:pt x="32302" y="1494015"/>
                  </a:lnTo>
                  <a:close/>
                </a:path>
                <a:path w="306705" h="4189729">
                  <a:moveTo>
                    <a:pt x="122516" y="1482039"/>
                  </a:moveTo>
                  <a:lnTo>
                    <a:pt x="24815" y="1482039"/>
                  </a:lnTo>
                  <a:lnTo>
                    <a:pt x="283108" y="1534261"/>
                  </a:lnTo>
                  <a:lnTo>
                    <a:pt x="155155" y="1690547"/>
                  </a:lnTo>
                  <a:lnTo>
                    <a:pt x="177928" y="1690547"/>
                  </a:lnTo>
                  <a:lnTo>
                    <a:pt x="292785" y="1549996"/>
                  </a:lnTo>
                  <a:lnTo>
                    <a:pt x="306450" y="1549996"/>
                  </a:lnTo>
                  <a:lnTo>
                    <a:pt x="306450" y="1514754"/>
                  </a:lnTo>
                  <a:lnTo>
                    <a:pt x="283108" y="1514754"/>
                  </a:lnTo>
                  <a:lnTo>
                    <a:pt x="122516" y="1482039"/>
                  </a:lnTo>
                  <a:close/>
                </a:path>
                <a:path w="306705" h="4189729">
                  <a:moveTo>
                    <a:pt x="172304" y="1306550"/>
                  </a:moveTo>
                  <a:lnTo>
                    <a:pt x="155244" y="1306550"/>
                  </a:lnTo>
                  <a:lnTo>
                    <a:pt x="283108" y="1514754"/>
                  </a:lnTo>
                  <a:lnTo>
                    <a:pt x="306450" y="1514754"/>
                  </a:lnTo>
                  <a:lnTo>
                    <a:pt x="306450" y="1502956"/>
                  </a:lnTo>
                  <a:lnTo>
                    <a:pt x="292785" y="1502956"/>
                  </a:lnTo>
                  <a:lnTo>
                    <a:pt x="172304" y="1306550"/>
                  </a:lnTo>
                  <a:close/>
                </a:path>
                <a:path w="306705" h="4189729">
                  <a:moveTo>
                    <a:pt x="306450" y="1142517"/>
                  </a:moveTo>
                  <a:lnTo>
                    <a:pt x="292785" y="1142517"/>
                  </a:lnTo>
                  <a:lnTo>
                    <a:pt x="292785" y="1502956"/>
                  </a:lnTo>
                  <a:lnTo>
                    <a:pt x="306450" y="1502956"/>
                  </a:lnTo>
                  <a:lnTo>
                    <a:pt x="306450" y="1142517"/>
                  </a:lnTo>
                  <a:close/>
                </a:path>
                <a:path w="306705" h="4189729">
                  <a:moveTo>
                    <a:pt x="32042" y="1077912"/>
                  </a:moveTo>
                  <a:lnTo>
                    <a:pt x="14757" y="1077912"/>
                  </a:lnTo>
                  <a:lnTo>
                    <a:pt x="145338" y="1290523"/>
                  </a:lnTo>
                  <a:lnTo>
                    <a:pt x="14706" y="1445983"/>
                  </a:lnTo>
                  <a:lnTo>
                    <a:pt x="38302" y="1445983"/>
                  </a:lnTo>
                  <a:lnTo>
                    <a:pt x="155244" y="1306550"/>
                  </a:lnTo>
                  <a:lnTo>
                    <a:pt x="172304" y="1306550"/>
                  </a:lnTo>
                  <a:lnTo>
                    <a:pt x="165074" y="1294765"/>
                  </a:lnTo>
                  <a:lnTo>
                    <a:pt x="178529" y="1278724"/>
                  </a:lnTo>
                  <a:lnTo>
                    <a:pt x="155193" y="1278724"/>
                  </a:lnTo>
                  <a:lnTo>
                    <a:pt x="32042" y="1077912"/>
                  </a:lnTo>
                  <a:close/>
                </a:path>
                <a:path w="306705" h="4189729">
                  <a:moveTo>
                    <a:pt x="109519" y="1066190"/>
                  </a:moveTo>
                  <a:lnTo>
                    <a:pt x="24853" y="1066190"/>
                  </a:lnTo>
                  <a:lnTo>
                    <a:pt x="283146" y="1126439"/>
                  </a:lnTo>
                  <a:lnTo>
                    <a:pt x="155193" y="1278724"/>
                  </a:lnTo>
                  <a:lnTo>
                    <a:pt x="178529" y="1278724"/>
                  </a:lnTo>
                  <a:lnTo>
                    <a:pt x="292785" y="1142517"/>
                  </a:lnTo>
                  <a:lnTo>
                    <a:pt x="306450" y="1142517"/>
                  </a:lnTo>
                  <a:lnTo>
                    <a:pt x="306450" y="1106932"/>
                  </a:lnTo>
                  <a:lnTo>
                    <a:pt x="283070" y="1106932"/>
                  </a:lnTo>
                  <a:lnTo>
                    <a:pt x="109519" y="1066190"/>
                  </a:lnTo>
                  <a:close/>
                </a:path>
                <a:path w="306705" h="4189729">
                  <a:moveTo>
                    <a:pt x="172032" y="894880"/>
                  </a:moveTo>
                  <a:lnTo>
                    <a:pt x="155270" y="894880"/>
                  </a:lnTo>
                  <a:lnTo>
                    <a:pt x="283070" y="1106932"/>
                  </a:lnTo>
                  <a:lnTo>
                    <a:pt x="306450" y="1106932"/>
                  </a:lnTo>
                  <a:lnTo>
                    <a:pt x="306450" y="1095476"/>
                  </a:lnTo>
                  <a:lnTo>
                    <a:pt x="292798" y="1095476"/>
                  </a:lnTo>
                  <a:lnTo>
                    <a:pt x="172032" y="894880"/>
                  </a:lnTo>
                  <a:close/>
                </a:path>
                <a:path w="306705" h="4189729">
                  <a:moveTo>
                    <a:pt x="306450" y="735139"/>
                  </a:moveTo>
                  <a:lnTo>
                    <a:pt x="292798" y="735139"/>
                  </a:lnTo>
                  <a:lnTo>
                    <a:pt x="292798" y="1095476"/>
                  </a:lnTo>
                  <a:lnTo>
                    <a:pt x="306450" y="1095476"/>
                  </a:lnTo>
                  <a:lnTo>
                    <a:pt x="306450" y="735139"/>
                  </a:lnTo>
                  <a:close/>
                </a:path>
                <a:path w="306705" h="4189729">
                  <a:moveTo>
                    <a:pt x="31734" y="661911"/>
                  </a:moveTo>
                  <a:lnTo>
                    <a:pt x="14820" y="661911"/>
                  </a:lnTo>
                  <a:lnTo>
                    <a:pt x="145376" y="878522"/>
                  </a:lnTo>
                  <a:lnTo>
                    <a:pt x="14770" y="1029893"/>
                  </a:lnTo>
                  <a:lnTo>
                    <a:pt x="38995" y="1029893"/>
                  </a:lnTo>
                  <a:lnTo>
                    <a:pt x="155270" y="894880"/>
                  </a:lnTo>
                  <a:lnTo>
                    <a:pt x="172032" y="894880"/>
                  </a:lnTo>
                  <a:lnTo>
                    <a:pt x="165112" y="883386"/>
                  </a:lnTo>
                  <a:lnTo>
                    <a:pt x="179190" y="867041"/>
                  </a:lnTo>
                  <a:lnTo>
                    <a:pt x="155219" y="867041"/>
                  </a:lnTo>
                  <a:lnTo>
                    <a:pt x="31734" y="661911"/>
                  </a:lnTo>
                  <a:close/>
                </a:path>
                <a:path w="306705" h="4189729">
                  <a:moveTo>
                    <a:pt x="99747" y="650608"/>
                  </a:moveTo>
                  <a:lnTo>
                    <a:pt x="24930" y="650608"/>
                  </a:lnTo>
                  <a:lnTo>
                    <a:pt x="283108" y="718845"/>
                  </a:lnTo>
                  <a:lnTo>
                    <a:pt x="155219" y="867041"/>
                  </a:lnTo>
                  <a:lnTo>
                    <a:pt x="179190" y="867041"/>
                  </a:lnTo>
                  <a:lnTo>
                    <a:pt x="292798" y="735139"/>
                  </a:lnTo>
                  <a:lnTo>
                    <a:pt x="306450" y="735139"/>
                  </a:lnTo>
                  <a:lnTo>
                    <a:pt x="306450" y="699350"/>
                  </a:lnTo>
                  <a:lnTo>
                    <a:pt x="283121" y="699350"/>
                  </a:lnTo>
                  <a:lnTo>
                    <a:pt x="99747" y="650608"/>
                  </a:lnTo>
                  <a:close/>
                </a:path>
                <a:path w="306705" h="4189729">
                  <a:moveTo>
                    <a:pt x="171736" y="483362"/>
                  </a:moveTo>
                  <a:lnTo>
                    <a:pt x="155308" y="483362"/>
                  </a:lnTo>
                  <a:lnTo>
                    <a:pt x="283121" y="699350"/>
                  </a:lnTo>
                  <a:lnTo>
                    <a:pt x="306450" y="699350"/>
                  </a:lnTo>
                  <a:lnTo>
                    <a:pt x="306450" y="688162"/>
                  </a:lnTo>
                  <a:lnTo>
                    <a:pt x="292798" y="688162"/>
                  </a:lnTo>
                  <a:lnTo>
                    <a:pt x="171736" y="483362"/>
                  </a:lnTo>
                  <a:close/>
                </a:path>
                <a:path w="306705" h="4189729">
                  <a:moveTo>
                    <a:pt x="306450" y="328002"/>
                  </a:moveTo>
                  <a:lnTo>
                    <a:pt x="292798" y="328002"/>
                  </a:lnTo>
                  <a:lnTo>
                    <a:pt x="292798" y="688162"/>
                  </a:lnTo>
                  <a:lnTo>
                    <a:pt x="306450" y="688162"/>
                  </a:lnTo>
                  <a:lnTo>
                    <a:pt x="306450" y="328002"/>
                  </a:lnTo>
                  <a:close/>
                </a:path>
                <a:path w="306705" h="4189729">
                  <a:moveTo>
                    <a:pt x="31520" y="246164"/>
                  </a:moveTo>
                  <a:lnTo>
                    <a:pt x="14884" y="246164"/>
                  </a:lnTo>
                  <a:lnTo>
                    <a:pt x="145414" y="466699"/>
                  </a:lnTo>
                  <a:lnTo>
                    <a:pt x="14820" y="613943"/>
                  </a:lnTo>
                  <a:lnTo>
                    <a:pt x="39718" y="613943"/>
                  </a:lnTo>
                  <a:lnTo>
                    <a:pt x="155308" y="483362"/>
                  </a:lnTo>
                  <a:lnTo>
                    <a:pt x="171736" y="483362"/>
                  </a:lnTo>
                  <a:lnTo>
                    <a:pt x="165138" y="472198"/>
                  </a:lnTo>
                  <a:lnTo>
                    <a:pt x="179878" y="455549"/>
                  </a:lnTo>
                  <a:lnTo>
                    <a:pt x="155257" y="455549"/>
                  </a:lnTo>
                  <a:lnTo>
                    <a:pt x="31520" y="246164"/>
                  </a:lnTo>
                  <a:close/>
                </a:path>
                <a:path w="306705" h="4189729">
                  <a:moveTo>
                    <a:pt x="91828" y="235077"/>
                  </a:moveTo>
                  <a:lnTo>
                    <a:pt x="24968" y="235077"/>
                  </a:lnTo>
                  <a:lnTo>
                    <a:pt x="283159" y="311340"/>
                  </a:lnTo>
                  <a:lnTo>
                    <a:pt x="155257" y="455549"/>
                  </a:lnTo>
                  <a:lnTo>
                    <a:pt x="179878" y="455549"/>
                  </a:lnTo>
                  <a:lnTo>
                    <a:pt x="292798" y="328002"/>
                  </a:lnTo>
                  <a:lnTo>
                    <a:pt x="306450" y="328002"/>
                  </a:lnTo>
                  <a:lnTo>
                    <a:pt x="306450" y="291858"/>
                  </a:lnTo>
                  <a:lnTo>
                    <a:pt x="283082" y="291858"/>
                  </a:lnTo>
                  <a:lnTo>
                    <a:pt x="91828" y="235077"/>
                  </a:lnTo>
                  <a:close/>
                </a:path>
                <a:path w="306705" h="4189729">
                  <a:moveTo>
                    <a:pt x="231273" y="72034"/>
                  </a:moveTo>
                  <a:lnTo>
                    <a:pt x="155333" y="72034"/>
                  </a:lnTo>
                  <a:lnTo>
                    <a:pt x="283082" y="291858"/>
                  </a:lnTo>
                  <a:lnTo>
                    <a:pt x="306450" y="291858"/>
                  </a:lnTo>
                  <a:lnTo>
                    <a:pt x="306450" y="281025"/>
                  </a:lnTo>
                  <a:lnTo>
                    <a:pt x="292798" y="281025"/>
                  </a:lnTo>
                  <a:lnTo>
                    <a:pt x="172148" y="73190"/>
                  </a:lnTo>
                  <a:lnTo>
                    <a:pt x="234973" y="73190"/>
                  </a:lnTo>
                  <a:lnTo>
                    <a:pt x="231273" y="72034"/>
                  </a:lnTo>
                  <a:close/>
                </a:path>
                <a:path w="306705" h="4189729">
                  <a:moveTo>
                    <a:pt x="234973" y="73190"/>
                  </a:moveTo>
                  <a:lnTo>
                    <a:pt x="172148" y="73190"/>
                  </a:lnTo>
                  <a:lnTo>
                    <a:pt x="292798" y="110693"/>
                  </a:lnTo>
                  <a:lnTo>
                    <a:pt x="292798" y="281025"/>
                  </a:lnTo>
                  <a:lnTo>
                    <a:pt x="306450" y="281025"/>
                  </a:lnTo>
                  <a:lnTo>
                    <a:pt x="306450" y="95516"/>
                  </a:lnTo>
                  <a:lnTo>
                    <a:pt x="234973" y="73190"/>
                  </a:lnTo>
                  <a:close/>
                </a:path>
                <a:path w="306705" h="4189729">
                  <a:moveTo>
                    <a:pt x="78480" y="24307"/>
                  </a:moveTo>
                  <a:lnTo>
                    <a:pt x="14922" y="24307"/>
                  </a:lnTo>
                  <a:lnTo>
                    <a:pt x="138468" y="62712"/>
                  </a:lnTo>
                  <a:lnTo>
                    <a:pt x="14884" y="198183"/>
                  </a:lnTo>
                  <a:lnTo>
                    <a:pt x="40484" y="198183"/>
                  </a:lnTo>
                  <a:lnTo>
                    <a:pt x="155333" y="72034"/>
                  </a:lnTo>
                  <a:lnTo>
                    <a:pt x="231273" y="72034"/>
                  </a:lnTo>
                  <a:lnTo>
                    <a:pt x="78480" y="24307"/>
                  </a:lnTo>
                  <a:close/>
                </a:path>
              </a:pathLst>
            </a:custGeom>
            <a:solidFill>
              <a:srgbClr val="0093D2"/>
            </a:solidFill>
          </p:spPr>
          <p:txBody>
            <a:bodyPr wrap="square" lIns="0" tIns="0" rIns="0" bIns="0" rtlCol="0"/>
            <a:lstStyle/>
            <a:p>
              <a:endParaRPr/>
            </a:p>
          </p:txBody>
        </p:sp>
        <p:sp>
          <p:nvSpPr>
            <p:cNvPr id="177" name="object 171">
              <a:extLst>
                <a:ext uri="{FF2B5EF4-FFF2-40B4-BE49-F238E27FC236}">
                  <a16:creationId xmlns:a16="http://schemas.microsoft.com/office/drawing/2014/main" id="{9C8FDD45-D6E0-4F89-8DCD-E31AA07A595D}"/>
                </a:ext>
              </a:extLst>
            </p:cNvPr>
            <p:cNvSpPr/>
            <p:nvPr/>
          </p:nvSpPr>
          <p:spPr>
            <a:xfrm>
              <a:off x="5375855" y="6689276"/>
              <a:ext cx="121285" cy="171450"/>
            </a:xfrm>
            <a:custGeom>
              <a:avLst/>
              <a:gdLst/>
              <a:ahLst/>
              <a:cxnLst/>
              <a:rect l="l" t="t" r="r" b="b"/>
              <a:pathLst>
                <a:path w="121285" h="171450">
                  <a:moveTo>
                    <a:pt x="0" y="170789"/>
                  </a:moveTo>
                  <a:lnTo>
                    <a:pt x="120942" y="0"/>
                  </a:lnTo>
                  <a:lnTo>
                    <a:pt x="120942" y="170967"/>
                  </a:lnTo>
                  <a:lnTo>
                    <a:pt x="0" y="170789"/>
                  </a:lnTo>
                  <a:close/>
                </a:path>
              </a:pathLst>
            </a:custGeom>
            <a:ln w="12700">
              <a:solidFill>
                <a:srgbClr val="C2DEF4"/>
              </a:solidFill>
            </a:ln>
          </p:spPr>
          <p:txBody>
            <a:bodyPr wrap="square" lIns="0" tIns="0" rIns="0" bIns="0" rtlCol="0"/>
            <a:lstStyle/>
            <a:p>
              <a:endParaRPr/>
            </a:p>
          </p:txBody>
        </p:sp>
        <p:sp>
          <p:nvSpPr>
            <p:cNvPr id="178" name="object 172">
              <a:extLst>
                <a:ext uri="{FF2B5EF4-FFF2-40B4-BE49-F238E27FC236}">
                  <a16:creationId xmlns:a16="http://schemas.microsoft.com/office/drawing/2014/main" id="{83CBD3A5-1EBF-44E4-AAE0-3AF8B0DB66DB}"/>
                </a:ext>
              </a:extLst>
            </p:cNvPr>
            <p:cNvSpPr/>
            <p:nvPr/>
          </p:nvSpPr>
          <p:spPr>
            <a:xfrm>
              <a:off x="5218324" y="6685212"/>
              <a:ext cx="123825" cy="175260"/>
            </a:xfrm>
            <a:custGeom>
              <a:avLst/>
              <a:gdLst/>
              <a:ahLst/>
              <a:cxnLst/>
              <a:rect l="l" t="t" r="r" b="b"/>
              <a:pathLst>
                <a:path w="123825" h="175259">
                  <a:moveTo>
                    <a:pt x="25" y="0"/>
                  </a:moveTo>
                  <a:lnTo>
                    <a:pt x="123774" y="174802"/>
                  </a:lnTo>
                  <a:lnTo>
                    <a:pt x="0" y="174612"/>
                  </a:lnTo>
                  <a:lnTo>
                    <a:pt x="25" y="0"/>
                  </a:lnTo>
                  <a:close/>
                </a:path>
              </a:pathLst>
            </a:custGeom>
            <a:ln w="12700">
              <a:solidFill>
                <a:srgbClr val="C2DEF4"/>
              </a:solidFill>
            </a:ln>
          </p:spPr>
          <p:txBody>
            <a:bodyPr wrap="square" lIns="0" tIns="0" rIns="0" bIns="0" rtlCol="0"/>
            <a:lstStyle/>
            <a:p>
              <a:endParaRPr/>
            </a:p>
          </p:txBody>
        </p:sp>
        <p:sp>
          <p:nvSpPr>
            <p:cNvPr id="179" name="object 173">
              <a:extLst>
                <a:ext uri="{FF2B5EF4-FFF2-40B4-BE49-F238E27FC236}">
                  <a16:creationId xmlns:a16="http://schemas.microsoft.com/office/drawing/2014/main" id="{8F21AFBF-B1A4-44B5-9BE9-017819865585}"/>
                </a:ext>
              </a:extLst>
            </p:cNvPr>
            <p:cNvSpPr/>
            <p:nvPr/>
          </p:nvSpPr>
          <p:spPr>
            <a:xfrm>
              <a:off x="5218921" y="2714900"/>
              <a:ext cx="123825" cy="173990"/>
            </a:xfrm>
            <a:custGeom>
              <a:avLst/>
              <a:gdLst/>
              <a:ahLst/>
              <a:cxnLst/>
              <a:rect l="l" t="t" r="r" b="b"/>
              <a:pathLst>
                <a:path w="123825" h="173989">
                  <a:moveTo>
                    <a:pt x="123583" y="38404"/>
                  </a:moveTo>
                  <a:lnTo>
                    <a:pt x="0" y="173875"/>
                  </a:lnTo>
                  <a:lnTo>
                    <a:pt x="38" y="0"/>
                  </a:lnTo>
                  <a:lnTo>
                    <a:pt x="123583" y="38404"/>
                  </a:lnTo>
                  <a:close/>
                </a:path>
              </a:pathLst>
            </a:custGeom>
            <a:ln w="12700">
              <a:solidFill>
                <a:srgbClr val="C2DEF4"/>
              </a:solidFill>
            </a:ln>
          </p:spPr>
          <p:txBody>
            <a:bodyPr wrap="square" lIns="0" tIns="0" rIns="0" bIns="0" rtlCol="0"/>
            <a:lstStyle/>
            <a:p>
              <a:endParaRPr/>
            </a:p>
          </p:txBody>
        </p:sp>
        <p:sp>
          <p:nvSpPr>
            <p:cNvPr id="180" name="object 174">
              <a:extLst>
                <a:ext uri="{FF2B5EF4-FFF2-40B4-BE49-F238E27FC236}">
                  <a16:creationId xmlns:a16="http://schemas.microsoft.com/office/drawing/2014/main" id="{4B4D0F06-1402-4FD2-942A-2AE47739C11F}"/>
                </a:ext>
              </a:extLst>
            </p:cNvPr>
            <p:cNvSpPr/>
            <p:nvPr/>
          </p:nvSpPr>
          <p:spPr>
            <a:xfrm>
              <a:off x="5376185" y="2763782"/>
              <a:ext cx="120650" cy="208279"/>
            </a:xfrm>
            <a:custGeom>
              <a:avLst/>
              <a:gdLst/>
              <a:ahLst/>
              <a:cxnLst/>
              <a:rect l="l" t="t" r="r" b="b"/>
              <a:pathLst>
                <a:path w="120650" h="208280">
                  <a:moveTo>
                    <a:pt x="120649" y="207835"/>
                  </a:moveTo>
                  <a:lnTo>
                    <a:pt x="0" y="0"/>
                  </a:lnTo>
                  <a:lnTo>
                    <a:pt x="120649" y="37503"/>
                  </a:lnTo>
                  <a:lnTo>
                    <a:pt x="120649" y="207835"/>
                  </a:lnTo>
                  <a:close/>
                </a:path>
              </a:pathLst>
            </a:custGeom>
            <a:ln w="12700">
              <a:solidFill>
                <a:srgbClr val="C2DEF4"/>
              </a:solidFill>
            </a:ln>
          </p:spPr>
          <p:txBody>
            <a:bodyPr wrap="square" lIns="0" tIns="0" rIns="0" bIns="0" rtlCol="0"/>
            <a:lstStyle/>
            <a:p>
              <a:endParaRPr/>
            </a:p>
          </p:txBody>
        </p:sp>
        <p:sp>
          <p:nvSpPr>
            <p:cNvPr id="181" name="object 175">
              <a:extLst>
                <a:ext uri="{FF2B5EF4-FFF2-40B4-BE49-F238E27FC236}">
                  <a16:creationId xmlns:a16="http://schemas.microsoft.com/office/drawing/2014/main" id="{80123AD4-ECF5-4111-A7FC-784B7CE2D83A}"/>
                </a:ext>
              </a:extLst>
            </p:cNvPr>
            <p:cNvSpPr/>
            <p:nvPr/>
          </p:nvSpPr>
          <p:spPr>
            <a:xfrm>
              <a:off x="5228484" y="6671305"/>
              <a:ext cx="259079" cy="184785"/>
            </a:xfrm>
            <a:custGeom>
              <a:avLst/>
              <a:gdLst/>
              <a:ahLst/>
              <a:cxnLst/>
              <a:rect l="l" t="t" r="r" b="b"/>
              <a:pathLst>
                <a:path w="259080" h="184784">
                  <a:moveTo>
                    <a:pt x="258622" y="4025"/>
                  </a:moveTo>
                  <a:lnTo>
                    <a:pt x="130517" y="184645"/>
                  </a:lnTo>
                  <a:lnTo>
                    <a:pt x="0" y="0"/>
                  </a:lnTo>
                  <a:lnTo>
                    <a:pt x="258622" y="4025"/>
                  </a:lnTo>
                  <a:close/>
                </a:path>
              </a:pathLst>
            </a:custGeom>
            <a:ln w="12700">
              <a:solidFill>
                <a:srgbClr val="C2DEF4"/>
              </a:solidFill>
            </a:ln>
          </p:spPr>
          <p:txBody>
            <a:bodyPr wrap="square" lIns="0" tIns="0" rIns="0" bIns="0" rtlCol="0"/>
            <a:lstStyle/>
            <a:p>
              <a:endParaRPr/>
            </a:p>
          </p:txBody>
        </p:sp>
        <p:sp>
          <p:nvSpPr>
            <p:cNvPr id="182" name="object 176">
              <a:extLst>
                <a:ext uri="{FF2B5EF4-FFF2-40B4-BE49-F238E27FC236}">
                  <a16:creationId xmlns:a16="http://schemas.microsoft.com/office/drawing/2014/main" id="{DFE20831-BDEB-4E9F-83A9-BE6B2EF7FCB9}"/>
                </a:ext>
              </a:extLst>
            </p:cNvPr>
            <p:cNvSpPr/>
            <p:nvPr/>
          </p:nvSpPr>
          <p:spPr>
            <a:xfrm>
              <a:off x="5229005" y="2762626"/>
              <a:ext cx="258445" cy="220345"/>
            </a:xfrm>
            <a:custGeom>
              <a:avLst/>
              <a:gdLst/>
              <a:ahLst/>
              <a:cxnLst/>
              <a:rect l="l" t="t" r="r" b="b"/>
              <a:pathLst>
                <a:path w="258444" h="220344">
                  <a:moveTo>
                    <a:pt x="0" y="143192"/>
                  </a:moveTo>
                  <a:lnTo>
                    <a:pt x="130365" y="0"/>
                  </a:lnTo>
                  <a:lnTo>
                    <a:pt x="258114" y="219824"/>
                  </a:lnTo>
                  <a:lnTo>
                    <a:pt x="0" y="143192"/>
                  </a:lnTo>
                  <a:close/>
                </a:path>
              </a:pathLst>
            </a:custGeom>
            <a:ln w="12700">
              <a:solidFill>
                <a:srgbClr val="C2DEF4"/>
              </a:solidFill>
            </a:ln>
          </p:spPr>
          <p:txBody>
            <a:bodyPr wrap="square" lIns="0" tIns="0" rIns="0" bIns="0" rtlCol="0"/>
            <a:lstStyle/>
            <a:p>
              <a:endParaRPr/>
            </a:p>
          </p:txBody>
        </p:sp>
        <p:sp>
          <p:nvSpPr>
            <p:cNvPr id="183" name="object 177">
              <a:extLst>
                <a:ext uri="{FF2B5EF4-FFF2-40B4-BE49-F238E27FC236}">
                  <a16:creationId xmlns:a16="http://schemas.microsoft.com/office/drawing/2014/main" id="{7161C02E-7628-4DC3-81C9-62397FE8E1B6}"/>
                </a:ext>
              </a:extLst>
            </p:cNvPr>
            <p:cNvSpPr/>
            <p:nvPr/>
          </p:nvSpPr>
          <p:spPr>
            <a:xfrm>
              <a:off x="5369149" y="3425731"/>
              <a:ext cx="128270" cy="360680"/>
            </a:xfrm>
            <a:custGeom>
              <a:avLst/>
              <a:gdLst/>
              <a:ahLst/>
              <a:cxnLst/>
              <a:rect l="l" t="t" r="r" b="b"/>
              <a:pathLst>
                <a:path w="128269" h="360679">
                  <a:moveTo>
                    <a:pt x="0" y="148247"/>
                  </a:moveTo>
                  <a:lnTo>
                    <a:pt x="127685" y="0"/>
                  </a:lnTo>
                  <a:lnTo>
                    <a:pt x="127685" y="360337"/>
                  </a:lnTo>
                  <a:lnTo>
                    <a:pt x="0" y="148247"/>
                  </a:lnTo>
                  <a:close/>
                </a:path>
              </a:pathLst>
            </a:custGeom>
            <a:ln w="12700">
              <a:solidFill>
                <a:srgbClr val="C2DEF4"/>
              </a:solidFill>
            </a:ln>
          </p:spPr>
          <p:txBody>
            <a:bodyPr wrap="square" lIns="0" tIns="0" rIns="0" bIns="0" rtlCol="0"/>
            <a:lstStyle/>
            <a:p>
              <a:endParaRPr/>
            </a:p>
          </p:txBody>
        </p:sp>
        <p:sp>
          <p:nvSpPr>
            <p:cNvPr id="184" name="object 178">
              <a:extLst>
                <a:ext uri="{FF2B5EF4-FFF2-40B4-BE49-F238E27FC236}">
                  <a16:creationId xmlns:a16="http://schemas.microsoft.com/office/drawing/2014/main" id="{B0C2F8F8-5247-4139-BA9F-6E6A1AAA2E18}"/>
                </a:ext>
              </a:extLst>
            </p:cNvPr>
            <p:cNvSpPr/>
            <p:nvPr/>
          </p:nvSpPr>
          <p:spPr>
            <a:xfrm>
              <a:off x="5369086" y="4240589"/>
              <a:ext cx="128270" cy="360680"/>
            </a:xfrm>
            <a:custGeom>
              <a:avLst/>
              <a:gdLst/>
              <a:ahLst/>
              <a:cxnLst/>
              <a:rect l="l" t="t" r="r" b="b"/>
              <a:pathLst>
                <a:path w="128269" h="360679">
                  <a:moveTo>
                    <a:pt x="0" y="156311"/>
                  </a:moveTo>
                  <a:lnTo>
                    <a:pt x="127736" y="0"/>
                  </a:lnTo>
                  <a:lnTo>
                    <a:pt x="127736" y="360654"/>
                  </a:lnTo>
                  <a:lnTo>
                    <a:pt x="0" y="156311"/>
                  </a:lnTo>
                  <a:close/>
                </a:path>
              </a:pathLst>
            </a:custGeom>
            <a:ln w="12700">
              <a:solidFill>
                <a:srgbClr val="C2DEF4"/>
              </a:solidFill>
            </a:ln>
          </p:spPr>
          <p:txBody>
            <a:bodyPr wrap="square" lIns="0" tIns="0" rIns="0" bIns="0" rtlCol="0"/>
            <a:lstStyle/>
            <a:p>
              <a:endParaRPr/>
            </a:p>
          </p:txBody>
        </p:sp>
        <p:sp>
          <p:nvSpPr>
            <p:cNvPr id="185" name="object 179">
              <a:extLst>
                <a:ext uri="{FF2B5EF4-FFF2-40B4-BE49-F238E27FC236}">
                  <a16:creationId xmlns:a16="http://schemas.microsoft.com/office/drawing/2014/main" id="{2E3FEC7D-EA35-4712-BECF-BEF98927D170}"/>
                </a:ext>
              </a:extLst>
            </p:cNvPr>
            <p:cNvSpPr/>
            <p:nvPr/>
          </p:nvSpPr>
          <p:spPr>
            <a:xfrm>
              <a:off x="5369022" y="5056119"/>
              <a:ext cx="128270" cy="361315"/>
            </a:xfrm>
            <a:custGeom>
              <a:avLst/>
              <a:gdLst/>
              <a:ahLst/>
              <a:cxnLst/>
              <a:rect l="l" t="t" r="r" b="b"/>
              <a:pathLst>
                <a:path w="128269" h="361314">
                  <a:moveTo>
                    <a:pt x="0" y="164401"/>
                  </a:moveTo>
                  <a:lnTo>
                    <a:pt x="127800" y="0"/>
                  </a:lnTo>
                  <a:lnTo>
                    <a:pt x="127787" y="360946"/>
                  </a:lnTo>
                  <a:lnTo>
                    <a:pt x="0" y="164401"/>
                  </a:lnTo>
                  <a:close/>
                </a:path>
              </a:pathLst>
            </a:custGeom>
            <a:ln w="12700">
              <a:solidFill>
                <a:srgbClr val="C2DEF4"/>
              </a:solidFill>
            </a:ln>
          </p:spPr>
          <p:txBody>
            <a:bodyPr wrap="square" lIns="0" tIns="0" rIns="0" bIns="0" rtlCol="0"/>
            <a:lstStyle/>
            <a:p>
              <a:endParaRPr/>
            </a:p>
          </p:txBody>
        </p:sp>
        <p:sp>
          <p:nvSpPr>
            <p:cNvPr id="186" name="object 180">
              <a:extLst>
                <a:ext uri="{FF2B5EF4-FFF2-40B4-BE49-F238E27FC236}">
                  <a16:creationId xmlns:a16="http://schemas.microsoft.com/office/drawing/2014/main" id="{56518A5B-E912-45C3-B957-AA2E3608F367}"/>
                </a:ext>
              </a:extLst>
            </p:cNvPr>
            <p:cNvSpPr/>
            <p:nvPr/>
          </p:nvSpPr>
          <p:spPr>
            <a:xfrm>
              <a:off x="5368959" y="5872348"/>
              <a:ext cx="128270" cy="361315"/>
            </a:xfrm>
            <a:custGeom>
              <a:avLst/>
              <a:gdLst/>
              <a:ahLst/>
              <a:cxnLst/>
              <a:rect l="l" t="t" r="r" b="b"/>
              <a:pathLst>
                <a:path w="128269" h="361314">
                  <a:moveTo>
                    <a:pt x="0" y="172516"/>
                  </a:moveTo>
                  <a:lnTo>
                    <a:pt x="127850" y="0"/>
                  </a:lnTo>
                  <a:lnTo>
                    <a:pt x="127850" y="361276"/>
                  </a:lnTo>
                  <a:lnTo>
                    <a:pt x="0" y="172516"/>
                  </a:lnTo>
                  <a:close/>
                </a:path>
              </a:pathLst>
            </a:custGeom>
            <a:ln w="12700">
              <a:solidFill>
                <a:srgbClr val="C2DEF4"/>
              </a:solidFill>
            </a:ln>
          </p:spPr>
          <p:txBody>
            <a:bodyPr wrap="square" lIns="0" tIns="0" rIns="0" bIns="0" rtlCol="0"/>
            <a:lstStyle/>
            <a:p>
              <a:endParaRPr/>
            </a:p>
          </p:txBody>
        </p:sp>
        <p:sp>
          <p:nvSpPr>
            <p:cNvPr id="187" name="object 181">
              <a:extLst>
                <a:ext uri="{FF2B5EF4-FFF2-40B4-BE49-F238E27FC236}">
                  <a16:creationId xmlns:a16="http://schemas.microsoft.com/office/drawing/2014/main" id="{AEB756E9-4FCF-49C9-8E4A-0E085597DA39}"/>
                </a:ext>
              </a:extLst>
            </p:cNvPr>
            <p:cNvSpPr/>
            <p:nvPr/>
          </p:nvSpPr>
          <p:spPr>
            <a:xfrm>
              <a:off x="5368921" y="6280755"/>
              <a:ext cx="128270" cy="361950"/>
            </a:xfrm>
            <a:custGeom>
              <a:avLst/>
              <a:gdLst/>
              <a:ahLst/>
              <a:cxnLst/>
              <a:rect l="l" t="t" r="r" b="b"/>
              <a:pathLst>
                <a:path w="128269" h="361950">
                  <a:moveTo>
                    <a:pt x="0" y="176555"/>
                  </a:moveTo>
                  <a:lnTo>
                    <a:pt x="127888" y="0"/>
                  </a:lnTo>
                  <a:lnTo>
                    <a:pt x="127888" y="361391"/>
                  </a:lnTo>
                  <a:lnTo>
                    <a:pt x="0" y="176555"/>
                  </a:lnTo>
                  <a:close/>
                </a:path>
              </a:pathLst>
            </a:custGeom>
            <a:ln w="12700">
              <a:solidFill>
                <a:srgbClr val="C2DEF4"/>
              </a:solidFill>
            </a:ln>
          </p:spPr>
          <p:txBody>
            <a:bodyPr wrap="square" lIns="0" tIns="0" rIns="0" bIns="0" rtlCol="0"/>
            <a:lstStyle/>
            <a:p>
              <a:endParaRPr/>
            </a:p>
          </p:txBody>
        </p:sp>
        <p:sp>
          <p:nvSpPr>
            <p:cNvPr id="188" name="object 182">
              <a:extLst>
                <a:ext uri="{FF2B5EF4-FFF2-40B4-BE49-F238E27FC236}">
                  <a16:creationId xmlns:a16="http://schemas.microsoft.com/office/drawing/2014/main" id="{9EDEC375-A5D7-4CD0-BBF7-00F6E0E6DDD4}"/>
                </a:ext>
              </a:extLst>
            </p:cNvPr>
            <p:cNvSpPr/>
            <p:nvPr/>
          </p:nvSpPr>
          <p:spPr>
            <a:xfrm>
              <a:off x="5228433" y="6470950"/>
              <a:ext cx="259079" cy="185420"/>
            </a:xfrm>
            <a:custGeom>
              <a:avLst/>
              <a:gdLst/>
              <a:ahLst/>
              <a:cxnLst/>
              <a:rect l="l" t="t" r="r" b="b"/>
              <a:pathLst>
                <a:path w="259080" h="185420">
                  <a:moveTo>
                    <a:pt x="130644" y="0"/>
                  </a:moveTo>
                  <a:lnTo>
                    <a:pt x="258673" y="184835"/>
                  </a:lnTo>
                  <a:lnTo>
                    <a:pt x="0" y="180428"/>
                  </a:lnTo>
                  <a:lnTo>
                    <a:pt x="130644" y="0"/>
                  </a:lnTo>
                  <a:close/>
                </a:path>
              </a:pathLst>
            </a:custGeom>
            <a:ln w="12700">
              <a:solidFill>
                <a:srgbClr val="C2DEF4"/>
              </a:solidFill>
            </a:ln>
          </p:spPr>
          <p:txBody>
            <a:bodyPr wrap="square" lIns="0" tIns="0" rIns="0" bIns="0" rtlCol="0"/>
            <a:lstStyle/>
            <a:p>
              <a:endParaRPr/>
            </a:p>
          </p:txBody>
        </p:sp>
        <p:sp>
          <p:nvSpPr>
            <p:cNvPr id="189" name="object 183">
              <a:extLst>
                <a:ext uri="{FF2B5EF4-FFF2-40B4-BE49-F238E27FC236}">
                  <a16:creationId xmlns:a16="http://schemas.microsoft.com/office/drawing/2014/main" id="{84ED0A98-EF83-484A-B0B7-7A38224F401C}"/>
                </a:ext>
              </a:extLst>
            </p:cNvPr>
            <p:cNvSpPr/>
            <p:nvPr/>
          </p:nvSpPr>
          <p:spPr>
            <a:xfrm>
              <a:off x="5218362" y="6268004"/>
              <a:ext cx="130810" cy="369570"/>
            </a:xfrm>
            <a:custGeom>
              <a:avLst/>
              <a:gdLst/>
              <a:ahLst/>
              <a:cxnLst/>
              <a:rect l="l" t="t" r="r" b="b"/>
              <a:pathLst>
                <a:path w="130810" h="369570">
                  <a:moveTo>
                    <a:pt x="50" y="0"/>
                  </a:moveTo>
                  <a:lnTo>
                    <a:pt x="130809" y="188734"/>
                  </a:lnTo>
                  <a:lnTo>
                    <a:pt x="0" y="369049"/>
                  </a:lnTo>
                  <a:lnTo>
                    <a:pt x="50" y="0"/>
                  </a:lnTo>
                  <a:close/>
                </a:path>
              </a:pathLst>
            </a:custGeom>
            <a:ln w="12700">
              <a:solidFill>
                <a:srgbClr val="C2DEF4"/>
              </a:solidFill>
            </a:ln>
          </p:spPr>
          <p:txBody>
            <a:bodyPr wrap="square" lIns="0" tIns="0" rIns="0" bIns="0" rtlCol="0"/>
            <a:lstStyle/>
            <a:p>
              <a:endParaRPr/>
            </a:p>
          </p:txBody>
        </p:sp>
        <p:sp>
          <p:nvSpPr>
            <p:cNvPr id="190" name="object 184">
              <a:extLst>
                <a:ext uri="{FF2B5EF4-FFF2-40B4-BE49-F238E27FC236}">
                  <a16:creationId xmlns:a16="http://schemas.microsoft.com/office/drawing/2014/main" id="{C443AB9C-C1F9-48BF-B260-215E9815634C}"/>
                </a:ext>
              </a:extLst>
            </p:cNvPr>
            <p:cNvSpPr/>
            <p:nvPr/>
          </p:nvSpPr>
          <p:spPr>
            <a:xfrm>
              <a:off x="5218426" y="5850949"/>
              <a:ext cx="130810" cy="368935"/>
            </a:xfrm>
            <a:custGeom>
              <a:avLst/>
              <a:gdLst/>
              <a:ahLst/>
              <a:cxnLst/>
              <a:rect l="l" t="t" r="r" b="b"/>
              <a:pathLst>
                <a:path w="130810" h="368935">
                  <a:moveTo>
                    <a:pt x="130771" y="192747"/>
                  </a:moveTo>
                  <a:lnTo>
                    <a:pt x="0" y="368922"/>
                  </a:lnTo>
                  <a:lnTo>
                    <a:pt x="50" y="0"/>
                  </a:lnTo>
                  <a:lnTo>
                    <a:pt x="130771" y="192747"/>
                  </a:lnTo>
                  <a:close/>
                </a:path>
              </a:pathLst>
            </a:custGeom>
            <a:ln w="12700">
              <a:solidFill>
                <a:srgbClr val="C2DEF4"/>
              </a:solidFill>
            </a:ln>
          </p:spPr>
          <p:txBody>
            <a:bodyPr wrap="square" lIns="0" tIns="0" rIns="0" bIns="0" rtlCol="0"/>
            <a:lstStyle/>
            <a:p>
              <a:endParaRPr/>
            </a:p>
          </p:txBody>
        </p:sp>
        <p:sp>
          <p:nvSpPr>
            <p:cNvPr id="191" name="object 185">
              <a:extLst>
                <a:ext uri="{FF2B5EF4-FFF2-40B4-BE49-F238E27FC236}">
                  <a16:creationId xmlns:a16="http://schemas.microsoft.com/office/drawing/2014/main" id="{6EBAEC15-7A9B-4476-8716-095E1073D326}"/>
                </a:ext>
              </a:extLst>
            </p:cNvPr>
            <p:cNvSpPr/>
            <p:nvPr/>
          </p:nvSpPr>
          <p:spPr>
            <a:xfrm>
              <a:off x="5218553" y="5017397"/>
              <a:ext cx="130810" cy="368935"/>
            </a:xfrm>
            <a:custGeom>
              <a:avLst/>
              <a:gdLst/>
              <a:ahLst/>
              <a:cxnLst/>
              <a:rect l="l" t="t" r="r" b="b"/>
              <a:pathLst>
                <a:path w="130810" h="368935">
                  <a:moveTo>
                    <a:pt x="130721" y="200723"/>
                  </a:moveTo>
                  <a:lnTo>
                    <a:pt x="0" y="368617"/>
                  </a:lnTo>
                  <a:lnTo>
                    <a:pt x="50" y="0"/>
                  </a:lnTo>
                  <a:lnTo>
                    <a:pt x="130721" y="200723"/>
                  </a:lnTo>
                  <a:close/>
                </a:path>
              </a:pathLst>
            </a:custGeom>
            <a:ln w="12700">
              <a:solidFill>
                <a:srgbClr val="C2DEF4"/>
              </a:solidFill>
            </a:ln>
          </p:spPr>
          <p:txBody>
            <a:bodyPr wrap="square" lIns="0" tIns="0" rIns="0" bIns="0" rtlCol="0"/>
            <a:lstStyle/>
            <a:p>
              <a:endParaRPr/>
            </a:p>
          </p:txBody>
        </p:sp>
        <p:sp>
          <p:nvSpPr>
            <p:cNvPr id="192" name="object 186">
              <a:extLst>
                <a:ext uri="{FF2B5EF4-FFF2-40B4-BE49-F238E27FC236}">
                  <a16:creationId xmlns:a16="http://schemas.microsoft.com/office/drawing/2014/main" id="{2C183985-88E8-4DAB-900C-AFA615321EDD}"/>
                </a:ext>
              </a:extLst>
            </p:cNvPr>
            <p:cNvSpPr/>
            <p:nvPr/>
          </p:nvSpPr>
          <p:spPr>
            <a:xfrm>
              <a:off x="5218680" y="4184607"/>
              <a:ext cx="130810" cy="368300"/>
            </a:xfrm>
            <a:custGeom>
              <a:avLst/>
              <a:gdLst/>
              <a:ahLst/>
              <a:cxnLst/>
              <a:rect l="l" t="t" r="r" b="b"/>
              <a:pathLst>
                <a:path w="130810" h="368300">
                  <a:moveTo>
                    <a:pt x="130670" y="208673"/>
                  </a:moveTo>
                  <a:lnTo>
                    <a:pt x="0" y="368274"/>
                  </a:lnTo>
                  <a:lnTo>
                    <a:pt x="50" y="0"/>
                  </a:lnTo>
                  <a:lnTo>
                    <a:pt x="130670" y="208673"/>
                  </a:lnTo>
                  <a:close/>
                </a:path>
              </a:pathLst>
            </a:custGeom>
            <a:ln w="12700">
              <a:solidFill>
                <a:srgbClr val="C2DEF4"/>
              </a:solidFill>
            </a:ln>
          </p:spPr>
          <p:txBody>
            <a:bodyPr wrap="square" lIns="0" tIns="0" rIns="0" bIns="0" rtlCol="0"/>
            <a:lstStyle/>
            <a:p>
              <a:endParaRPr/>
            </a:p>
          </p:txBody>
        </p:sp>
        <p:sp>
          <p:nvSpPr>
            <p:cNvPr id="193" name="object 187">
              <a:extLst>
                <a:ext uri="{FF2B5EF4-FFF2-40B4-BE49-F238E27FC236}">
                  <a16:creationId xmlns:a16="http://schemas.microsoft.com/office/drawing/2014/main" id="{3BF4E06C-4250-40F9-85D2-DDB78CC1F310}"/>
                </a:ext>
              </a:extLst>
            </p:cNvPr>
            <p:cNvSpPr/>
            <p:nvPr/>
          </p:nvSpPr>
          <p:spPr>
            <a:xfrm>
              <a:off x="5218807" y="3352503"/>
              <a:ext cx="130810" cy="368300"/>
            </a:xfrm>
            <a:custGeom>
              <a:avLst/>
              <a:gdLst/>
              <a:ahLst/>
              <a:cxnLst/>
              <a:rect l="l" t="t" r="r" b="b"/>
              <a:pathLst>
                <a:path w="130810" h="368300">
                  <a:moveTo>
                    <a:pt x="130606" y="216611"/>
                  </a:moveTo>
                  <a:lnTo>
                    <a:pt x="0" y="367982"/>
                  </a:lnTo>
                  <a:lnTo>
                    <a:pt x="50" y="0"/>
                  </a:lnTo>
                  <a:lnTo>
                    <a:pt x="130606" y="216611"/>
                  </a:lnTo>
                  <a:close/>
                </a:path>
              </a:pathLst>
            </a:custGeom>
            <a:ln w="12700">
              <a:solidFill>
                <a:srgbClr val="C2DEF4"/>
              </a:solidFill>
            </a:ln>
          </p:spPr>
          <p:txBody>
            <a:bodyPr wrap="square" lIns="0" tIns="0" rIns="0" bIns="0" rtlCol="0"/>
            <a:lstStyle/>
            <a:p>
              <a:endParaRPr/>
            </a:p>
          </p:txBody>
        </p:sp>
        <p:sp>
          <p:nvSpPr>
            <p:cNvPr id="194" name="object 188">
              <a:extLst>
                <a:ext uri="{FF2B5EF4-FFF2-40B4-BE49-F238E27FC236}">
                  <a16:creationId xmlns:a16="http://schemas.microsoft.com/office/drawing/2014/main" id="{8E708329-DB11-4BA5-B0D4-D14D13CB46E6}"/>
                </a:ext>
              </a:extLst>
            </p:cNvPr>
            <p:cNvSpPr/>
            <p:nvPr/>
          </p:nvSpPr>
          <p:spPr>
            <a:xfrm>
              <a:off x="5218858" y="2936756"/>
              <a:ext cx="130810" cy="368300"/>
            </a:xfrm>
            <a:custGeom>
              <a:avLst/>
              <a:gdLst/>
              <a:ahLst/>
              <a:cxnLst/>
              <a:rect l="l" t="t" r="r" b="b"/>
              <a:pathLst>
                <a:path w="130810" h="368300">
                  <a:moveTo>
                    <a:pt x="130594" y="220535"/>
                  </a:moveTo>
                  <a:lnTo>
                    <a:pt x="0" y="367779"/>
                  </a:lnTo>
                  <a:lnTo>
                    <a:pt x="63" y="0"/>
                  </a:lnTo>
                  <a:lnTo>
                    <a:pt x="130594" y="220535"/>
                  </a:lnTo>
                  <a:close/>
                </a:path>
              </a:pathLst>
            </a:custGeom>
            <a:ln w="12700">
              <a:solidFill>
                <a:srgbClr val="C2DEF4"/>
              </a:solidFill>
            </a:ln>
          </p:spPr>
          <p:txBody>
            <a:bodyPr wrap="square" lIns="0" tIns="0" rIns="0" bIns="0" rtlCol="0"/>
            <a:lstStyle/>
            <a:p>
              <a:endParaRPr/>
            </a:p>
          </p:txBody>
        </p:sp>
        <p:sp>
          <p:nvSpPr>
            <p:cNvPr id="195" name="object 189">
              <a:extLst>
                <a:ext uri="{FF2B5EF4-FFF2-40B4-BE49-F238E27FC236}">
                  <a16:creationId xmlns:a16="http://schemas.microsoft.com/office/drawing/2014/main" id="{C824FE50-03AA-47E8-A041-2D20CDD73D10}"/>
                </a:ext>
              </a:extLst>
            </p:cNvPr>
            <p:cNvSpPr/>
            <p:nvPr/>
          </p:nvSpPr>
          <p:spPr>
            <a:xfrm>
              <a:off x="5229005" y="2925669"/>
              <a:ext cx="258445" cy="220979"/>
            </a:xfrm>
            <a:custGeom>
              <a:avLst/>
              <a:gdLst/>
              <a:ahLst/>
              <a:cxnLst/>
              <a:rect l="l" t="t" r="r" b="b"/>
              <a:pathLst>
                <a:path w="258444" h="220980">
                  <a:moveTo>
                    <a:pt x="130289" y="220472"/>
                  </a:moveTo>
                  <a:lnTo>
                    <a:pt x="0" y="0"/>
                  </a:lnTo>
                  <a:lnTo>
                    <a:pt x="258191" y="76263"/>
                  </a:lnTo>
                  <a:lnTo>
                    <a:pt x="130289" y="220472"/>
                  </a:lnTo>
                  <a:close/>
                </a:path>
              </a:pathLst>
            </a:custGeom>
            <a:ln w="12699">
              <a:solidFill>
                <a:srgbClr val="C2DEF4"/>
              </a:solidFill>
            </a:ln>
          </p:spPr>
          <p:txBody>
            <a:bodyPr wrap="square" lIns="0" tIns="0" rIns="0" bIns="0" rtlCol="0"/>
            <a:lstStyle/>
            <a:p>
              <a:endParaRPr/>
            </a:p>
          </p:txBody>
        </p:sp>
        <p:sp>
          <p:nvSpPr>
            <p:cNvPr id="196" name="object 190">
              <a:extLst>
                <a:ext uri="{FF2B5EF4-FFF2-40B4-BE49-F238E27FC236}">
                  <a16:creationId xmlns:a16="http://schemas.microsoft.com/office/drawing/2014/main" id="{C6DB424D-2269-4C72-96D0-8FDDE210A662}"/>
                </a:ext>
              </a:extLst>
            </p:cNvPr>
            <p:cNvSpPr/>
            <p:nvPr/>
          </p:nvSpPr>
          <p:spPr>
            <a:xfrm>
              <a:off x="5369175" y="3018595"/>
              <a:ext cx="128270" cy="360680"/>
            </a:xfrm>
            <a:custGeom>
              <a:avLst/>
              <a:gdLst/>
              <a:ahLst/>
              <a:cxnLst/>
              <a:rect l="l" t="t" r="r" b="b"/>
              <a:pathLst>
                <a:path w="128269" h="360679">
                  <a:moveTo>
                    <a:pt x="0" y="144195"/>
                  </a:moveTo>
                  <a:lnTo>
                    <a:pt x="127660" y="0"/>
                  </a:lnTo>
                  <a:lnTo>
                    <a:pt x="127660" y="360159"/>
                  </a:lnTo>
                  <a:lnTo>
                    <a:pt x="0" y="144195"/>
                  </a:lnTo>
                  <a:close/>
                </a:path>
              </a:pathLst>
            </a:custGeom>
            <a:ln w="12700">
              <a:solidFill>
                <a:srgbClr val="C2DEF4"/>
              </a:solidFill>
            </a:ln>
          </p:spPr>
          <p:txBody>
            <a:bodyPr wrap="square" lIns="0" tIns="0" rIns="0" bIns="0" rtlCol="0"/>
            <a:lstStyle/>
            <a:p>
              <a:endParaRPr/>
            </a:p>
          </p:txBody>
        </p:sp>
        <p:sp>
          <p:nvSpPr>
            <p:cNvPr id="197" name="object 191">
              <a:extLst>
                <a:ext uri="{FF2B5EF4-FFF2-40B4-BE49-F238E27FC236}">
                  <a16:creationId xmlns:a16="http://schemas.microsoft.com/office/drawing/2014/main" id="{47045FBC-F5EF-4CB9-9391-3FE17422228F}"/>
                </a:ext>
              </a:extLst>
            </p:cNvPr>
            <p:cNvSpPr/>
            <p:nvPr/>
          </p:nvSpPr>
          <p:spPr>
            <a:xfrm>
              <a:off x="5228916" y="3173954"/>
              <a:ext cx="258445" cy="216535"/>
            </a:xfrm>
            <a:custGeom>
              <a:avLst/>
              <a:gdLst/>
              <a:ahLst/>
              <a:cxnLst/>
              <a:rect l="l" t="t" r="r" b="b"/>
              <a:pathLst>
                <a:path w="258444" h="216535">
                  <a:moveTo>
                    <a:pt x="130428" y="0"/>
                  </a:moveTo>
                  <a:lnTo>
                    <a:pt x="258241" y="215988"/>
                  </a:lnTo>
                  <a:lnTo>
                    <a:pt x="0" y="147345"/>
                  </a:lnTo>
                  <a:lnTo>
                    <a:pt x="130428" y="0"/>
                  </a:lnTo>
                  <a:close/>
                </a:path>
              </a:pathLst>
            </a:custGeom>
            <a:ln w="12700">
              <a:solidFill>
                <a:srgbClr val="C2DEF4"/>
              </a:solidFill>
            </a:ln>
          </p:spPr>
          <p:txBody>
            <a:bodyPr wrap="square" lIns="0" tIns="0" rIns="0" bIns="0" rtlCol="0"/>
            <a:lstStyle/>
            <a:p>
              <a:endParaRPr/>
            </a:p>
          </p:txBody>
        </p:sp>
        <p:sp>
          <p:nvSpPr>
            <p:cNvPr id="198" name="object 192">
              <a:extLst>
                <a:ext uri="{FF2B5EF4-FFF2-40B4-BE49-F238E27FC236}">
                  <a16:creationId xmlns:a16="http://schemas.microsoft.com/office/drawing/2014/main" id="{2F3BA0B2-228E-42BE-B962-54045FAFB924}"/>
                </a:ext>
              </a:extLst>
            </p:cNvPr>
            <p:cNvSpPr/>
            <p:nvPr/>
          </p:nvSpPr>
          <p:spPr>
            <a:xfrm>
              <a:off x="5228967" y="3341200"/>
              <a:ext cx="258445" cy="216535"/>
            </a:xfrm>
            <a:custGeom>
              <a:avLst/>
              <a:gdLst/>
              <a:ahLst/>
              <a:cxnLst/>
              <a:rect l="l" t="t" r="r" b="b"/>
              <a:pathLst>
                <a:path w="258444" h="216535">
                  <a:moveTo>
                    <a:pt x="130289" y="216433"/>
                  </a:moveTo>
                  <a:lnTo>
                    <a:pt x="0" y="0"/>
                  </a:lnTo>
                  <a:lnTo>
                    <a:pt x="258178" y="68237"/>
                  </a:lnTo>
                  <a:lnTo>
                    <a:pt x="130289" y="216433"/>
                  </a:lnTo>
                  <a:close/>
                </a:path>
              </a:pathLst>
            </a:custGeom>
            <a:ln w="12699">
              <a:solidFill>
                <a:srgbClr val="C2DEF4"/>
              </a:solidFill>
            </a:ln>
          </p:spPr>
          <p:txBody>
            <a:bodyPr wrap="square" lIns="0" tIns="0" rIns="0" bIns="0" rtlCol="0"/>
            <a:lstStyle/>
            <a:p>
              <a:endParaRPr/>
            </a:p>
          </p:txBody>
        </p:sp>
        <p:sp>
          <p:nvSpPr>
            <p:cNvPr id="199" name="object 193">
              <a:extLst>
                <a:ext uri="{FF2B5EF4-FFF2-40B4-BE49-F238E27FC236}">
                  <a16:creationId xmlns:a16="http://schemas.microsoft.com/office/drawing/2014/main" id="{04714948-0E77-4368-87A1-901E1C7914B8}"/>
                </a:ext>
              </a:extLst>
            </p:cNvPr>
            <p:cNvSpPr/>
            <p:nvPr/>
          </p:nvSpPr>
          <p:spPr>
            <a:xfrm>
              <a:off x="5228891" y="3585472"/>
              <a:ext cx="258445" cy="212090"/>
            </a:xfrm>
            <a:custGeom>
              <a:avLst/>
              <a:gdLst/>
              <a:ahLst/>
              <a:cxnLst/>
              <a:rect l="l" t="t" r="r" b="b"/>
              <a:pathLst>
                <a:path w="258444" h="212089">
                  <a:moveTo>
                    <a:pt x="0" y="151434"/>
                  </a:moveTo>
                  <a:lnTo>
                    <a:pt x="130416" y="0"/>
                  </a:lnTo>
                  <a:lnTo>
                    <a:pt x="258216" y="212051"/>
                  </a:lnTo>
                  <a:lnTo>
                    <a:pt x="0" y="151434"/>
                  </a:lnTo>
                  <a:close/>
                </a:path>
              </a:pathLst>
            </a:custGeom>
            <a:ln w="12700">
              <a:solidFill>
                <a:srgbClr val="C2DEF4"/>
              </a:solidFill>
            </a:ln>
          </p:spPr>
          <p:txBody>
            <a:bodyPr wrap="square" lIns="0" tIns="0" rIns="0" bIns="0" rtlCol="0"/>
            <a:lstStyle/>
            <a:p>
              <a:endParaRPr/>
            </a:p>
          </p:txBody>
        </p:sp>
        <p:sp>
          <p:nvSpPr>
            <p:cNvPr id="200" name="object 194">
              <a:extLst>
                <a:ext uri="{FF2B5EF4-FFF2-40B4-BE49-F238E27FC236}">
                  <a16:creationId xmlns:a16="http://schemas.microsoft.com/office/drawing/2014/main" id="{6D009933-6583-4352-88FF-54CE8B83DB75}"/>
                </a:ext>
              </a:extLst>
            </p:cNvPr>
            <p:cNvSpPr/>
            <p:nvPr/>
          </p:nvSpPr>
          <p:spPr>
            <a:xfrm>
              <a:off x="5369111" y="3833109"/>
              <a:ext cx="128270" cy="360680"/>
            </a:xfrm>
            <a:custGeom>
              <a:avLst/>
              <a:gdLst/>
              <a:ahLst/>
              <a:cxnLst/>
              <a:rect l="l" t="t" r="r" b="b"/>
              <a:pathLst>
                <a:path w="128269" h="360679">
                  <a:moveTo>
                    <a:pt x="0" y="152247"/>
                  </a:moveTo>
                  <a:lnTo>
                    <a:pt x="127711" y="0"/>
                  </a:lnTo>
                  <a:lnTo>
                    <a:pt x="127711" y="360438"/>
                  </a:lnTo>
                  <a:lnTo>
                    <a:pt x="0" y="152247"/>
                  </a:lnTo>
                  <a:close/>
                </a:path>
              </a:pathLst>
            </a:custGeom>
            <a:ln w="12700">
              <a:solidFill>
                <a:srgbClr val="C2DEF4"/>
              </a:solidFill>
            </a:ln>
          </p:spPr>
          <p:txBody>
            <a:bodyPr wrap="square" lIns="0" tIns="0" rIns="0" bIns="0" rtlCol="0"/>
            <a:lstStyle/>
            <a:p>
              <a:endParaRPr/>
            </a:p>
          </p:txBody>
        </p:sp>
        <p:sp>
          <p:nvSpPr>
            <p:cNvPr id="201" name="object 195">
              <a:extLst>
                <a:ext uri="{FF2B5EF4-FFF2-40B4-BE49-F238E27FC236}">
                  <a16:creationId xmlns:a16="http://schemas.microsoft.com/office/drawing/2014/main" id="{06AB6C08-B820-4681-8EEE-6ED5CBF80179}"/>
                </a:ext>
              </a:extLst>
            </p:cNvPr>
            <p:cNvSpPr/>
            <p:nvPr/>
          </p:nvSpPr>
          <p:spPr>
            <a:xfrm>
              <a:off x="5218743" y="3768504"/>
              <a:ext cx="130810" cy="368300"/>
            </a:xfrm>
            <a:custGeom>
              <a:avLst/>
              <a:gdLst/>
              <a:ahLst/>
              <a:cxnLst/>
              <a:rect l="l" t="t" r="r" b="b"/>
              <a:pathLst>
                <a:path w="130810" h="368300">
                  <a:moveTo>
                    <a:pt x="130632" y="212610"/>
                  </a:moveTo>
                  <a:lnTo>
                    <a:pt x="0" y="368071"/>
                  </a:lnTo>
                  <a:lnTo>
                    <a:pt x="50" y="0"/>
                  </a:lnTo>
                  <a:lnTo>
                    <a:pt x="130632" y="212610"/>
                  </a:lnTo>
                  <a:close/>
                </a:path>
              </a:pathLst>
            </a:custGeom>
            <a:ln w="12700">
              <a:solidFill>
                <a:srgbClr val="C2DEF4"/>
              </a:solidFill>
            </a:ln>
          </p:spPr>
          <p:txBody>
            <a:bodyPr wrap="square" lIns="0" tIns="0" rIns="0" bIns="0" rtlCol="0"/>
            <a:lstStyle/>
            <a:p>
              <a:endParaRPr/>
            </a:p>
          </p:txBody>
        </p:sp>
        <p:sp>
          <p:nvSpPr>
            <p:cNvPr id="202" name="object 196">
              <a:extLst>
                <a:ext uri="{FF2B5EF4-FFF2-40B4-BE49-F238E27FC236}">
                  <a16:creationId xmlns:a16="http://schemas.microsoft.com/office/drawing/2014/main" id="{24B74C00-3A39-4247-BB1A-DCE6A2EF2F77}"/>
                </a:ext>
              </a:extLst>
            </p:cNvPr>
            <p:cNvSpPr/>
            <p:nvPr/>
          </p:nvSpPr>
          <p:spPr>
            <a:xfrm>
              <a:off x="5228891" y="3756782"/>
              <a:ext cx="258445" cy="212725"/>
            </a:xfrm>
            <a:custGeom>
              <a:avLst/>
              <a:gdLst/>
              <a:ahLst/>
              <a:cxnLst/>
              <a:rect l="l" t="t" r="r" b="b"/>
              <a:pathLst>
                <a:path w="258444" h="212725">
                  <a:moveTo>
                    <a:pt x="130340" y="212534"/>
                  </a:moveTo>
                  <a:lnTo>
                    <a:pt x="0" y="0"/>
                  </a:lnTo>
                  <a:lnTo>
                    <a:pt x="258292" y="60248"/>
                  </a:lnTo>
                  <a:lnTo>
                    <a:pt x="130340" y="212534"/>
                  </a:lnTo>
                  <a:close/>
                </a:path>
              </a:pathLst>
            </a:custGeom>
            <a:ln w="12700">
              <a:solidFill>
                <a:srgbClr val="C2DEF4"/>
              </a:solidFill>
            </a:ln>
          </p:spPr>
          <p:txBody>
            <a:bodyPr wrap="square" lIns="0" tIns="0" rIns="0" bIns="0" rtlCol="0"/>
            <a:lstStyle/>
            <a:p>
              <a:endParaRPr/>
            </a:p>
          </p:txBody>
        </p:sp>
        <p:sp>
          <p:nvSpPr>
            <p:cNvPr id="203" name="object 197">
              <a:extLst>
                <a:ext uri="{FF2B5EF4-FFF2-40B4-BE49-F238E27FC236}">
                  <a16:creationId xmlns:a16="http://schemas.microsoft.com/office/drawing/2014/main" id="{113592C3-B376-4B08-9F90-F6250921BE70}"/>
                </a:ext>
              </a:extLst>
            </p:cNvPr>
            <p:cNvSpPr/>
            <p:nvPr/>
          </p:nvSpPr>
          <p:spPr>
            <a:xfrm>
              <a:off x="5228802" y="3997142"/>
              <a:ext cx="258445" cy="208279"/>
            </a:xfrm>
            <a:custGeom>
              <a:avLst/>
              <a:gdLst/>
              <a:ahLst/>
              <a:cxnLst/>
              <a:rect l="l" t="t" r="r" b="b"/>
              <a:pathLst>
                <a:path w="258444" h="208279">
                  <a:moveTo>
                    <a:pt x="130479" y="0"/>
                  </a:moveTo>
                  <a:lnTo>
                    <a:pt x="258343" y="208203"/>
                  </a:lnTo>
                  <a:lnTo>
                    <a:pt x="0" y="155575"/>
                  </a:lnTo>
                  <a:lnTo>
                    <a:pt x="130479" y="0"/>
                  </a:lnTo>
                  <a:close/>
                </a:path>
              </a:pathLst>
            </a:custGeom>
            <a:ln w="12700">
              <a:solidFill>
                <a:srgbClr val="C2DEF4"/>
              </a:solidFill>
            </a:ln>
          </p:spPr>
          <p:txBody>
            <a:bodyPr wrap="square" lIns="0" tIns="0" rIns="0" bIns="0" rtlCol="0"/>
            <a:lstStyle/>
            <a:p>
              <a:endParaRPr/>
            </a:p>
          </p:txBody>
        </p:sp>
        <p:sp>
          <p:nvSpPr>
            <p:cNvPr id="204" name="object 198">
              <a:extLst>
                <a:ext uri="{FF2B5EF4-FFF2-40B4-BE49-F238E27FC236}">
                  <a16:creationId xmlns:a16="http://schemas.microsoft.com/office/drawing/2014/main" id="{0DEA5EE4-5BCE-4F8A-9C4F-4C5056BC7E5C}"/>
                </a:ext>
              </a:extLst>
            </p:cNvPr>
            <p:cNvSpPr/>
            <p:nvPr/>
          </p:nvSpPr>
          <p:spPr>
            <a:xfrm>
              <a:off x="5228853" y="4172631"/>
              <a:ext cx="258445" cy="208915"/>
            </a:xfrm>
            <a:custGeom>
              <a:avLst/>
              <a:gdLst/>
              <a:ahLst/>
              <a:cxnLst/>
              <a:rect l="l" t="t" r="r" b="b"/>
              <a:pathLst>
                <a:path w="258444" h="208914">
                  <a:moveTo>
                    <a:pt x="130340" y="208508"/>
                  </a:moveTo>
                  <a:lnTo>
                    <a:pt x="0" y="0"/>
                  </a:lnTo>
                  <a:lnTo>
                    <a:pt x="258292" y="52222"/>
                  </a:lnTo>
                  <a:lnTo>
                    <a:pt x="130340" y="208508"/>
                  </a:lnTo>
                  <a:close/>
                </a:path>
              </a:pathLst>
            </a:custGeom>
            <a:ln w="12700">
              <a:solidFill>
                <a:srgbClr val="C2DEF4"/>
              </a:solidFill>
            </a:ln>
          </p:spPr>
          <p:txBody>
            <a:bodyPr wrap="square" lIns="0" tIns="0" rIns="0" bIns="0" rtlCol="0"/>
            <a:lstStyle/>
            <a:p>
              <a:endParaRPr/>
            </a:p>
          </p:txBody>
        </p:sp>
        <p:sp>
          <p:nvSpPr>
            <p:cNvPr id="205" name="object 199">
              <a:extLst>
                <a:ext uri="{FF2B5EF4-FFF2-40B4-BE49-F238E27FC236}">
                  <a16:creationId xmlns:a16="http://schemas.microsoft.com/office/drawing/2014/main" id="{D5F50714-A32C-4A04-8DDC-A4E8F106BED1}"/>
                </a:ext>
              </a:extLst>
            </p:cNvPr>
            <p:cNvSpPr/>
            <p:nvPr/>
          </p:nvSpPr>
          <p:spPr>
            <a:xfrm>
              <a:off x="5228776" y="4409029"/>
              <a:ext cx="258445" cy="204470"/>
            </a:xfrm>
            <a:custGeom>
              <a:avLst/>
              <a:gdLst/>
              <a:ahLst/>
              <a:cxnLst/>
              <a:rect l="l" t="t" r="r" b="b"/>
              <a:pathLst>
                <a:path w="258444" h="204470">
                  <a:moveTo>
                    <a:pt x="0" y="159664"/>
                  </a:moveTo>
                  <a:lnTo>
                    <a:pt x="130467" y="0"/>
                  </a:lnTo>
                  <a:lnTo>
                    <a:pt x="258318" y="204266"/>
                  </a:lnTo>
                  <a:lnTo>
                    <a:pt x="0" y="159664"/>
                  </a:lnTo>
                  <a:close/>
                </a:path>
              </a:pathLst>
            </a:custGeom>
            <a:ln w="12700">
              <a:solidFill>
                <a:srgbClr val="C2DEF4"/>
              </a:solidFill>
            </a:ln>
          </p:spPr>
          <p:txBody>
            <a:bodyPr wrap="square" lIns="0" tIns="0" rIns="0" bIns="0" rtlCol="0"/>
            <a:lstStyle/>
            <a:p>
              <a:endParaRPr/>
            </a:p>
          </p:txBody>
        </p:sp>
        <p:sp>
          <p:nvSpPr>
            <p:cNvPr id="206" name="object 200">
              <a:extLst>
                <a:ext uri="{FF2B5EF4-FFF2-40B4-BE49-F238E27FC236}">
                  <a16:creationId xmlns:a16="http://schemas.microsoft.com/office/drawing/2014/main" id="{D5A6839F-5BC0-45EE-ACBB-DEFCBDBD8E0D}"/>
                </a:ext>
              </a:extLst>
            </p:cNvPr>
            <p:cNvSpPr/>
            <p:nvPr/>
          </p:nvSpPr>
          <p:spPr>
            <a:xfrm>
              <a:off x="5369048" y="4648297"/>
              <a:ext cx="128270" cy="361315"/>
            </a:xfrm>
            <a:custGeom>
              <a:avLst/>
              <a:gdLst/>
              <a:ahLst/>
              <a:cxnLst/>
              <a:rect l="l" t="t" r="r" b="b"/>
              <a:pathLst>
                <a:path w="128269" h="361314">
                  <a:moveTo>
                    <a:pt x="0" y="160350"/>
                  </a:moveTo>
                  <a:lnTo>
                    <a:pt x="127774" y="0"/>
                  </a:lnTo>
                  <a:lnTo>
                    <a:pt x="127774" y="360768"/>
                  </a:lnTo>
                  <a:lnTo>
                    <a:pt x="0" y="160350"/>
                  </a:lnTo>
                  <a:close/>
                </a:path>
              </a:pathLst>
            </a:custGeom>
            <a:ln w="12700">
              <a:solidFill>
                <a:srgbClr val="C2DEF4"/>
              </a:solidFill>
            </a:ln>
          </p:spPr>
          <p:txBody>
            <a:bodyPr wrap="square" lIns="0" tIns="0" rIns="0" bIns="0" rtlCol="0"/>
            <a:lstStyle/>
            <a:p>
              <a:endParaRPr/>
            </a:p>
          </p:txBody>
        </p:sp>
        <p:sp>
          <p:nvSpPr>
            <p:cNvPr id="207" name="object 201">
              <a:extLst>
                <a:ext uri="{FF2B5EF4-FFF2-40B4-BE49-F238E27FC236}">
                  <a16:creationId xmlns:a16="http://schemas.microsoft.com/office/drawing/2014/main" id="{4584618D-60B6-457F-A127-5A11CDEACEB6}"/>
                </a:ext>
              </a:extLst>
            </p:cNvPr>
            <p:cNvSpPr/>
            <p:nvPr/>
          </p:nvSpPr>
          <p:spPr>
            <a:xfrm>
              <a:off x="5218616" y="4600926"/>
              <a:ext cx="130810" cy="368935"/>
            </a:xfrm>
            <a:custGeom>
              <a:avLst/>
              <a:gdLst/>
              <a:ahLst/>
              <a:cxnLst/>
              <a:rect l="l" t="t" r="r" b="b"/>
              <a:pathLst>
                <a:path w="130810" h="368935">
                  <a:moveTo>
                    <a:pt x="130695" y="204673"/>
                  </a:moveTo>
                  <a:lnTo>
                    <a:pt x="0" y="368439"/>
                  </a:lnTo>
                  <a:lnTo>
                    <a:pt x="50" y="0"/>
                  </a:lnTo>
                  <a:lnTo>
                    <a:pt x="130695" y="204673"/>
                  </a:lnTo>
                  <a:close/>
                </a:path>
              </a:pathLst>
            </a:custGeom>
            <a:ln w="12700">
              <a:solidFill>
                <a:srgbClr val="C2DEF4"/>
              </a:solidFill>
            </a:ln>
          </p:spPr>
          <p:txBody>
            <a:bodyPr wrap="square" lIns="0" tIns="0" rIns="0" bIns="0" rtlCol="0"/>
            <a:lstStyle/>
            <a:p>
              <a:endParaRPr/>
            </a:p>
          </p:txBody>
        </p:sp>
        <p:sp>
          <p:nvSpPr>
            <p:cNvPr id="208" name="object 202">
              <a:extLst>
                <a:ext uri="{FF2B5EF4-FFF2-40B4-BE49-F238E27FC236}">
                  <a16:creationId xmlns:a16="http://schemas.microsoft.com/office/drawing/2014/main" id="{42FC1F08-7A6B-4974-BE41-D99AF554C18A}"/>
                </a:ext>
              </a:extLst>
            </p:cNvPr>
            <p:cNvSpPr/>
            <p:nvPr/>
          </p:nvSpPr>
          <p:spPr>
            <a:xfrm>
              <a:off x="5228776" y="4588569"/>
              <a:ext cx="258445" cy="205104"/>
            </a:xfrm>
            <a:custGeom>
              <a:avLst/>
              <a:gdLst/>
              <a:ahLst/>
              <a:cxnLst/>
              <a:rect l="l" t="t" r="r" b="b"/>
              <a:pathLst>
                <a:path w="258444" h="205104">
                  <a:moveTo>
                    <a:pt x="130390" y="204609"/>
                  </a:moveTo>
                  <a:lnTo>
                    <a:pt x="0" y="0"/>
                  </a:lnTo>
                  <a:lnTo>
                    <a:pt x="258394" y="44221"/>
                  </a:lnTo>
                  <a:lnTo>
                    <a:pt x="130390" y="204609"/>
                  </a:lnTo>
                  <a:close/>
                </a:path>
              </a:pathLst>
            </a:custGeom>
            <a:ln w="12700">
              <a:solidFill>
                <a:srgbClr val="C2DEF4"/>
              </a:solidFill>
            </a:ln>
          </p:spPr>
          <p:txBody>
            <a:bodyPr wrap="square" lIns="0" tIns="0" rIns="0" bIns="0" rtlCol="0"/>
            <a:lstStyle/>
            <a:p>
              <a:endParaRPr/>
            </a:p>
          </p:txBody>
        </p:sp>
        <p:sp>
          <p:nvSpPr>
            <p:cNvPr id="209" name="object 203">
              <a:extLst>
                <a:ext uri="{FF2B5EF4-FFF2-40B4-BE49-F238E27FC236}">
                  <a16:creationId xmlns:a16="http://schemas.microsoft.com/office/drawing/2014/main" id="{8DCBABEE-DDBE-4D41-BA4A-3A567A640D32}"/>
                </a:ext>
              </a:extLst>
            </p:cNvPr>
            <p:cNvSpPr/>
            <p:nvPr/>
          </p:nvSpPr>
          <p:spPr>
            <a:xfrm>
              <a:off x="5228675" y="4821042"/>
              <a:ext cx="258445" cy="200660"/>
            </a:xfrm>
            <a:custGeom>
              <a:avLst/>
              <a:gdLst/>
              <a:ahLst/>
              <a:cxnLst/>
              <a:rect l="l" t="t" r="r" b="b"/>
              <a:pathLst>
                <a:path w="258444" h="200660">
                  <a:moveTo>
                    <a:pt x="130543" y="0"/>
                  </a:moveTo>
                  <a:lnTo>
                    <a:pt x="258457" y="200444"/>
                  </a:lnTo>
                  <a:lnTo>
                    <a:pt x="0" y="163868"/>
                  </a:lnTo>
                  <a:lnTo>
                    <a:pt x="130543" y="0"/>
                  </a:lnTo>
                  <a:close/>
                </a:path>
              </a:pathLst>
            </a:custGeom>
            <a:ln w="12700">
              <a:solidFill>
                <a:srgbClr val="C2DEF4"/>
              </a:solidFill>
            </a:ln>
          </p:spPr>
          <p:txBody>
            <a:bodyPr wrap="square" lIns="0" tIns="0" rIns="0" bIns="0" rtlCol="0"/>
            <a:lstStyle/>
            <a:p>
              <a:endParaRPr/>
            </a:p>
          </p:txBody>
        </p:sp>
        <p:sp>
          <p:nvSpPr>
            <p:cNvPr id="210" name="object 204">
              <a:extLst>
                <a:ext uri="{FF2B5EF4-FFF2-40B4-BE49-F238E27FC236}">
                  <a16:creationId xmlns:a16="http://schemas.microsoft.com/office/drawing/2014/main" id="{8764A29A-A584-4F28-AB0E-3BA8CB1A6BDD}"/>
                </a:ext>
              </a:extLst>
            </p:cNvPr>
            <p:cNvSpPr/>
            <p:nvPr/>
          </p:nvSpPr>
          <p:spPr>
            <a:xfrm>
              <a:off x="5228725" y="5004811"/>
              <a:ext cx="258445" cy="200660"/>
            </a:xfrm>
            <a:custGeom>
              <a:avLst/>
              <a:gdLst/>
              <a:ahLst/>
              <a:cxnLst/>
              <a:rect l="l" t="t" r="r" b="b"/>
              <a:pathLst>
                <a:path w="258444" h="200660">
                  <a:moveTo>
                    <a:pt x="130403" y="200571"/>
                  </a:moveTo>
                  <a:lnTo>
                    <a:pt x="0" y="0"/>
                  </a:lnTo>
                  <a:lnTo>
                    <a:pt x="258406" y="36194"/>
                  </a:lnTo>
                  <a:lnTo>
                    <a:pt x="130403" y="200571"/>
                  </a:lnTo>
                  <a:close/>
                </a:path>
              </a:pathLst>
            </a:custGeom>
            <a:ln w="12700">
              <a:solidFill>
                <a:srgbClr val="C2DEF4"/>
              </a:solidFill>
            </a:ln>
          </p:spPr>
          <p:txBody>
            <a:bodyPr wrap="square" lIns="0" tIns="0" rIns="0" bIns="0" rtlCol="0"/>
            <a:lstStyle/>
            <a:p>
              <a:endParaRPr/>
            </a:p>
          </p:txBody>
        </p:sp>
        <p:sp>
          <p:nvSpPr>
            <p:cNvPr id="211" name="object 205">
              <a:extLst>
                <a:ext uri="{FF2B5EF4-FFF2-40B4-BE49-F238E27FC236}">
                  <a16:creationId xmlns:a16="http://schemas.microsoft.com/office/drawing/2014/main" id="{DF12C14C-C30B-475C-9D7D-B903D534CDDB}"/>
                </a:ext>
              </a:extLst>
            </p:cNvPr>
            <p:cNvSpPr/>
            <p:nvPr/>
          </p:nvSpPr>
          <p:spPr>
            <a:xfrm>
              <a:off x="5228649" y="5233272"/>
              <a:ext cx="258445" cy="196850"/>
            </a:xfrm>
            <a:custGeom>
              <a:avLst/>
              <a:gdLst/>
              <a:ahLst/>
              <a:cxnLst/>
              <a:rect l="l" t="t" r="r" b="b"/>
              <a:pathLst>
                <a:path w="258444" h="196850">
                  <a:moveTo>
                    <a:pt x="0" y="167894"/>
                  </a:moveTo>
                  <a:lnTo>
                    <a:pt x="130530" y="0"/>
                  </a:lnTo>
                  <a:lnTo>
                    <a:pt x="258444" y="196456"/>
                  </a:lnTo>
                  <a:lnTo>
                    <a:pt x="0" y="167894"/>
                  </a:lnTo>
                  <a:close/>
                </a:path>
              </a:pathLst>
            </a:custGeom>
            <a:ln w="12699">
              <a:solidFill>
                <a:srgbClr val="C2DEF4"/>
              </a:solidFill>
            </a:ln>
          </p:spPr>
          <p:txBody>
            <a:bodyPr wrap="square" lIns="0" tIns="0" rIns="0" bIns="0" rtlCol="0"/>
            <a:lstStyle/>
            <a:p>
              <a:endParaRPr/>
            </a:p>
          </p:txBody>
        </p:sp>
        <p:sp>
          <p:nvSpPr>
            <p:cNvPr id="212" name="object 206">
              <a:extLst>
                <a:ext uri="{FF2B5EF4-FFF2-40B4-BE49-F238E27FC236}">
                  <a16:creationId xmlns:a16="http://schemas.microsoft.com/office/drawing/2014/main" id="{161067AE-A350-4F07-A39D-62D7F6F96689}"/>
                </a:ext>
              </a:extLst>
            </p:cNvPr>
            <p:cNvSpPr/>
            <p:nvPr/>
          </p:nvSpPr>
          <p:spPr>
            <a:xfrm>
              <a:off x="5368984" y="5464183"/>
              <a:ext cx="128270" cy="361315"/>
            </a:xfrm>
            <a:custGeom>
              <a:avLst/>
              <a:gdLst/>
              <a:ahLst/>
              <a:cxnLst/>
              <a:rect l="l" t="t" r="r" b="b"/>
              <a:pathLst>
                <a:path w="128269" h="361314">
                  <a:moveTo>
                    <a:pt x="0" y="168414"/>
                  </a:moveTo>
                  <a:lnTo>
                    <a:pt x="127825" y="0"/>
                  </a:lnTo>
                  <a:lnTo>
                    <a:pt x="127825" y="361061"/>
                  </a:lnTo>
                  <a:lnTo>
                    <a:pt x="0" y="168414"/>
                  </a:lnTo>
                  <a:close/>
                </a:path>
              </a:pathLst>
            </a:custGeom>
            <a:ln w="12700">
              <a:solidFill>
                <a:srgbClr val="C2DEF4"/>
              </a:solidFill>
            </a:ln>
          </p:spPr>
          <p:txBody>
            <a:bodyPr wrap="square" lIns="0" tIns="0" rIns="0" bIns="0" rtlCol="0"/>
            <a:lstStyle/>
            <a:p>
              <a:endParaRPr/>
            </a:p>
          </p:txBody>
        </p:sp>
        <p:sp>
          <p:nvSpPr>
            <p:cNvPr id="213" name="object 207">
              <a:extLst>
                <a:ext uri="{FF2B5EF4-FFF2-40B4-BE49-F238E27FC236}">
                  <a16:creationId xmlns:a16="http://schemas.microsoft.com/office/drawing/2014/main" id="{35312FB9-44EE-4D67-ACA3-8682DEE1672A}"/>
                </a:ext>
              </a:extLst>
            </p:cNvPr>
            <p:cNvSpPr/>
            <p:nvPr/>
          </p:nvSpPr>
          <p:spPr>
            <a:xfrm>
              <a:off x="5218489" y="5434109"/>
              <a:ext cx="130810" cy="368935"/>
            </a:xfrm>
            <a:custGeom>
              <a:avLst/>
              <a:gdLst/>
              <a:ahLst/>
              <a:cxnLst/>
              <a:rect l="l" t="t" r="r" b="b"/>
              <a:pathLst>
                <a:path w="130810" h="368935">
                  <a:moveTo>
                    <a:pt x="130759" y="196684"/>
                  </a:moveTo>
                  <a:lnTo>
                    <a:pt x="0" y="368719"/>
                  </a:lnTo>
                  <a:lnTo>
                    <a:pt x="50" y="0"/>
                  </a:lnTo>
                  <a:lnTo>
                    <a:pt x="130759" y="196684"/>
                  </a:lnTo>
                  <a:close/>
                </a:path>
              </a:pathLst>
            </a:custGeom>
            <a:ln w="12700">
              <a:solidFill>
                <a:srgbClr val="C2DEF4"/>
              </a:solidFill>
            </a:ln>
          </p:spPr>
          <p:txBody>
            <a:bodyPr wrap="square" lIns="0" tIns="0" rIns="0" bIns="0" rtlCol="0"/>
            <a:lstStyle/>
            <a:p>
              <a:endParaRPr/>
            </a:p>
          </p:txBody>
        </p:sp>
        <p:sp>
          <p:nvSpPr>
            <p:cNvPr id="214" name="object 208">
              <a:extLst>
                <a:ext uri="{FF2B5EF4-FFF2-40B4-BE49-F238E27FC236}">
                  <a16:creationId xmlns:a16="http://schemas.microsoft.com/office/drawing/2014/main" id="{F648630A-776A-49DB-A097-461213895979}"/>
                </a:ext>
              </a:extLst>
            </p:cNvPr>
            <p:cNvSpPr/>
            <p:nvPr/>
          </p:nvSpPr>
          <p:spPr>
            <a:xfrm>
              <a:off x="5228649" y="5421117"/>
              <a:ext cx="259079" cy="196850"/>
            </a:xfrm>
            <a:custGeom>
              <a:avLst/>
              <a:gdLst/>
              <a:ahLst/>
              <a:cxnLst/>
              <a:rect l="l" t="t" r="r" b="b"/>
              <a:pathLst>
                <a:path w="259080" h="196850">
                  <a:moveTo>
                    <a:pt x="130454" y="196646"/>
                  </a:moveTo>
                  <a:lnTo>
                    <a:pt x="0" y="0"/>
                  </a:lnTo>
                  <a:lnTo>
                    <a:pt x="258508" y="28168"/>
                  </a:lnTo>
                  <a:lnTo>
                    <a:pt x="130454" y="196646"/>
                  </a:lnTo>
                  <a:close/>
                </a:path>
              </a:pathLst>
            </a:custGeom>
            <a:ln w="12700">
              <a:solidFill>
                <a:srgbClr val="C2DEF4"/>
              </a:solidFill>
            </a:ln>
          </p:spPr>
          <p:txBody>
            <a:bodyPr wrap="square" lIns="0" tIns="0" rIns="0" bIns="0" rtlCol="0"/>
            <a:lstStyle/>
            <a:p>
              <a:endParaRPr/>
            </a:p>
          </p:txBody>
        </p:sp>
        <p:sp>
          <p:nvSpPr>
            <p:cNvPr id="215" name="object 209">
              <a:extLst>
                <a:ext uri="{FF2B5EF4-FFF2-40B4-BE49-F238E27FC236}">
                  <a16:creationId xmlns:a16="http://schemas.microsoft.com/office/drawing/2014/main" id="{90BE19C3-56CE-4A9F-A8F8-4BFC89CFE991}"/>
                </a:ext>
              </a:extLst>
            </p:cNvPr>
            <p:cNvSpPr/>
            <p:nvPr/>
          </p:nvSpPr>
          <p:spPr>
            <a:xfrm>
              <a:off x="5228548" y="5645641"/>
              <a:ext cx="259079" cy="193040"/>
            </a:xfrm>
            <a:custGeom>
              <a:avLst/>
              <a:gdLst/>
              <a:ahLst/>
              <a:cxnLst/>
              <a:rect l="l" t="t" r="r" b="b"/>
              <a:pathLst>
                <a:path w="259080" h="193039">
                  <a:moveTo>
                    <a:pt x="130606" y="0"/>
                  </a:moveTo>
                  <a:lnTo>
                    <a:pt x="258572" y="192646"/>
                  </a:lnTo>
                  <a:lnTo>
                    <a:pt x="0" y="172123"/>
                  </a:lnTo>
                  <a:lnTo>
                    <a:pt x="130606" y="0"/>
                  </a:lnTo>
                  <a:close/>
                </a:path>
              </a:pathLst>
            </a:custGeom>
            <a:ln w="12700">
              <a:solidFill>
                <a:srgbClr val="C2DEF4"/>
              </a:solidFill>
            </a:ln>
          </p:spPr>
          <p:txBody>
            <a:bodyPr wrap="square" lIns="0" tIns="0" rIns="0" bIns="0" rtlCol="0"/>
            <a:lstStyle/>
            <a:p>
              <a:endParaRPr/>
            </a:p>
          </p:txBody>
        </p:sp>
        <p:sp>
          <p:nvSpPr>
            <p:cNvPr id="216" name="object 210">
              <a:extLst>
                <a:ext uri="{FF2B5EF4-FFF2-40B4-BE49-F238E27FC236}">
                  <a16:creationId xmlns:a16="http://schemas.microsoft.com/office/drawing/2014/main" id="{3A2FA877-2177-45E1-914E-A7CAF27C3C34}"/>
                </a:ext>
              </a:extLst>
            </p:cNvPr>
            <p:cNvSpPr/>
            <p:nvPr/>
          </p:nvSpPr>
          <p:spPr>
            <a:xfrm>
              <a:off x="5228598" y="5837690"/>
              <a:ext cx="259079" cy="193040"/>
            </a:xfrm>
            <a:custGeom>
              <a:avLst/>
              <a:gdLst/>
              <a:ahLst/>
              <a:cxnLst/>
              <a:rect l="l" t="t" r="r" b="b"/>
              <a:pathLst>
                <a:path w="259080" h="193039">
                  <a:moveTo>
                    <a:pt x="130467" y="192633"/>
                  </a:moveTo>
                  <a:lnTo>
                    <a:pt x="0" y="0"/>
                  </a:lnTo>
                  <a:lnTo>
                    <a:pt x="258521" y="20129"/>
                  </a:lnTo>
                  <a:lnTo>
                    <a:pt x="130467" y="192633"/>
                  </a:lnTo>
                  <a:close/>
                </a:path>
              </a:pathLst>
            </a:custGeom>
            <a:ln w="12700">
              <a:solidFill>
                <a:srgbClr val="C2DEF4"/>
              </a:solidFill>
            </a:ln>
          </p:spPr>
          <p:txBody>
            <a:bodyPr wrap="square" lIns="0" tIns="0" rIns="0" bIns="0" rtlCol="0"/>
            <a:lstStyle/>
            <a:p>
              <a:endParaRPr/>
            </a:p>
          </p:txBody>
        </p:sp>
        <p:sp>
          <p:nvSpPr>
            <p:cNvPr id="217" name="object 211">
              <a:extLst>
                <a:ext uri="{FF2B5EF4-FFF2-40B4-BE49-F238E27FC236}">
                  <a16:creationId xmlns:a16="http://schemas.microsoft.com/office/drawing/2014/main" id="{982062F5-AC03-449A-ABCA-853EDEC81C3E}"/>
                </a:ext>
              </a:extLst>
            </p:cNvPr>
            <p:cNvSpPr/>
            <p:nvPr/>
          </p:nvSpPr>
          <p:spPr>
            <a:xfrm>
              <a:off x="5228522" y="6058238"/>
              <a:ext cx="259079" cy="189230"/>
            </a:xfrm>
            <a:custGeom>
              <a:avLst/>
              <a:gdLst/>
              <a:ahLst/>
              <a:cxnLst/>
              <a:rect l="l" t="t" r="r" b="b"/>
              <a:pathLst>
                <a:path w="259080" h="189229">
                  <a:moveTo>
                    <a:pt x="0" y="176199"/>
                  </a:moveTo>
                  <a:lnTo>
                    <a:pt x="130594" y="0"/>
                  </a:lnTo>
                  <a:lnTo>
                    <a:pt x="258559" y="188658"/>
                  </a:lnTo>
                  <a:lnTo>
                    <a:pt x="0" y="176199"/>
                  </a:lnTo>
                  <a:close/>
                </a:path>
              </a:pathLst>
            </a:custGeom>
            <a:ln w="12700">
              <a:solidFill>
                <a:srgbClr val="C2DEF4"/>
              </a:solidFill>
            </a:ln>
          </p:spPr>
          <p:txBody>
            <a:bodyPr wrap="square" lIns="0" tIns="0" rIns="0" bIns="0" rtlCol="0"/>
            <a:lstStyle/>
            <a:p>
              <a:endParaRPr/>
            </a:p>
          </p:txBody>
        </p:sp>
        <p:sp>
          <p:nvSpPr>
            <p:cNvPr id="218" name="object 212">
              <a:extLst>
                <a:ext uri="{FF2B5EF4-FFF2-40B4-BE49-F238E27FC236}">
                  <a16:creationId xmlns:a16="http://schemas.microsoft.com/office/drawing/2014/main" id="{0E4D5233-B27E-4EF9-8DE8-9F911797A4AA}"/>
                </a:ext>
              </a:extLst>
            </p:cNvPr>
            <p:cNvSpPr/>
            <p:nvPr/>
          </p:nvSpPr>
          <p:spPr>
            <a:xfrm>
              <a:off x="5228522" y="6254377"/>
              <a:ext cx="259079" cy="189230"/>
            </a:xfrm>
            <a:custGeom>
              <a:avLst/>
              <a:gdLst/>
              <a:ahLst/>
              <a:cxnLst/>
              <a:rect l="l" t="t" r="r" b="b"/>
              <a:pathLst>
                <a:path w="259080" h="189229">
                  <a:moveTo>
                    <a:pt x="130517" y="188683"/>
                  </a:moveTo>
                  <a:lnTo>
                    <a:pt x="0" y="0"/>
                  </a:lnTo>
                  <a:lnTo>
                    <a:pt x="258635" y="12090"/>
                  </a:lnTo>
                  <a:lnTo>
                    <a:pt x="130517" y="188683"/>
                  </a:lnTo>
                  <a:close/>
                </a:path>
              </a:pathLst>
            </a:custGeom>
            <a:ln w="12700">
              <a:solidFill>
                <a:srgbClr val="C2DEF4"/>
              </a:solidFill>
            </a:ln>
          </p:spPr>
          <p:txBody>
            <a:bodyPr wrap="square" lIns="0" tIns="0" rIns="0" bIns="0" rtlCol="0"/>
            <a:lstStyle/>
            <a:p>
              <a:endParaRPr/>
            </a:p>
          </p:txBody>
        </p:sp>
        <p:sp>
          <p:nvSpPr>
            <p:cNvPr id="219" name="object 213">
              <a:extLst>
                <a:ext uri="{FF2B5EF4-FFF2-40B4-BE49-F238E27FC236}">
                  <a16:creationId xmlns:a16="http://schemas.microsoft.com/office/drawing/2014/main" id="{2C49BCE9-71B5-4EA4-BD51-94B14C556E6D}"/>
                </a:ext>
              </a:extLst>
            </p:cNvPr>
            <p:cNvSpPr/>
            <p:nvPr/>
          </p:nvSpPr>
          <p:spPr>
            <a:xfrm>
              <a:off x="5204037" y="2690592"/>
              <a:ext cx="306705" cy="4189729"/>
            </a:xfrm>
            <a:custGeom>
              <a:avLst/>
              <a:gdLst/>
              <a:ahLst/>
              <a:cxnLst/>
              <a:rect l="l" t="t" r="r" b="b"/>
              <a:pathLst>
                <a:path w="306705" h="4189729">
                  <a:moveTo>
                    <a:pt x="660" y="0"/>
                  </a:moveTo>
                  <a:lnTo>
                    <a:pt x="0" y="4189196"/>
                  </a:lnTo>
                  <a:lnTo>
                    <a:pt x="306450" y="4189196"/>
                  </a:lnTo>
                  <a:lnTo>
                    <a:pt x="306450" y="95516"/>
                  </a:lnTo>
                  <a:lnTo>
                    <a:pt x="660" y="0"/>
                  </a:lnTo>
                  <a:close/>
                </a:path>
              </a:pathLst>
            </a:custGeom>
            <a:ln w="12700">
              <a:solidFill>
                <a:srgbClr val="C2DEF4"/>
              </a:solidFill>
            </a:ln>
          </p:spPr>
          <p:txBody>
            <a:bodyPr wrap="square" lIns="0" tIns="0" rIns="0" bIns="0" rtlCol="0"/>
            <a:lstStyle/>
            <a:p>
              <a:endParaRPr/>
            </a:p>
          </p:txBody>
        </p:sp>
        <p:sp>
          <p:nvSpPr>
            <p:cNvPr id="220" name="object 214">
              <a:extLst>
                <a:ext uri="{FF2B5EF4-FFF2-40B4-BE49-F238E27FC236}">
                  <a16:creationId xmlns:a16="http://schemas.microsoft.com/office/drawing/2014/main" id="{1D68B1AD-7554-4F3A-ACEB-DDB6764D7D37}"/>
                </a:ext>
              </a:extLst>
            </p:cNvPr>
            <p:cNvSpPr/>
            <p:nvPr/>
          </p:nvSpPr>
          <p:spPr>
            <a:xfrm>
              <a:off x="5204697" y="844492"/>
              <a:ext cx="3470910" cy="1944370"/>
            </a:xfrm>
            <a:custGeom>
              <a:avLst/>
              <a:gdLst/>
              <a:ahLst/>
              <a:cxnLst/>
              <a:rect l="l" t="t" r="r" b="b"/>
              <a:pathLst>
                <a:path w="3470910" h="1944370">
                  <a:moveTo>
                    <a:pt x="3161461" y="0"/>
                  </a:moveTo>
                  <a:lnTo>
                    <a:pt x="0" y="1846110"/>
                  </a:lnTo>
                  <a:lnTo>
                    <a:pt x="305904" y="1944077"/>
                  </a:lnTo>
                  <a:lnTo>
                    <a:pt x="325309" y="1933270"/>
                  </a:lnTo>
                  <a:lnTo>
                    <a:pt x="303758" y="1933270"/>
                  </a:lnTo>
                  <a:lnTo>
                    <a:pt x="182918" y="1894484"/>
                  </a:lnTo>
                  <a:lnTo>
                    <a:pt x="266384" y="1887715"/>
                  </a:lnTo>
                  <a:lnTo>
                    <a:pt x="168465" y="1887715"/>
                  </a:lnTo>
                  <a:lnTo>
                    <a:pt x="167565" y="1883676"/>
                  </a:lnTo>
                  <a:lnTo>
                    <a:pt x="149225" y="1883676"/>
                  </a:lnTo>
                  <a:lnTo>
                    <a:pt x="25679" y="1844014"/>
                  </a:lnTo>
                  <a:lnTo>
                    <a:pt x="126847" y="1785073"/>
                  </a:lnTo>
                  <a:lnTo>
                    <a:pt x="145581" y="1785073"/>
                  </a:lnTo>
                  <a:lnTo>
                    <a:pt x="145249" y="1783587"/>
                  </a:lnTo>
                  <a:lnTo>
                    <a:pt x="177627" y="1783587"/>
                  </a:lnTo>
                  <a:lnTo>
                    <a:pt x="156895" y="1776768"/>
                  </a:lnTo>
                  <a:lnTo>
                    <a:pt x="256758" y="1768601"/>
                  </a:lnTo>
                  <a:lnTo>
                    <a:pt x="155117" y="1768601"/>
                  </a:lnTo>
                  <a:lnTo>
                    <a:pt x="377164" y="1639214"/>
                  </a:lnTo>
                  <a:lnTo>
                    <a:pt x="396298" y="1639214"/>
                  </a:lnTo>
                  <a:lnTo>
                    <a:pt x="396036" y="1637677"/>
                  </a:lnTo>
                  <a:lnTo>
                    <a:pt x="429096" y="1637677"/>
                  </a:lnTo>
                  <a:lnTo>
                    <a:pt x="408355" y="1630502"/>
                  </a:lnTo>
                  <a:lnTo>
                    <a:pt x="512521" y="1621929"/>
                  </a:lnTo>
                  <a:lnTo>
                    <a:pt x="406882" y="1621929"/>
                  </a:lnTo>
                  <a:lnTo>
                    <a:pt x="640283" y="1485912"/>
                  </a:lnTo>
                  <a:lnTo>
                    <a:pt x="659821" y="1485912"/>
                  </a:lnTo>
                  <a:lnTo>
                    <a:pt x="659638" y="1484350"/>
                  </a:lnTo>
                  <a:lnTo>
                    <a:pt x="693174" y="1484350"/>
                  </a:lnTo>
                  <a:lnTo>
                    <a:pt x="672515" y="1476819"/>
                  </a:lnTo>
                  <a:lnTo>
                    <a:pt x="782192" y="1467713"/>
                  </a:lnTo>
                  <a:lnTo>
                    <a:pt x="671512" y="1467713"/>
                  </a:lnTo>
                  <a:lnTo>
                    <a:pt x="917155" y="1324622"/>
                  </a:lnTo>
                  <a:lnTo>
                    <a:pt x="937128" y="1324622"/>
                  </a:lnTo>
                  <a:lnTo>
                    <a:pt x="937018" y="1322958"/>
                  </a:lnTo>
                  <a:lnTo>
                    <a:pt x="971317" y="1322958"/>
                  </a:lnTo>
                  <a:lnTo>
                    <a:pt x="950696" y="1315021"/>
                  </a:lnTo>
                  <a:lnTo>
                    <a:pt x="1065141" y="1305458"/>
                  </a:lnTo>
                  <a:lnTo>
                    <a:pt x="950010" y="1305458"/>
                  </a:lnTo>
                  <a:lnTo>
                    <a:pt x="1208913" y="1154633"/>
                  </a:lnTo>
                  <a:lnTo>
                    <a:pt x="1229332" y="1154633"/>
                  </a:lnTo>
                  <a:lnTo>
                    <a:pt x="1229309" y="1152969"/>
                  </a:lnTo>
                  <a:lnTo>
                    <a:pt x="1264262" y="1152969"/>
                  </a:lnTo>
                  <a:lnTo>
                    <a:pt x="1243622" y="1144562"/>
                  </a:lnTo>
                  <a:lnTo>
                    <a:pt x="1363989" y="1134427"/>
                  </a:lnTo>
                  <a:lnTo>
                    <a:pt x="1243558" y="1134427"/>
                  </a:lnTo>
                  <a:lnTo>
                    <a:pt x="1516735" y="975283"/>
                  </a:lnTo>
                  <a:lnTo>
                    <a:pt x="1537723" y="975283"/>
                  </a:lnTo>
                  <a:lnTo>
                    <a:pt x="1537792" y="973467"/>
                  </a:lnTo>
                  <a:lnTo>
                    <a:pt x="1573311" y="973467"/>
                  </a:lnTo>
                  <a:lnTo>
                    <a:pt x="1552943" y="964666"/>
                  </a:lnTo>
                  <a:lnTo>
                    <a:pt x="1679170" y="953935"/>
                  </a:lnTo>
                  <a:lnTo>
                    <a:pt x="1553362" y="953935"/>
                  </a:lnTo>
                  <a:lnTo>
                    <a:pt x="1842058" y="785685"/>
                  </a:lnTo>
                  <a:lnTo>
                    <a:pt x="1863566" y="785685"/>
                  </a:lnTo>
                  <a:lnTo>
                    <a:pt x="1863725" y="783894"/>
                  </a:lnTo>
                  <a:lnTo>
                    <a:pt x="1900164" y="783894"/>
                  </a:lnTo>
                  <a:lnTo>
                    <a:pt x="1879752" y="774509"/>
                  </a:lnTo>
                  <a:lnTo>
                    <a:pt x="2012308" y="763155"/>
                  </a:lnTo>
                  <a:lnTo>
                    <a:pt x="1880793" y="763155"/>
                  </a:lnTo>
                  <a:lnTo>
                    <a:pt x="2186368" y="585088"/>
                  </a:lnTo>
                  <a:lnTo>
                    <a:pt x="2208475" y="585088"/>
                  </a:lnTo>
                  <a:lnTo>
                    <a:pt x="2208745" y="583158"/>
                  </a:lnTo>
                  <a:lnTo>
                    <a:pt x="2245925" y="583158"/>
                  </a:lnTo>
                  <a:lnTo>
                    <a:pt x="2225763" y="573265"/>
                  </a:lnTo>
                  <a:lnTo>
                    <a:pt x="2365359" y="561187"/>
                  </a:lnTo>
                  <a:lnTo>
                    <a:pt x="2227440" y="561187"/>
                  </a:lnTo>
                  <a:lnTo>
                    <a:pt x="2551480" y="372363"/>
                  </a:lnTo>
                  <a:lnTo>
                    <a:pt x="2574133" y="372363"/>
                  </a:lnTo>
                  <a:lnTo>
                    <a:pt x="2574505" y="370408"/>
                  </a:lnTo>
                  <a:lnTo>
                    <a:pt x="2612515" y="370408"/>
                  </a:lnTo>
                  <a:lnTo>
                    <a:pt x="2592476" y="359879"/>
                  </a:lnTo>
                  <a:lnTo>
                    <a:pt x="2739856" y="347002"/>
                  </a:lnTo>
                  <a:lnTo>
                    <a:pt x="2595003" y="347002"/>
                  </a:lnTo>
                  <a:lnTo>
                    <a:pt x="2939199" y="146456"/>
                  </a:lnTo>
                  <a:lnTo>
                    <a:pt x="2962529" y="146456"/>
                  </a:lnTo>
                  <a:lnTo>
                    <a:pt x="2963037" y="144348"/>
                  </a:lnTo>
                  <a:lnTo>
                    <a:pt x="3001908" y="144348"/>
                  </a:lnTo>
                  <a:lnTo>
                    <a:pt x="2982175" y="133197"/>
                  </a:lnTo>
                  <a:lnTo>
                    <a:pt x="3137412" y="119494"/>
                  </a:lnTo>
                  <a:lnTo>
                    <a:pt x="2985477" y="119494"/>
                  </a:lnTo>
                  <a:lnTo>
                    <a:pt x="3156204" y="20053"/>
                  </a:lnTo>
                  <a:lnTo>
                    <a:pt x="3195630" y="20053"/>
                  </a:lnTo>
                  <a:lnTo>
                    <a:pt x="3161461" y="0"/>
                  </a:lnTo>
                  <a:close/>
                </a:path>
                <a:path w="3470910" h="1944370">
                  <a:moveTo>
                    <a:pt x="427373" y="1876424"/>
                  </a:moveTo>
                  <a:lnTo>
                    <a:pt x="405599" y="1876424"/>
                  </a:lnTo>
                  <a:lnTo>
                    <a:pt x="303758" y="1933270"/>
                  </a:lnTo>
                  <a:lnTo>
                    <a:pt x="325309" y="1933270"/>
                  </a:lnTo>
                  <a:lnTo>
                    <a:pt x="427373" y="1876424"/>
                  </a:lnTo>
                  <a:close/>
                </a:path>
                <a:path w="3470910" h="1944370">
                  <a:moveTo>
                    <a:pt x="177627" y="1783587"/>
                  </a:moveTo>
                  <a:lnTo>
                    <a:pt x="145249" y="1783587"/>
                  </a:lnTo>
                  <a:lnTo>
                    <a:pt x="404215" y="1868589"/>
                  </a:lnTo>
                  <a:lnTo>
                    <a:pt x="168465" y="1887715"/>
                  </a:lnTo>
                  <a:lnTo>
                    <a:pt x="266384" y="1887715"/>
                  </a:lnTo>
                  <a:lnTo>
                    <a:pt x="405599" y="1876424"/>
                  </a:lnTo>
                  <a:lnTo>
                    <a:pt x="427373" y="1876424"/>
                  </a:lnTo>
                  <a:lnTo>
                    <a:pt x="453277" y="1861997"/>
                  </a:lnTo>
                  <a:lnTo>
                    <a:pt x="415988" y="1861997"/>
                  </a:lnTo>
                  <a:lnTo>
                    <a:pt x="177627" y="1783587"/>
                  </a:lnTo>
                  <a:close/>
                </a:path>
                <a:path w="3470910" h="1944370">
                  <a:moveTo>
                    <a:pt x="145581" y="1785073"/>
                  </a:moveTo>
                  <a:lnTo>
                    <a:pt x="126847" y="1785073"/>
                  </a:lnTo>
                  <a:lnTo>
                    <a:pt x="149225" y="1883676"/>
                  </a:lnTo>
                  <a:lnTo>
                    <a:pt x="167565" y="1883676"/>
                  </a:lnTo>
                  <a:lnTo>
                    <a:pt x="145581" y="1785073"/>
                  </a:lnTo>
                  <a:close/>
                </a:path>
                <a:path w="3470910" h="1944370">
                  <a:moveTo>
                    <a:pt x="416400" y="1757070"/>
                  </a:moveTo>
                  <a:lnTo>
                    <a:pt x="397776" y="1757070"/>
                  </a:lnTo>
                  <a:lnTo>
                    <a:pt x="415988" y="1861997"/>
                  </a:lnTo>
                  <a:lnTo>
                    <a:pt x="453277" y="1861997"/>
                  </a:lnTo>
                  <a:lnTo>
                    <a:pt x="455922" y="1860524"/>
                  </a:lnTo>
                  <a:lnTo>
                    <a:pt x="434047" y="1860524"/>
                  </a:lnTo>
                  <a:lnTo>
                    <a:pt x="416400" y="1757070"/>
                  </a:lnTo>
                  <a:close/>
                </a:path>
                <a:path w="3470910" h="1944370">
                  <a:moveTo>
                    <a:pt x="679820" y="1735823"/>
                  </a:moveTo>
                  <a:lnTo>
                    <a:pt x="657517" y="1735823"/>
                  </a:lnTo>
                  <a:lnTo>
                    <a:pt x="434047" y="1860524"/>
                  </a:lnTo>
                  <a:lnTo>
                    <a:pt x="455922" y="1860524"/>
                  </a:lnTo>
                  <a:lnTo>
                    <a:pt x="679820" y="1735823"/>
                  </a:lnTo>
                  <a:close/>
                </a:path>
                <a:path w="3470910" h="1944370">
                  <a:moveTo>
                    <a:pt x="396298" y="1639214"/>
                  </a:moveTo>
                  <a:lnTo>
                    <a:pt x="377164" y="1639214"/>
                  </a:lnTo>
                  <a:lnTo>
                    <a:pt x="396278" y="1748891"/>
                  </a:lnTo>
                  <a:lnTo>
                    <a:pt x="155117" y="1768601"/>
                  </a:lnTo>
                  <a:lnTo>
                    <a:pt x="256758" y="1768601"/>
                  </a:lnTo>
                  <a:lnTo>
                    <a:pt x="397776" y="1757070"/>
                  </a:lnTo>
                  <a:lnTo>
                    <a:pt x="416400" y="1757070"/>
                  </a:lnTo>
                  <a:lnTo>
                    <a:pt x="416140" y="1755546"/>
                  </a:lnTo>
                  <a:lnTo>
                    <a:pt x="516545" y="1747342"/>
                  </a:lnTo>
                  <a:lnTo>
                    <a:pt x="414718" y="1747342"/>
                  </a:lnTo>
                  <a:lnTo>
                    <a:pt x="396298" y="1639214"/>
                  </a:lnTo>
                  <a:close/>
                </a:path>
                <a:path w="3470910" h="1944370">
                  <a:moveTo>
                    <a:pt x="429096" y="1637677"/>
                  </a:moveTo>
                  <a:lnTo>
                    <a:pt x="396036" y="1637677"/>
                  </a:lnTo>
                  <a:lnTo>
                    <a:pt x="656539" y="1727593"/>
                  </a:lnTo>
                  <a:lnTo>
                    <a:pt x="414718" y="1747342"/>
                  </a:lnTo>
                  <a:lnTo>
                    <a:pt x="516545" y="1747342"/>
                  </a:lnTo>
                  <a:lnTo>
                    <a:pt x="657517" y="1735823"/>
                  </a:lnTo>
                  <a:lnTo>
                    <a:pt x="679820" y="1735823"/>
                  </a:lnTo>
                  <a:lnTo>
                    <a:pt x="707115" y="1720621"/>
                  </a:lnTo>
                  <a:lnTo>
                    <a:pt x="668845" y="1720621"/>
                  </a:lnTo>
                  <a:lnTo>
                    <a:pt x="429096" y="1637677"/>
                  </a:lnTo>
                  <a:close/>
                </a:path>
                <a:path w="3470910" h="1944370">
                  <a:moveTo>
                    <a:pt x="674506" y="1610169"/>
                  </a:moveTo>
                  <a:lnTo>
                    <a:pt x="655421" y="1610169"/>
                  </a:lnTo>
                  <a:lnTo>
                    <a:pt x="668845" y="1720621"/>
                  </a:lnTo>
                  <a:lnTo>
                    <a:pt x="707115" y="1720621"/>
                  </a:lnTo>
                  <a:lnTo>
                    <a:pt x="709714" y="1719173"/>
                  </a:lnTo>
                  <a:lnTo>
                    <a:pt x="687374" y="1719173"/>
                  </a:lnTo>
                  <a:lnTo>
                    <a:pt x="674506" y="1610169"/>
                  </a:lnTo>
                  <a:close/>
                </a:path>
                <a:path w="3470910" h="1944370">
                  <a:moveTo>
                    <a:pt x="944899" y="1588185"/>
                  </a:moveTo>
                  <a:lnTo>
                    <a:pt x="922020" y="1588185"/>
                  </a:lnTo>
                  <a:lnTo>
                    <a:pt x="687374" y="1719173"/>
                  </a:lnTo>
                  <a:lnTo>
                    <a:pt x="709714" y="1719173"/>
                  </a:lnTo>
                  <a:lnTo>
                    <a:pt x="944899" y="1588185"/>
                  </a:lnTo>
                  <a:close/>
                </a:path>
                <a:path w="3470910" h="1944370">
                  <a:moveTo>
                    <a:pt x="659821" y="1485912"/>
                  </a:moveTo>
                  <a:lnTo>
                    <a:pt x="640283" y="1485912"/>
                  </a:lnTo>
                  <a:lnTo>
                    <a:pt x="654354" y="1601546"/>
                  </a:lnTo>
                  <a:lnTo>
                    <a:pt x="406882" y="1621929"/>
                  </a:lnTo>
                  <a:lnTo>
                    <a:pt x="512521" y="1621929"/>
                  </a:lnTo>
                  <a:lnTo>
                    <a:pt x="655421" y="1610169"/>
                  </a:lnTo>
                  <a:lnTo>
                    <a:pt x="674506" y="1610169"/>
                  </a:lnTo>
                  <a:lnTo>
                    <a:pt x="674319" y="1608581"/>
                  </a:lnTo>
                  <a:lnTo>
                    <a:pt x="779044" y="1599958"/>
                  </a:lnTo>
                  <a:lnTo>
                    <a:pt x="673252" y="1599958"/>
                  </a:lnTo>
                  <a:lnTo>
                    <a:pt x="659821" y="1485912"/>
                  </a:lnTo>
                  <a:close/>
                </a:path>
                <a:path w="3470910" h="1944370">
                  <a:moveTo>
                    <a:pt x="693174" y="1484350"/>
                  </a:moveTo>
                  <a:lnTo>
                    <a:pt x="659638" y="1484350"/>
                  </a:lnTo>
                  <a:lnTo>
                    <a:pt x="921372" y="1579511"/>
                  </a:lnTo>
                  <a:lnTo>
                    <a:pt x="673252" y="1599958"/>
                  </a:lnTo>
                  <a:lnTo>
                    <a:pt x="779044" y="1599958"/>
                  </a:lnTo>
                  <a:lnTo>
                    <a:pt x="922020" y="1588185"/>
                  </a:lnTo>
                  <a:lnTo>
                    <a:pt x="944899" y="1588185"/>
                  </a:lnTo>
                  <a:lnTo>
                    <a:pt x="973471" y="1572272"/>
                  </a:lnTo>
                  <a:lnTo>
                    <a:pt x="934351" y="1572272"/>
                  </a:lnTo>
                  <a:lnTo>
                    <a:pt x="693174" y="1484350"/>
                  </a:lnTo>
                  <a:close/>
                </a:path>
                <a:path w="3470910" h="1944370">
                  <a:moveTo>
                    <a:pt x="945837" y="1455750"/>
                  </a:moveTo>
                  <a:lnTo>
                    <a:pt x="926287" y="1455750"/>
                  </a:lnTo>
                  <a:lnTo>
                    <a:pt x="934351" y="1572272"/>
                  </a:lnTo>
                  <a:lnTo>
                    <a:pt x="973471" y="1572272"/>
                  </a:lnTo>
                  <a:lnTo>
                    <a:pt x="976298" y="1570697"/>
                  </a:lnTo>
                  <a:lnTo>
                    <a:pt x="953389" y="1570697"/>
                  </a:lnTo>
                  <a:lnTo>
                    <a:pt x="945837" y="1455750"/>
                  </a:lnTo>
                  <a:close/>
                </a:path>
                <a:path w="3470910" h="1944370">
                  <a:moveTo>
                    <a:pt x="1223455" y="1433042"/>
                  </a:moveTo>
                  <a:lnTo>
                    <a:pt x="1200035" y="1433042"/>
                  </a:lnTo>
                  <a:lnTo>
                    <a:pt x="953389" y="1570697"/>
                  </a:lnTo>
                  <a:lnTo>
                    <a:pt x="976298" y="1570697"/>
                  </a:lnTo>
                  <a:lnTo>
                    <a:pt x="1223455" y="1433042"/>
                  </a:lnTo>
                  <a:close/>
                </a:path>
                <a:path w="3470910" h="1944370">
                  <a:moveTo>
                    <a:pt x="937128" y="1324622"/>
                  </a:moveTo>
                  <a:lnTo>
                    <a:pt x="917155" y="1324622"/>
                  </a:lnTo>
                  <a:lnTo>
                    <a:pt x="925639" y="1446656"/>
                  </a:lnTo>
                  <a:lnTo>
                    <a:pt x="671512" y="1467713"/>
                  </a:lnTo>
                  <a:lnTo>
                    <a:pt x="782192" y="1467713"/>
                  </a:lnTo>
                  <a:lnTo>
                    <a:pt x="926287" y="1455750"/>
                  </a:lnTo>
                  <a:lnTo>
                    <a:pt x="945837" y="1455750"/>
                  </a:lnTo>
                  <a:lnTo>
                    <a:pt x="945730" y="1454124"/>
                  </a:lnTo>
                  <a:lnTo>
                    <a:pt x="1055725" y="1445005"/>
                  </a:lnTo>
                  <a:lnTo>
                    <a:pt x="945057" y="1445005"/>
                  </a:lnTo>
                  <a:lnTo>
                    <a:pt x="937128" y="1324622"/>
                  </a:lnTo>
                  <a:close/>
                </a:path>
                <a:path w="3470910" h="1944370">
                  <a:moveTo>
                    <a:pt x="971317" y="1322958"/>
                  </a:moveTo>
                  <a:lnTo>
                    <a:pt x="937018" y="1322958"/>
                  </a:lnTo>
                  <a:lnTo>
                    <a:pt x="1199921" y="1423873"/>
                  </a:lnTo>
                  <a:lnTo>
                    <a:pt x="945057" y="1445005"/>
                  </a:lnTo>
                  <a:lnTo>
                    <a:pt x="1055725" y="1445005"/>
                  </a:lnTo>
                  <a:lnTo>
                    <a:pt x="1200035" y="1433042"/>
                  </a:lnTo>
                  <a:lnTo>
                    <a:pt x="1223455" y="1433042"/>
                  </a:lnTo>
                  <a:lnTo>
                    <a:pt x="1253714" y="1416189"/>
                  </a:lnTo>
                  <a:lnTo>
                    <a:pt x="1213523" y="1416189"/>
                  </a:lnTo>
                  <a:lnTo>
                    <a:pt x="971317" y="1322958"/>
                  </a:lnTo>
                  <a:close/>
                </a:path>
                <a:path w="3470910" h="1944370">
                  <a:moveTo>
                    <a:pt x="1231326" y="1293240"/>
                  </a:moveTo>
                  <a:lnTo>
                    <a:pt x="1211351" y="1293240"/>
                  </a:lnTo>
                  <a:lnTo>
                    <a:pt x="1213523" y="1416189"/>
                  </a:lnTo>
                  <a:lnTo>
                    <a:pt x="1253714" y="1416189"/>
                  </a:lnTo>
                  <a:lnTo>
                    <a:pt x="1256564" y="1414602"/>
                  </a:lnTo>
                  <a:lnTo>
                    <a:pt x="1233030" y="1414602"/>
                  </a:lnTo>
                  <a:lnTo>
                    <a:pt x="1231326" y="1293240"/>
                  </a:lnTo>
                  <a:close/>
                </a:path>
                <a:path w="3470910" h="1944370">
                  <a:moveTo>
                    <a:pt x="1516718" y="1269707"/>
                  </a:moveTo>
                  <a:lnTo>
                    <a:pt x="1492669" y="1269707"/>
                  </a:lnTo>
                  <a:lnTo>
                    <a:pt x="1233030" y="1414602"/>
                  </a:lnTo>
                  <a:lnTo>
                    <a:pt x="1256564" y="1414602"/>
                  </a:lnTo>
                  <a:lnTo>
                    <a:pt x="1516718" y="1269707"/>
                  </a:lnTo>
                  <a:close/>
                </a:path>
                <a:path w="3470910" h="1944370">
                  <a:moveTo>
                    <a:pt x="1229332" y="1154633"/>
                  </a:moveTo>
                  <a:lnTo>
                    <a:pt x="1208913" y="1154633"/>
                  </a:lnTo>
                  <a:lnTo>
                    <a:pt x="1211160" y="1283627"/>
                  </a:lnTo>
                  <a:lnTo>
                    <a:pt x="950010" y="1305458"/>
                  </a:lnTo>
                  <a:lnTo>
                    <a:pt x="1065141" y="1305458"/>
                  </a:lnTo>
                  <a:lnTo>
                    <a:pt x="1211351" y="1293240"/>
                  </a:lnTo>
                  <a:lnTo>
                    <a:pt x="1231326" y="1293240"/>
                  </a:lnTo>
                  <a:lnTo>
                    <a:pt x="1231303" y="1291551"/>
                  </a:lnTo>
                  <a:lnTo>
                    <a:pt x="1346486" y="1281925"/>
                  </a:lnTo>
                  <a:lnTo>
                    <a:pt x="1231125" y="1281925"/>
                  </a:lnTo>
                  <a:lnTo>
                    <a:pt x="1229332" y="1154633"/>
                  </a:lnTo>
                  <a:close/>
                </a:path>
                <a:path w="3470910" h="1944370">
                  <a:moveTo>
                    <a:pt x="1264262" y="1152969"/>
                  </a:moveTo>
                  <a:lnTo>
                    <a:pt x="1229309" y="1152969"/>
                  </a:lnTo>
                  <a:lnTo>
                    <a:pt x="1492948" y="1260030"/>
                  </a:lnTo>
                  <a:lnTo>
                    <a:pt x="1231125" y="1281925"/>
                  </a:lnTo>
                  <a:lnTo>
                    <a:pt x="1346486" y="1281925"/>
                  </a:lnTo>
                  <a:lnTo>
                    <a:pt x="1492669" y="1269707"/>
                  </a:lnTo>
                  <a:lnTo>
                    <a:pt x="1516718" y="1269707"/>
                  </a:lnTo>
                  <a:lnTo>
                    <a:pt x="1548528" y="1251991"/>
                  </a:lnTo>
                  <a:lnTo>
                    <a:pt x="1507363" y="1251991"/>
                  </a:lnTo>
                  <a:lnTo>
                    <a:pt x="1264262" y="1152969"/>
                  </a:lnTo>
                  <a:close/>
                </a:path>
                <a:path w="3470910" h="1944370">
                  <a:moveTo>
                    <a:pt x="1532226" y="1121981"/>
                  </a:moveTo>
                  <a:lnTo>
                    <a:pt x="1511808" y="1121981"/>
                  </a:lnTo>
                  <a:lnTo>
                    <a:pt x="1507363" y="1251991"/>
                  </a:lnTo>
                  <a:lnTo>
                    <a:pt x="1548528" y="1251991"/>
                  </a:lnTo>
                  <a:lnTo>
                    <a:pt x="1551537" y="1250314"/>
                  </a:lnTo>
                  <a:lnTo>
                    <a:pt x="1527429" y="1250314"/>
                  </a:lnTo>
                  <a:lnTo>
                    <a:pt x="1532226" y="1121981"/>
                  </a:lnTo>
                  <a:close/>
                </a:path>
                <a:path w="3470910" h="1944370">
                  <a:moveTo>
                    <a:pt x="1825783" y="1097572"/>
                  </a:moveTo>
                  <a:lnTo>
                    <a:pt x="1801088" y="1097572"/>
                  </a:lnTo>
                  <a:lnTo>
                    <a:pt x="1527429" y="1250314"/>
                  </a:lnTo>
                  <a:lnTo>
                    <a:pt x="1551537" y="1250314"/>
                  </a:lnTo>
                  <a:lnTo>
                    <a:pt x="1825783" y="1097572"/>
                  </a:lnTo>
                  <a:close/>
                </a:path>
                <a:path w="3470910" h="1944370">
                  <a:moveTo>
                    <a:pt x="1537723" y="975283"/>
                  </a:moveTo>
                  <a:lnTo>
                    <a:pt x="1516735" y="975283"/>
                  </a:lnTo>
                  <a:lnTo>
                    <a:pt x="1512100" y="1111783"/>
                  </a:lnTo>
                  <a:lnTo>
                    <a:pt x="1243558" y="1134427"/>
                  </a:lnTo>
                  <a:lnTo>
                    <a:pt x="1363989" y="1134427"/>
                  </a:lnTo>
                  <a:lnTo>
                    <a:pt x="1511808" y="1121981"/>
                  </a:lnTo>
                  <a:lnTo>
                    <a:pt x="1532226" y="1121981"/>
                  </a:lnTo>
                  <a:lnTo>
                    <a:pt x="1532293" y="1120203"/>
                  </a:lnTo>
                  <a:lnTo>
                    <a:pt x="1653266" y="1110018"/>
                  </a:lnTo>
                  <a:lnTo>
                    <a:pt x="1532661" y="1110018"/>
                  </a:lnTo>
                  <a:lnTo>
                    <a:pt x="1537723" y="975283"/>
                  </a:lnTo>
                  <a:close/>
                </a:path>
                <a:path w="3470910" h="1944370">
                  <a:moveTo>
                    <a:pt x="1573311" y="973467"/>
                  </a:moveTo>
                  <a:lnTo>
                    <a:pt x="1537792" y="973467"/>
                  </a:lnTo>
                  <a:lnTo>
                    <a:pt x="1802015" y="1087335"/>
                  </a:lnTo>
                  <a:lnTo>
                    <a:pt x="1532661" y="1110018"/>
                  </a:lnTo>
                  <a:lnTo>
                    <a:pt x="1653266" y="1110018"/>
                  </a:lnTo>
                  <a:lnTo>
                    <a:pt x="1801088" y="1097572"/>
                  </a:lnTo>
                  <a:lnTo>
                    <a:pt x="1825783" y="1097572"/>
                  </a:lnTo>
                  <a:lnTo>
                    <a:pt x="1859463" y="1078814"/>
                  </a:lnTo>
                  <a:lnTo>
                    <a:pt x="1817115" y="1078814"/>
                  </a:lnTo>
                  <a:lnTo>
                    <a:pt x="1573311" y="973467"/>
                  </a:lnTo>
                  <a:close/>
                </a:path>
                <a:path w="3470910" h="1944370">
                  <a:moveTo>
                    <a:pt x="1849809" y="941209"/>
                  </a:moveTo>
                  <a:lnTo>
                    <a:pt x="1828850" y="941209"/>
                  </a:lnTo>
                  <a:lnTo>
                    <a:pt x="1817115" y="1078814"/>
                  </a:lnTo>
                  <a:lnTo>
                    <a:pt x="1859463" y="1078814"/>
                  </a:lnTo>
                  <a:lnTo>
                    <a:pt x="1862495" y="1077125"/>
                  </a:lnTo>
                  <a:lnTo>
                    <a:pt x="1837753" y="1077125"/>
                  </a:lnTo>
                  <a:lnTo>
                    <a:pt x="1849809" y="941209"/>
                  </a:lnTo>
                  <a:close/>
                </a:path>
                <a:path w="3470910" h="1944370">
                  <a:moveTo>
                    <a:pt x="2151996" y="915885"/>
                  </a:moveTo>
                  <a:lnTo>
                    <a:pt x="2126653" y="915885"/>
                  </a:lnTo>
                  <a:lnTo>
                    <a:pt x="1837753" y="1077125"/>
                  </a:lnTo>
                  <a:lnTo>
                    <a:pt x="1862495" y="1077125"/>
                  </a:lnTo>
                  <a:lnTo>
                    <a:pt x="2151996" y="915885"/>
                  </a:lnTo>
                  <a:close/>
                </a:path>
                <a:path w="3470910" h="1944370">
                  <a:moveTo>
                    <a:pt x="1863566" y="785685"/>
                  </a:moveTo>
                  <a:lnTo>
                    <a:pt x="1842058" y="785685"/>
                  </a:lnTo>
                  <a:lnTo>
                    <a:pt x="1829739" y="930452"/>
                  </a:lnTo>
                  <a:lnTo>
                    <a:pt x="1553362" y="953935"/>
                  </a:lnTo>
                  <a:lnTo>
                    <a:pt x="1679170" y="953935"/>
                  </a:lnTo>
                  <a:lnTo>
                    <a:pt x="1828850" y="941209"/>
                  </a:lnTo>
                  <a:lnTo>
                    <a:pt x="1849809" y="941209"/>
                  </a:lnTo>
                  <a:lnTo>
                    <a:pt x="1849970" y="939393"/>
                  </a:lnTo>
                  <a:lnTo>
                    <a:pt x="1977175" y="928585"/>
                  </a:lnTo>
                  <a:lnTo>
                    <a:pt x="1850910" y="928585"/>
                  </a:lnTo>
                  <a:lnTo>
                    <a:pt x="1863566" y="785685"/>
                  </a:lnTo>
                  <a:close/>
                </a:path>
                <a:path w="3470910" h="1944370">
                  <a:moveTo>
                    <a:pt x="1900164" y="783894"/>
                  </a:moveTo>
                  <a:lnTo>
                    <a:pt x="1863725" y="783894"/>
                  </a:lnTo>
                  <a:lnTo>
                    <a:pt x="2128075" y="905040"/>
                  </a:lnTo>
                  <a:lnTo>
                    <a:pt x="1850910" y="928585"/>
                  </a:lnTo>
                  <a:lnTo>
                    <a:pt x="1977175" y="928585"/>
                  </a:lnTo>
                  <a:lnTo>
                    <a:pt x="2126653" y="915885"/>
                  </a:lnTo>
                  <a:lnTo>
                    <a:pt x="2151996" y="915885"/>
                  </a:lnTo>
                  <a:lnTo>
                    <a:pt x="2187591" y="896061"/>
                  </a:lnTo>
                  <a:lnTo>
                    <a:pt x="2144115" y="896061"/>
                  </a:lnTo>
                  <a:lnTo>
                    <a:pt x="1900164" y="783894"/>
                  </a:lnTo>
                  <a:close/>
                </a:path>
                <a:path w="3470910" h="1944370">
                  <a:moveTo>
                    <a:pt x="2185444" y="750163"/>
                  </a:moveTo>
                  <a:lnTo>
                    <a:pt x="2163991" y="750163"/>
                  </a:lnTo>
                  <a:lnTo>
                    <a:pt x="2144115" y="896061"/>
                  </a:lnTo>
                  <a:lnTo>
                    <a:pt x="2187591" y="896061"/>
                  </a:lnTo>
                  <a:lnTo>
                    <a:pt x="2190829" y="894257"/>
                  </a:lnTo>
                  <a:lnTo>
                    <a:pt x="2165362" y="894257"/>
                  </a:lnTo>
                  <a:lnTo>
                    <a:pt x="2185444" y="750163"/>
                  </a:lnTo>
                  <a:close/>
                </a:path>
                <a:path w="3470910" h="1944370">
                  <a:moveTo>
                    <a:pt x="2496793" y="723849"/>
                  </a:moveTo>
                  <a:lnTo>
                    <a:pt x="2470683" y="723849"/>
                  </a:lnTo>
                  <a:lnTo>
                    <a:pt x="2165362" y="894257"/>
                  </a:lnTo>
                  <a:lnTo>
                    <a:pt x="2190829" y="894257"/>
                  </a:lnTo>
                  <a:lnTo>
                    <a:pt x="2496793" y="723849"/>
                  </a:lnTo>
                  <a:close/>
                </a:path>
                <a:path w="3470910" h="1944370">
                  <a:moveTo>
                    <a:pt x="2208475" y="585088"/>
                  </a:moveTo>
                  <a:lnTo>
                    <a:pt x="2186368" y="585088"/>
                  </a:lnTo>
                  <a:lnTo>
                    <a:pt x="2165477" y="738733"/>
                  </a:lnTo>
                  <a:lnTo>
                    <a:pt x="1880793" y="763155"/>
                  </a:lnTo>
                  <a:lnTo>
                    <a:pt x="2012308" y="763155"/>
                  </a:lnTo>
                  <a:lnTo>
                    <a:pt x="2163991" y="750163"/>
                  </a:lnTo>
                  <a:lnTo>
                    <a:pt x="2185444" y="750163"/>
                  </a:lnTo>
                  <a:lnTo>
                    <a:pt x="2185708" y="748271"/>
                  </a:lnTo>
                  <a:lnTo>
                    <a:pt x="2319081" y="736841"/>
                  </a:lnTo>
                  <a:lnTo>
                    <a:pt x="2187257" y="736841"/>
                  </a:lnTo>
                  <a:lnTo>
                    <a:pt x="2208475" y="585088"/>
                  </a:lnTo>
                  <a:close/>
                </a:path>
                <a:path w="3470910" h="1944370">
                  <a:moveTo>
                    <a:pt x="2245925" y="583158"/>
                  </a:moveTo>
                  <a:lnTo>
                    <a:pt x="2208745" y="583158"/>
                  </a:lnTo>
                  <a:lnTo>
                    <a:pt x="2472893" y="712342"/>
                  </a:lnTo>
                  <a:lnTo>
                    <a:pt x="2187257" y="736841"/>
                  </a:lnTo>
                  <a:lnTo>
                    <a:pt x="2319081" y="736841"/>
                  </a:lnTo>
                  <a:lnTo>
                    <a:pt x="2470683" y="723849"/>
                  </a:lnTo>
                  <a:lnTo>
                    <a:pt x="2496793" y="723849"/>
                  </a:lnTo>
                  <a:lnTo>
                    <a:pt x="2534531" y="702830"/>
                  </a:lnTo>
                  <a:lnTo>
                    <a:pt x="2489809" y="702830"/>
                  </a:lnTo>
                  <a:lnTo>
                    <a:pt x="2245925" y="583158"/>
                  </a:lnTo>
                  <a:close/>
                </a:path>
                <a:path w="3470910" h="1944370">
                  <a:moveTo>
                    <a:pt x="2540791" y="547916"/>
                  </a:moveTo>
                  <a:lnTo>
                    <a:pt x="2518752" y="547916"/>
                  </a:lnTo>
                  <a:lnTo>
                    <a:pt x="2489809" y="702830"/>
                  </a:lnTo>
                  <a:lnTo>
                    <a:pt x="2534531" y="702830"/>
                  </a:lnTo>
                  <a:lnTo>
                    <a:pt x="2537860" y="700976"/>
                  </a:lnTo>
                  <a:lnTo>
                    <a:pt x="2511679" y="700976"/>
                  </a:lnTo>
                  <a:lnTo>
                    <a:pt x="2540791" y="547916"/>
                  </a:lnTo>
                  <a:close/>
                </a:path>
                <a:path w="3470910" h="1944370">
                  <a:moveTo>
                    <a:pt x="2861861" y="520522"/>
                  </a:moveTo>
                  <a:lnTo>
                    <a:pt x="2835008" y="520522"/>
                  </a:lnTo>
                  <a:lnTo>
                    <a:pt x="2511679" y="700976"/>
                  </a:lnTo>
                  <a:lnTo>
                    <a:pt x="2537860" y="700976"/>
                  </a:lnTo>
                  <a:lnTo>
                    <a:pt x="2861861" y="520522"/>
                  </a:lnTo>
                  <a:close/>
                </a:path>
                <a:path w="3470910" h="1944370">
                  <a:moveTo>
                    <a:pt x="2574133" y="372363"/>
                  </a:moveTo>
                  <a:lnTo>
                    <a:pt x="2551480" y="372363"/>
                  </a:lnTo>
                  <a:lnTo>
                    <a:pt x="2520975" y="535762"/>
                  </a:lnTo>
                  <a:lnTo>
                    <a:pt x="2227440" y="561187"/>
                  </a:lnTo>
                  <a:lnTo>
                    <a:pt x="2365359" y="561187"/>
                  </a:lnTo>
                  <a:lnTo>
                    <a:pt x="2518752" y="547916"/>
                  </a:lnTo>
                  <a:lnTo>
                    <a:pt x="2540791" y="547916"/>
                  </a:lnTo>
                  <a:lnTo>
                    <a:pt x="2541168" y="545934"/>
                  </a:lnTo>
                  <a:lnTo>
                    <a:pt x="2681406" y="533806"/>
                  </a:lnTo>
                  <a:lnTo>
                    <a:pt x="2543429" y="533806"/>
                  </a:lnTo>
                  <a:lnTo>
                    <a:pt x="2574133" y="372363"/>
                  </a:lnTo>
                  <a:close/>
                </a:path>
                <a:path w="3470910" h="1944370">
                  <a:moveTo>
                    <a:pt x="2612515" y="370408"/>
                  </a:moveTo>
                  <a:lnTo>
                    <a:pt x="2574505" y="370408"/>
                  </a:lnTo>
                  <a:lnTo>
                    <a:pt x="2837840" y="508304"/>
                  </a:lnTo>
                  <a:lnTo>
                    <a:pt x="2543429" y="533806"/>
                  </a:lnTo>
                  <a:lnTo>
                    <a:pt x="2681406" y="533806"/>
                  </a:lnTo>
                  <a:lnTo>
                    <a:pt x="2835008" y="520522"/>
                  </a:lnTo>
                  <a:lnTo>
                    <a:pt x="2861861" y="520522"/>
                  </a:lnTo>
                  <a:lnTo>
                    <a:pt x="2901857" y="498246"/>
                  </a:lnTo>
                  <a:lnTo>
                    <a:pt x="2855836" y="498246"/>
                  </a:lnTo>
                  <a:lnTo>
                    <a:pt x="2612515" y="370408"/>
                  </a:lnTo>
                  <a:close/>
                </a:path>
                <a:path w="3470910" h="1944370">
                  <a:moveTo>
                    <a:pt x="2917577" y="333451"/>
                  </a:moveTo>
                  <a:lnTo>
                    <a:pt x="2894939" y="333451"/>
                  </a:lnTo>
                  <a:lnTo>
                    <a:pt x="2855836" y="498246"/>
                  </a:lnTo>
                  <a:lnTo>
                    <a:pt x="2901857" y="498246"/>
                  </a:lnTo>
                  <a:lnTo>
                    <a:pt x="2905346" y="496303"/>
                  </a:lnTo>
                  <a:lnTo>
                    <a:pt x="2878416" y="496303"/>
                  </a:lnTo>
                  <a:lnTo>
                    <a:pt x="2917577" y="333451"/>
                  </a:lnTo>
                  <a:close/>
                </a:path>
                <a:path w="3470910" h="1944370">
                  <a:moveTo>
                    <a:pt x="3248957" y="304926"/>
                  </a:moveTo>
                  <a:lnTo>
                    <a:pt x="3221278" y="304926"/>
                  </a:lnTo>
                  <a:lnTo>
                    <a:pt x="2878416" y="496303"/>
                  </a:lnTo>
                  <a:lnTo>
                    <a:pt x="2905346" y="496303"/>
                  </a:lnTo>
                  <a:lnTo>
                    <a:pt x="3248957" y="304926"/>
                  </a:lnTo>
                  <a:close/>
                </a:path>
                <a:path w="3470910" h="1944370">
                  <a:moveTo>
                    <a:pt x="2962529" y="146456"/>
                  </a:moveTo>
                  <a:lnTo>
                    <a:pt x="2939199" y="146456"/>
                  </a:lnTo>
                  <a:lnTo>
                    <a:pt x="2897949" y="320497"/>
                  </a:lnTo>
                  <a:lnTo>
                    <a:pt x="2595003" y="347002"/>
                  </a:lnTo>
                  <a:lnTo>
                    <a:pt x="2739856" y="347002"/>
                  </a:lnTo>
                  <a:lnTo>
                    <a:pt x="2894939" y="333451"/>
                  </a:lnTo>
                  <a:lnTo>
                    <a:pt x="2917577" y="333451"/>
                  </a:lnTo>
                  <a:lnTo>
                    <a:pt x="2918066" y="331419"/>
                  </a:lnTo>
                  <a:lnTo>
                    <a:pt x="3066184" y="318477"/>
                  </a:lnTo>
                  <a:lnTo>
                    <a:pt x="2921114" y="318477"/>
                  </a:lnTo>
                  <a:lnTo>
                    <a:pt x="2962529" y="146456"/>
                  </a:lnTo>
                  <a:close/>
                </a:path>
                <a:path w="3470910" h="1944370">
                  <a:moveTo>
                    <a:pt x="3001908" y="144348"/>
                  </a:moveTo>
                  <a:lnTo>
                    <a:pt x="2963037" y="144348"/>
                  </a:lnTo>
                  <a:lnTo>
                    <a:pt x="3225063" y="291909"/>
                  </a:lnTo>
                  <a:lnTo>
                    <a:pt x="2921114" y="318477"/>
                  </a:lnTo>
                  <a:lnTo>
                    <a:pt x="3066184" y="318477"/>
                  </a:lnTo>
                  <a:lnTo>
                    <a:pt x="3221278" y="304926"/>
                  </a:lnTo>
                  <a:lnTo>
                    <a:pt x="3248957" y="304926"/>
                  </a:lnTo>
                  <a:lnTo>
                    <a:pt x="3291552" y="281203"/>
                  </a:lnTo>
                  <a:lnTo>
                    <a:pt x="3244088" y="281203"/>
                  </a:lnTo>
                  <a:lnTo>
                    <a:pt x="3001908" y="144348"/>
                  </a:lnTo>
                  <a:close/>
                </a:path>
                <a:path w="3470910" h="1944370">
                  <a:moveTo>
                    <a:pt x="3341435" y="105625"/>
                  </a:moveTo>
                  <a:lnTo>
                    <a:pt x="3294519" y="105625"/>
                  </a:lnTo>
                  <a:lnTo>
                    <a:pt x="3244088" y="281203"/>
                  </a:lnTo>
                  <a:lnTo>
                    <a:pt x="3291552" y="281203"/>
                  </a:lnTo>
                  <a:lnTo>
                    <a:pt x="3295132" y="279209"/>
                  </a:lnTo>
                  <a:lnTo>
                    <a:pt x="3267405" y="279209"/>
                  </a:lnTo>
                  <a:lnTo>
                    <a:pt x="3315601" y="113245"/>
                  </a:lnTo>
                  <a:lnTo>
                    <a:pt x="3354418" y="113245"/>
                  </a:lnTo>
                  <a:lnTo>
                    <a:pt x="3341435" y="105625"/>
                  </a:lnTo>
                  <a:close/>
                </a:path>
                <a:path w="3470910" h="1944370">
                  <a:moveTo>
                    <a:pt x="3354418" y="113245"/>
                  </a:moveTo>
                  <a:lnTo>
                    <a:pt x="3315601" y="113245"/>
                  </a:lnTo>
                  <a:lnTo>
                    <a:pt x="3437229" y="184378"/>
                  </a:lnTo>
                  <a:lnTo>
                    <a:pt x="3267405" y="279209"/>
                  </a:lnTo>
                  <a:lnTo>
                    <a:pt x="3295132" y="279209"/>
                  </a:lnTo>
                  <a:lnTo>
                    <a:pt x="3470643" y="181457"/>
                  </a:lnTo>
                  <a:lnTo>
                    <a:pt x="3354418" y="113245"/>
                  </a:lnTo>
                  <a:close/>
                </a:path>
                <a:path w="3470910" h="1944370">
                  <a:moveTo>
                    <a:pt x="3195630" y="20053"/>
                  </a:moveTo>
                  <a:lnTo>
                    <a:pt x="3156204" y="20053"/>
                  </a:lnTo>
                  <a:lnTo>
                    <a:pt x="3281540" y="93357"/>
                  </a:lnTo>
                  <a:lnTo>
                    <a:pt x="2985477" y="119494"/>
                  </a:lnTo>
                  <a:lnTo>
                    <a:pt x="3137412" y="119494"/>
                  </a:lnTo>
                  <a:lnTo>
                    <a:pt x="3294519" y="105625"/>
                  </a:lnTo>
                  <a:lnTo>
                    <a:pt x="3341435" y="105625"/>
                  </a:lnTo>
                  <a:lnTo>
                    <a:pt x="3195630" y="20053"/>
                  </a:lnTo>
                  <a:close/>
                </a:path>
              </a:pathLst>
            </a:custGeom>
            <a:solidFill>
              <a:srgbClr val="0093D2"/>
            </a:solidFill>
          </p:spPr>
          <p:txBody>
            <a:bodyPr wrap="square" lIns="0" tIns="0" rIns="0" bIns="0" rtlCol="0"/>
            <a:lstStyle/>
            <a:p>
              <a:endParaRPr/>
            </a:p>
          </p:txBody>
        </p:sp>
        <p:sp>
          <p:nvSpPr>
            <p:cNvPr id="221" name="object 215">
              <a:extLst>
                <a:ext uri="{FF2B5EF4-FFF2-40B4-BE49-F238E27FC236}">
                  <a16:creationId xmlns:a16="http://schemas.microsoft.com/office/drawing/2014/main" id="{AEBF9C78-A716-45F0-8FEA-1898A49CEF77}"/>
                </a:ext>
              </a:extLst>
            </p:cNvPr>
            <p:cNvSpPr/>
            <p:nvPr/>
          </p:nvSpPr>
          <p:spPr>
            <a:xfrm>
              <a:off x="5387615" y="2720917"/>
              <a:ext cx="222885" cy="57150"/>
            </a:xfrm>
            <a:custGeom>
              <a:avLst/>
              <a:gdLst/>
              <a:ahLst/>
              <a:cxnLst/>
              <a:rect l="l" t="t" r="r" b="b"/>
              <a:pathLst>
                <a:path w="222885" h="57150">
                  <a:moveTo>
                    <a:pt x="0" y="18059"/>
                  </a:moveTo>
                  <a:lnTo>
                    <a:pt x="222681" y="0"/>
                  </a:lnTo>
                  <a:lnTo>
                    <a:pt x="120840" y="56845"/>
                  </a:lnTo>
                  <a:lnTo>
                    <a:pt x="0" y="18059"/>
                  </a:lnTo>
                  <a:close/>
                </a:path>
              </a:pathLst>
            </a:custGeom>
            <a:ln w="12699">
              <a:solidFill>
                <a:srgbClr val="C2DEF4"/>
              </a:solidFill>
            </a:ln>
          </p:spPr>
          <p:txBody>
            <a:bodyPr wrap="square" lIns="0" tIns="0" rIns="0" bIns="0" rtlCol="0"/>
            <a:lstStyle/>
            <a:p>
              <a:endParaRPr/>
            </a:p>
          </p:txBody>
        </p:sp>
        <p:sp>
          <p:nvSpPr>
            <p:cNvPr id="222" name="object 216">
              <a:extLst>
                <a:ext uri="{FF2B5EF4-FFF2-40B4-BE49-F238E27FC236}">
                  <a16:creationId xmlns:a16="http://schemas.microsoft.com/office/drawing/2014/main" id="{1DC3DAF6-6982-49AE-B1E7-BBAC9BFA85CD}"/>
                </a:ext>
              </a:extLst>
            </p:cNvPr>
            <p:cNvSpPr/>
            <p:nvPr/>
          </p:nvSpPr>
          <p:spPr>
            <a:xfrm>
              <a:off x="5230377" y="2629566"/>
              <a:ext cx="123825" cy="99060"/>
            </a:xfrm>
            <a:custGeom>
              <a:avLst/>
              <a:gdLst/>
              <a:ahLst/>
              <a:cxnLst/>
              <a:rect l="l" t="t" r="r" b="b"/>
              <a:pathLst>
                <a:path w="123825" h="99060">
                  <a:moveTo>
                    <a:pt x="101168" y="0"/>
                  </a:moveTo>
                  <a:lnTo>
                    <a:pt x="123545" y="98602"/>
                  </a:lnTo>
                  <a:lnTo>
                    <a:pt x="0" y="58940"/>
                  </a:lnTo>
                  <a:lnTo>
                    <a:pt x="101168" y="0"/>
                  </a:lnTo>
                  <a:close/>
                </a:path>
              </a:pathLst>
            </a:custGeom>
            <a:ln w="12700">
              <a:solidFill>
                <a:srgbClr val="C2DEF4"/>
              </a:solidFill>
            </a:ln>
          </p:spPr>
          <p:txBody>
            <a:bodyPr wrap="square" lIns="0" tIns="0" rIns="0" bIns="0" rtlCol="0"/>
            <a:lstStyle/>
            <a:p>
              <a:endParaRPr/>
            </a:p>
          </p:txBody>
        </p:sp>
        <p:sp>
          <p:nvSpPr>
            <p:cNvPr id="223" name="object 217">
              <a:extLst>
                <a:ext uri="{FF2B5EF4-FFF2-40B4-BE49-F238E27FC236}">
                  <a16:creationId xmlns:a16="http://schemas.microsoft.com/office/drawing/2014/main" id="{F432EA94-6BF8-482F-BEF9-9F1D5437BC48}"/>
                </a:ext>
              </a:extLst>
            </p:cNvPr>
            <p:cNvSpPr/>
            <p:nvPr/>
          </p:nvSpPr>
          <p:spPr>
            <a:xfrm>
              <a:off x="8190175" y="864545"/>
              <a:ext cx="296545" cy="99695"/>
            </a:xfrm>
            <a:custGeom>
              <a:avLst/>
              <a:gdLst/>
              <a:ahLst/>
              <a:cxnLst/>
              <a:rect l="l" t="t" r="r" b="b"/>
              <a:pathLst>
                <a:path w="296545" h="99694">
                  <a:moveTo>
                    <a:pt x="296062" y="73304"/>
                  </a:moveTo>
                  <a:lnTo>
                    <a:pt x="0" y="99441"/>
                  </a:lnTo>
                  <a:lnTo>
                    <a:pt x="170726" y="0"/>
                  </a:lnTo>
                  <a:lnTo>
                    <a:pt x="296062" y="73304"/>
                  </a:lnTo>
                  <a:close/>
                </a:path>
              </a:pathLst>
            </a:custGeom>
            <a:ln w="12700">
              <a:solidFill>
                <a:srgbClr val="C2DEF4"/>
              </a:solidFill>
            </a:ln>
          </p:spPr>
          <p:txBody>
            <a:bodyPr wrap="square" lIns="0" tIns="0" rIns="0" bIns="0" rtlCol="0"/>
            <a:lstStyle/>
            <a:p>
              <a:endParaRPr/>
            </a:p>
          </p:txBody>
        </p:sp>
        <p:sp>
          <p:nvSpPr>
            <p:cNvPr id="224" name="object 218">
              <a:extLst>
                <a:ext uri="{FF2B5EF4-FFF2-40B4-BE49-F238E27FC236}">
                  <a16:creationId xmlns:a16="http://schemas.microsoft.com/office/drawing/2014/main" id="{27A3B209-0194-4E43-9EFE-D7E566F515B8}"/>
                </a:ext>
              </a:extLst>
            </p:cNvPr>
            <p:cNvSpPr/>
            <p:nvPr/>
          </p:nvSpPr>
          <p:spPr>
            <a:xfrm>
              <a:off x="8472102" y="957738"/>
              <a:ext cx="170180" cy="166370"/>
            </a:xfrm>
            <a:custGeom>
              <a:avLst/>
              <a:gdLst/>
              <a:ahLst/>
              <a:cxnLst/>
              <a:rect l="l" t="t" r="r" b="b"/>
              <a:pathLst>
                <a:path w="170179" h="166369">
                  <a:moveTo>
                    <a:pt x="0" y="165963"/>
                  </a:moveTo>
                  <a:lnTo>
                    <a:pt x="48196" y="0"/>
                  </a:lnTo>
                  <a:lnTo>
                    <a:pt x="169824" y="71132"/>
                  </a:lnTo>
                  <a:lnTo>
                    <a:pt x="0" y="165963"/>
                  </a:lnTo>
                  <a:close/>
                </a:path>
              </a:pathLst>
            </a:custGeom>
            <a:ln w="12700">
              <a:solidFill>
                <a:srgbClr val="C2DEF4"/>
              </a:solidFill>
            </a:ln>
          </p:spPr>
          <p:txBody>
            <a:bodyPr wrap="square" lIns="0" tIns="0" rIns="0" bIns="0" rtlCol="0"/>
            <a:lstStyle/>
            <a:p>
              <a:endParaRPr/>
            </a:p>
          </p:txBody>
        </p:sp>
        <p:sp>
          <p:nvSpPr>
            <p:cNvPr id="225" name="object 219">
              <a:extLst>
                <a:ext uri="{FF2B5EF4-FFF2-40B4-BE49-F238E27FC236}">
                  <a16:creationId xmlns:a16="http://schemas.microsoft.com/office/drawing/2014/main" id="{61CBD781-C5CB-4DB2-BC52-7F01CAC4A980}"/>
                </a:ext>
              </a:extLst>
            </p:cNvPr>
            <p:cNvSpPr/>
            <p:nvPr/>
          </p:nvSpPr>
          <p:spPr>
            <a:xfrm>
              <a:off x="5349947" y="2628080"/>
              <a:ext cx="259079" cy="104139"/>
            </a:xfrm>
            <a:custGeom>
              <a:avLst/>
              <a:gdLst/>
              <a:ahLst/>
              <a:cxnLst/>
              <a:rect l="l" t="t" r="r" b="b"/>
              <a:pathLst>
                <a:path w="259080" h="104139">
                  <a:moveTo>
                    <a:pt x="258965" y="85001"/>
                  </a:moveTo>
                  <a:lnTo>
                    <a:pt x="23215" y="104127"/>
                  </a:lnTo>
                  <a:lnTo>
                    <a:pt x="0" y="0"/>
                  </a:lnTo>
                  <a:lnTo>
                    <a:pt x="258965" y="85001"/>
                  </a:lnTo>
                  <a:close/>
                </a:path>
              </a:pathLst>
            </a:custGeom>
            <a:ln w="12699">
              <a:solidFill>
                <a:srgbClr val="C2DEF4"/>
              </a:solidFill>
            </a:ln>
          </p:spPr>
          <p:txBody>
            <a:bodyPr wrap="square" lIns="0" tIns="0" rIns="0" bIns="0" rtlCol="0"/>
            <a:lstStyle/>
            <a:p>
              <a:endParaRPr/>
            </a:p>
          </p:txBody>
        </p:sp>
        <p:sp>
          <p:nvSpPr>
            <p:cNvPr id="226" name="object 220">
              <a:extLst>
                <a:ext uri="{FF2B5EF4-FFF2-40B4-BE49-F238E27FC236}">
                  <a16:creationId xmlns:a16="http://schemas.microsoft.com/office/drawing/2014/main" id="{07A9A981-0F88-4DDD-9438-3E47132C331D}"/>
                </a:ext>
              </a:extLst>
            </p:cNvPr>
            <p:cNvSpPr/>
            <p:nvPr/>
          </p:nvSpPr>
          <p:spPr>
            <a:xfrm>
              <a:off x="8186873" y="950118"/>
              <a:ext cx="312420" cy="175895"/>
            </a:xfrm>
            <a:custGeom>
              <a:avLst/>
              <a:gdLst/>
              <a:ahLst/>
              <a:cxnLst/>
              <a:rect l="l" t="t" r="r" b="b"/>
              <a:pathLst>
                <a:path w="312420" h="175894">
                  <a:moveTo>
                    <a:pt x="0" y="27571"/>
                  </a:moveTo>
                  <a:lnTo>
                    <a:pt x="312343" y="0"/>
                  </a:lnTo>
                  <a:lnTo>
                    <a:pt x="261912" y="175577"/>
                  </a:lnTo>
                  <a:lnTo>
                    <a:pt x="0" y="27571"/>
                  </a:lnTo>
                  <a:close/>
                </a:path>
              </a:pathLst>
            </a:custGeom>
            <a:ln w="12700">
              <a:solidFill>
                <a:srgbClr val="C2DEF4"/>
              </a:solidFill>
            </a:ln>
          </p:spPr>
          <p:txBody>
            <a:bodyPr wrap="square" lIns="0" tIns="0" rIns="0" bIns="0" rtlCol="0"/>
            <a:lstStyle/>
            <a:p>
              <a:endParaRPr/>
            </a:p>
          </p:txBody>
        </p:sp>
        <p:sp>
          <p:nvSpPr>
            <p:cNvPr id="227" name="object 221">
              <a:extLst>
                <a:ext uri="{FF2B5EF4-FFF2-40B4-BE49-F238E27FC236}">
                  <a16:creationId xmlns:a16="http://schemas.microsoft.com/office/drawing/2014/main" id="{9416C62C-6906-4E2B-A744-398BEBDB2674}"/>
                </a:ext>
              </a:extLst>
            </p:cNvPr>
            <p:cNvSpPr/>
            <p:nvPr/>
          </p:nvSpPr>
          <p:spPr>
            <a:xfrm>
              <a:off x="7716376" y="1365014"/>
              <a:ext cx="323850" cy="180975"/>
            </a:xfrm>
            <a:custGeom>
              <a:avLst/>
              <a:gdLst/>
              <a:ahLst/>
              <a:cxnLst/>
              <a:rect l="l" t="t" r="r" b="b"/>
              <a:pathLst>
                <a:path w="323850" h="180975">
                  <a:moveTo>
                    <a:pt x="29489" y="25412"/>
                  </a:moveTo>
                  <a:lnTo>
                    <a:pt x="323329" y="0"/>
                  </a:lnTo>
                  <a:lnTo>
                    <a:pt x="0" y="180454"/>
                  </a:lnTo>
                  <a:lnTo>
                    <a:pt x="29489" y="25412"/>
                  </a:lnTo>
                  <a:close/>
                </a:path>
              </a:pathLst>
            </a:custGeom>
            <a:ln w="12700">
              <a:solidFill>
                <a:srgbClr val="C2DEF4"/>
              </a:solidFill>
            </a:ln>
          </p:spPr>
          <p:txBody>
            <a:bodyPr wrap="square" lIns="0" tIns="0" rIns="0" bIns="0" rtlCol="0"/>
            <a:lstStyle/>
            <a:p>
              <a:endParaRPr/>
            </a:p>
          </p:txBody>
        </p:sp>
        <p:sp>
          <p:nvSpPr>
            <p:cNvPr id="228" name="object 222">
              <a:extLst>
                <a:ext uri="{FF2B5EF4-FFF2-40B4-BE49-F238E27FC236}">
                  <a16:creationId xmlns:a16="http://schemas.microsoft.com/office/drawing/2014/main" id="{1B33DAE2-6D9F-4CF0-B588-A57FE17C9FE9}"/>
                </a:ext>
              </a:extLst>
            </p:cNvPr>
            <p:cNvSpPr/>
            <p:nvPr/>
          </p:nvSpPr>
          <p:spPr>
            <a:xfrm>
              <a:off x="7042450" y="1760378"/>
              <a:ext cx="288925" cy="161290"/>
            </a:xfrm>
            <a:custGeom>
              <a:avLst/>
              <a:gdLst/>
              <a:ahLst/>
              <a:cxnLst/>
              <a:rect l="l" t="t" r="r" b="b"/>
              <a:pathLst>
                <a:path w="288925" h="161289">
                  <a:moveTo>
                    <a:pt x="12217" y="23507"/>
                  </a:moveTo>
                  <a:lnTo>
                    <a:pt x="288899" y="0"/>
                  </a:lnTo>
                  <a:lnTo>
                    <a:pt x="0" y="161239"/>
                  </a:lnTo>
                  <a:lnTo>
                    <a:pt x="12217" y="23507"/>
                  </a:lnTo>
                  <a:close/>
                </a:path>
              </a:pathLst>
            </a:custGeom>
            <a:ln w="12700">
              <a:solidFill>
                <a:srgbClr val="C2DEF4"/>
              </a:solidFill>
            </a:ln>
          </p:spPr>
          <p:txBody>
            <a:bodyPr wrap="square" lIns="0" tIns="0" rIns="0" bIns="0" rtlCol="0"/>
            <a:lstStyle/>
            <a:p>
              <a:endParaRPr/>
            </a:p>
          </p:txBody>
        </p:sp>
        <p:sp>
          <p:nvSpPr>
            <p:cNvPr id="229" name="object 223">
              <a:extLst>
                <a:ext uri="{FF2B5EF4-FFF2-40B4-BE49-F238E27FC236}">
                  <a16:creationId xmlns:a16="http://schemas.microsoft.com/office/drawing/2014/main" id="{04FE72BB-D452-45E9-86E3-8DD86FCAF295}"/>
                </a:ext>
              </a:extLst>
            </p:cNvPr>
            <p:cNvSpPr/>
            <p:nvPr/>
          </p:nvSpPr>
          <p:spPr>
            <a:xfrm>
              <a:off x="6436000" y="2114200"/>
              <a:ext cx="261620" cy="145415"/>
            </a:xfrm>
            <a:custGeom>
              <a:avLst/>
              <a:gdLst/>
              <a:ahLst/>
              <a:cxnLst/>
              <a:rect l="l" t="t" r="r" b="b"/>
              <a:pathLst>
                <a:path w="261619" h="145414">
                  <a:moveTo>
                    <a:pt x="0" y="21843"/>
                  </a:moveTo>
                  <a:lnTo>
                    <a:pt x="261366" y="0"/>
                  </a:lnTo>
                  <a:lnTo>
                    <a:pt x="1727" y="144894"/>
                  </a:lnTo>
                  <a:lnTo>
                    <a:pt x="0" y="21843"/>
                  </a:lnTo>
                  <a:close/>
                </a:path>
              </a:pathLst>
            </a:custGeom>
            <a:ln w="12700">
              <a:solidFill>
                <a:srgbClr val="C2DEF4"/>
              </a:solidFill>
            </a:ln>
          </p:spPr>
          <p:txBody>
            <a:bodyPr wrap="square" lIns="0" tIns="0" rIns="0" bIns="0" rtlCol="0"/>
            <a:lstStyle/>
            <a:p>
              <a:endParaRPr/>
            </a:p>
          </p:txBody>
        </p:sp>
        <p:sp>
          <p:nvSpPr>
            <p:cNvPr id="230" name="object 224">
              <a:extLst>
                <a:ext uri="{FF2B5EF4-FFF2-40B4-BE49-F238E27FC236}">
                  <a16:creationId xmlns:a16="http://schemas.microsoft.com/office/drawing/2014/main" id="{4E79C09E-2160-42E5-8765-85133B1FE537}"/>
                </a:ext>
              </a:extLst>
            </p:cNvPr>
            <p:cNvSpPr/>
            <p:nvPr/>
          </p:nvSpPr>
          <p:spPr>
            <a:xfrm>
              <a:off x="5879016" y="2432678"/>
              <a:ext cx="248285" cy="131445"/>
            </a:xfrm>
            <a:custGeom>
              <a:avLst/>
              <a:gdLst/>
              <a:ahLst/>
              <a:cxnLst/>
              <a:rect l="l" t="t" r="r" b="b"/>
              <a:pathLst>
                <a:path w="248285" h="131444">
                  <a:moveTo>
                    <a:pt x="0" y="20396"/>
                  </a:moveTo>
                  <a:lnTo>
                    <a:pt x="247700" y="0"/>
                  </a:lnTo>
                  <a:lnTo>
                    <a:pt x="13055" y="130987"/>
                  </a:lnTo>
                  <a:lnTo>
                    <a:pt x="0" y="20396"/>
                  </a:lnTo>
                  <a:close/>
                </a:path>
              </a:pathLst>
            </a:custGeom>
            <a:ln w="12700">
              <a:solidFill>
                <a:srgbClr val="C2DEF4"/>
              </a:solidFill>
            </a:ln>
          </p:spPr>
          <p:txBody>
            <a:bodyPr wrap="square" lIns="0" tIns="0" rIns="0" bIns="0" rtlCol="0"/>
            <a:lstStyle/>
            <a:p>
              <a:endParaRPr/>
            </a:p>
          </p:txBody>
        </p:sp>
        <p:sp>
          <p:nvSpPr>
            <p:cNvPr id="231" name="object 225">
              <a:extLst>
                <a:ext uri="{FF2B5EF4-FFF2-40B4-BE49-F238E27FC236}">
                  <a16:creationId xmlns:a16="http://schemas.microsoft.com/office/drawing/2014/main" id="{FF0F8478-DC56-4319-BB93-D79FC5F51D2F}"/>
                </a:ext>
              </a:extLst>
            </p:cNvPr>
            <p:cNvSpPr/>
            <p:nvPr/>
          </p:nvSpPr>
          <p:spPr>
            <a:xfrm>
              <a:off x="5620838" y="2580315"/>
              <a:ext cx="241935" cy="125095"/>
            </a:xfrm>
            <a:custGeom>
              <a:avLst/>
              <a:gdLst/>
              <a:ahLst/>
              <a:cxnLst/>
              <a:rect l="l" t="t" r="r" b="b"/>
              <a:pathLst>
                <a:path w="241935" h="125094">
                  <a:moveTo>
                    <a:pt x="0" y="19723"/>
                  </a:moveTo>
                  <a:lnTo>
                    <a:pt x="241376" y="0"/>
                  </a:lnTo>
                  <a:lnTo>
                    <a:pt x="17906" y="124701"/>
                  </a:lnTo>
                  <a:lnTo>
                    <a:pt x="0" y="19723"/>
                  </a:lnTo>
                  <a:close/>
                </a:path>
              </a:pathLst>
            </a:custGeom>
            <a:ln w="12700">
              <a:solidFill>
                <a:srgbClr val="C2DEF4"/>
              </a:solidFill>
            </a:ln>
          </p:spPr>
          <p:txBody>
            <a:bodyPr wrap="square" lIns="0" tIns="0" rIns="0" bIns="0" rtlCol="0"/>
            <a:lstStyle/>
            <a:p>
              <a:endParaRPr/>
            </a:p>
          </p:txBody>
        </p:sp>
        <p:sp>
          <p:nvSpPr>
            <p:cNvPr id="232" name="object 226">
              <a:extLst>
                <a:ext uri="{FF2B5EF4-FFF2-40B4-BE49-F238E27FC236}">
                  <a16:creationId xmlns:a16="http://schemas.microsoft.com/office/drawing/2014/main" id="{4BF44643-0963-4B26-8367-2EA0AAE1F18E}"/>
                </a:ext>
              </a:extLst>
            </p:cNvPr>
            <p:cNvSpPr/>
            <p:nvPr/>
          </p:nvSpPr>
          <p:spPr>
            <a:xfrm>
              <a:off x="5361593" y="2601562"/>
              <a:ext cx="259715" cy="105410"/>
            </a:xfrm>
            <a:custGeom>
              <a:avLst/>
              <a:gdLst/>
              <a:ahLst/>
              <a:cxnLst/>
              <a:rect l="l" t="t" r="r" b="b"/>
              <a:pathLst>
                <a:path w="259714" h="105410">
                  <a:moveTo>
                    <a:pt x="240880" y="0"/>
                  </a:moveTo>
                  <a:lnTo>
                    <a:pt x="259092" y="104927"/>
                  </a:lnTo>
                  <a:lnTo>
                    <a:pt x="0" y="19697"/>
                  </a:lnTo>
                  <a:lnTo>
                    <a:pt x="240880" y="0"/>
                  </a:lnTo>
                  <a:close/>
                </a:path>
              </a:pathLst>
            </a:custGeom>
            <a:ln w="12700">
              <a:solidFill>
                <a:srgbClr val="C2DEF4"/>
              </a:solidFill>
            </a:ln>
          </p:spPr>
          <p:txBody>
            <a:bodyPr wrap="square" lIns="0" tIns="0" rIns="0" bIns="0" rtlCol="0"/>
            <a:lstStyle/>
            <a:p>
              <a:endParaRPr/>
            </a:p>
          </p:txBody>
        </p:sp>
        <p:sp>
          <p:nvSpPr>
            <p:cNvPr id="233" name="object 227">
              <a:extLst>
                <a:ext uri="{FF2B5EF4-FFF2-40B4-BE49-F238E27FC236}">
                  <a16:creationId xmlns:a16="http://schemas.microsoft.com/office/drawing/2014/main" id="{8CD152D8-3CD4-42FF-B8F2-429F5B452A76}"/>
                </a:ext>
              </a:extLst>
            </p:cNvPr>
            <p:cNvSpPr/>
            <p:nvPr/>
          </p:nvSpPr>
          <p:spPr>
            <a:xfrm>
              <a:off x="5359815" y="2483706"/>
              <a:ext cx="241300" cy="129539"/>
            </a:xfrm>
            <a:custGeom>
              <a:avLst/>
              <a:gdLst/>
              <a:ahLst/>
              <a:cxnLst/>
              <a:rect l="l" t="t" r="r" b="b"/>
              <a:pathLst>
                <a:path w="241300" h="129539">
                  <a:moveTo>
                    <a:pt x="222046" y="0"/>
                  </a:moveTo>
                  <a:lnTo>
                    <a:pt x="241160" y="109677"/>
                  </a:lnTo>
                  <a:lnTo>
                    <a:pt x="0" y="129387"/>
                  </a:lnTo>
                  <a:lnTo>
                    <a:pt x="222046" y="0"/>
                  </a:lnTo>
                  <a:close/>
                </a:path>
              </a:pathLst>
            </a:custGeom>
            <a:ln w="12700">
              <a:solidFill>
                <a:srgbClr val="C2DEF4"/>
              </a:solidFill>
            </a:ln>
          </p:spPr>
          <p:txBody>
            <a:bodyPr wrap="square" lIns="0" tIns="0" rIns="0" bIns="0" rtlCol="0"/>
            <a:lstStyle/>
            <a:p>
              <a:endParaRPr/>
            </a:p>
          </p:txBody>
        </p:sp>
        <p:sp>
          <p:nvSpPr>
            <p:cNvPr id="234" name="object 228">
              <a:extLst>
                <a:ext uri="{FF2B5EF4-FFF2-40B4-BE49-F238E27FC236}">
                  <a16:creationId xmlns:a16="http://schemas.microsoft.com/office/drawing/2014/main" id="{26C2BA39-26A4-41DE-A422-3B875579D47C}"/>
                </a:ext>
              </a:extLst>
            </p:cNvPr>
            <p:cNvSpPr/>
            <p:nvPr/>
          </p:nvSpPr>
          <p:spPr>
            <a:xfrm>
              <a:off x="5611580" y="2330405"/>
              <a:ext cx="247650" cy="136525"/>
            </a:xfrm>
            <a:custGeom>
              <a:avLst/>
              <a:gdLst/>
              <a:ahLst/>
              <a:cxnLst/>
              <a:rect l="l" t="t" r="r" b="b"/>
              <a:pathLst>
                <a:path w="247650" h="136525">
                  <a:moveTo>
                    <a:pt x="247472" y="115633"/>
                  </a:moveTo>
                  <a:lnTo>
                    <a:pt x="0" y="136016"/>
                  </a:lnTo>
                  <a:lnTo>
                    <a:pt x="233400" y="0"/>
                  </a:lnTo>
                  <a:lnTo>
                    <a:pt x="247472" y="115633"/>
                  </a:lnTo>
                  <a:close/>
                </a:path>
              </a:pathLst>
            </a:custGeom>
            <a:ln w="12700">
              <a:solidFill>
                <a:srgbClr val="C2DEF4"/>
              </a:solidFill>
            </a:ln>
          </p:spPr>
          <p:txBody>
            <a:bodyPr wrap="square" lIns="0" tIns="0" rIns="0" bIns="0" rtlCol="0"/>
            <a:lstStyle/>
            <a:p>
              <a:endParaRPr/>
            </a:p>
          </p:txBody>
        </p:sp>
        <p:sp>
          <p:nvSpPr>
            <p:cNvPr id="235" name="object 229">
              <a:extLst>
                <a:ext uri="{FF2B5EF4-FFF2-40B4-BE49-F238E27FC236}">
                  <a16:creationId xmlns:a16="http://schemas.microsoft.com/office/drawing/2014/main" id="{9C6F6348-503C-4675-9078-854EDF037533}"/>
                </a:ext>
              </a:extLst>
            </p:cNvPr>
            <p:cNvSpPr/>
            <p:nvPr/>
          </p:nvSpPr>
          <p:spPr>
            <a:xfrm>
              <a:off x="6154708" y="1999125"/>
              <a:ext cx="261620" cy="151130"/>
            </a:xfrm>
            <a:custGeom>
              <a:avLst/>
              <a:gdLst/>
              <a:ahLst/>
              <a:cxnLst/>
              <a:rect l="l" t="t" r="r" b="b"/>
              <a:pathLst>
                <a:path w="261619" h="151130">
                  <a:moveTo>
                    <a:pt x="261150" y="128993"/>
                  </a:moveTo>
                  <a:lnTo>
                    <a:pt x="0" y="150825"/>
                  </a:lnTo>
                  <a:lnTo>
                    <a:pt x="258902" y="0"/>
                  </a:lnTo>
                  <a:lnTo>
                    <a:pt x="261150" y="128993"/>
                  </a:lnTo>
                  <a:close/>
                </a:path>
              </a:pathLst>
            </a:custGeom>
            <a:ln w="12700">
              <a:solidFill>
                <a:srgbClr val="C2DEF4"/>
              </a:solidFill>
            </a:ln>
          </p:spPr>
          <p:txBody>
            <a:bodyPr wrap="square" lIns="0" tIns="0" rIns="0" bIns="0" rtlCol="0"/>
            <a:lstStyle/>
            <a:p>
              <a:endParaRPr/>
            </a:p>
          </p:txBody>
        </p:sp>
        <p:sp>
          <p:nvSpPr>
            <p:cNvPr id="236" name="object 230">
              <a:extLst>
                <a:ext uri="{FF2B5EF4-FFF2-40B4-BE49-F238E27FC236}">
                  <a16:creationId xmlns:a16="http://schemas.microsoft.com/office/drawing/2014/main" id="{6FD72D16-D0B6-4CE9-AD13-BA4B57ECAE41}"/>
                </a:ext>
              </a:extLst>
            </p:cNvPr>
            <p:cNvSpPr/>
            <p:nvPr/>
          </p:nvSpPr>
          <p:spPr>
            <a:xfrm>
              <a:off x="6758059" y="1630177"/>
              <a:ext cx="288925" cy="168275"/>
            </a:xfrm>
            <a:custGeom>
              <a:avLst/>
              <a:gdLst/>
              <a:ahLst/>
              <a:cxnLst/>
              <a:rect l="l" t="t" r="r" b="b"/>
              <a:pathLst>
                <a:path w="288925" h="168275">
                  <a:moveTo>
                    <a:pt x="276377" y="144767"/>
                  </a:moveTo>
                  <a:lnTo>
                    <a:pt x="0" y="168249"/>
                  </a:lnTo>
                  <a:lnTo>
                    <a:pt x="288696" y="0"/>
                  </a:lnTo>
                  <a:lnTo>
                    <a:pt x="276377" y="144767"/>
                  </a:lnTo>
                  <a:close/>
                </a:path>
              </a:pathLst>
            </a:custGeom>
            <a:ln w="12700">
              <a:solidFill>
                <a:srgbClr val="C2DEF4"/>
              </a:solidFill>
            </a:ln>
          </p:spPr>
          <p:txBody>
            <a:bodyPr wrap="square" lIns="0" tIns="0" rIns="0" bIns="0" rtlCol="0"/>
            <a:lstStyle/>
            <a:p>
              <a:endParaRPr/>
            </a:p>
          </p:txBody>
        </p:sp>
        <p:sp>
          <p:nvSpPr>
            <p:cNvPr id="237" name="object 231">
              <a:extLst>
                <a:ext uri="{FF2B5EF4-FFF2-40B4-BE49-F238E27FC236}">
                  <a16:creationId xmlns:a16="http://schemas.microsoft.com/office/drawing/2014/main" id="{04AFD21A-FB83-49CE-A38B-5FCAC410D085}"/>
                </a:ext>
              </a:extLst>
            </p:cNvPr>
            <p:cNvSpPr/>
            <p:nvPr/>
          </p:nvSpPr>
          <p:spPr>
            <a:xfrm>
              <a:off x="7432138" y="1216856"/>
              <a:ext cx="324485" cy="189230"/>
            </a:xfrm>
            <a:custGeom>
              <a:avLst/>
              <a:gdLst/>
              <a:ahLst/>
              <a:cxnLst/>
              <a:rect l="l" t="t" r="r" b="b"/>
              <a:pathLst>
                <a:path w="324485" h="189230">
                  <a:moveTo>
                    <a:pt x="293535" y="163398"/>
                  </a:moveTo>
                  <a:lnTo>
                    <a:pt x="0" y="188823"/>
                  </a:lnTo>
                  <a:lnTo>
                    <a:pt x="324040" y="0"/>
                  </a:lnTo>
                  <a:lnTo>
                    <a:pt x="293535" y="163398"/>
                  </a:lnTo>
                  <a:close/>
                </a:path>
              </a:pathLst>
            </a:custGeom>
            <a:ln w="12700">
              <a:solidFill>
                <a:srgbClr val="C2DEF4"/>
              </a:solidFill>
            </a:ln>
          </p:spPr>
          <p:txBody>
            <a:bodyPr wrap="square" lIns="0" tIns="0" rIns="0" bIns="0" rtlCol="0"/>
            <a:lstStyle/>
            <a:p>
              <a:endParaRPr/>
            </a:p>
          </p:txBody>
        </p:sp>
        <p:sp>
          <p:nvSpPr>
            <p:cNvPr id="238" name="object 232">
              <a:extLst>
                <a:ext uri="{FF2B5EF4-FFF2-40B4-BE49-F238E27FC236}">
                  <a16:creationId xmlns:a16="http://schemas.microsoft.com/office/drawing/2014/main" id="{5968C268-788B-4784-9517-1E6BCD7E750A}"/>
                </a:ext>
              </a:extLst>
            </p:cNvPr>
            <p:cNvSpPr/>
            <p:nvPr/>
          </p:nvSpPr>
          <p:spPr>
            <a:xfrm>
              <a:off x="7799701" y="990948"/>
              <a:ext cx="344805" cy="200660"/>
            </a:xfrm>
            <a:custGeom>
              <a:avLst/>
              <a:gdLst/>
              <a:ahLst/>
              <a:cxnLst/>
              <a:rect l="l" t="t" r="r" b="b"/>
              <a:pathLst>
                <a:path w="344804" h="200659">
                  <a:moveTo>
                    <a:pt x="302945" y="174040"/>
                  </a:moveTo>
                  <a:lnTo>
                    <a:pt x="0" y="200545"/>
                  </a:lnTo>
                  <a:lnTo>
                    <a:pt x="344195" y="0"/>
                  </a:lnTo>
                  <a:lnTo>
                    <a:pt x="302945" y="174040"/>
                  </a:lnTo>
                  <a:close/>
                </a:path>
              </a:pathLst>
            </a:custGeom>
            <a:ln w="12700">
              <a:solidFill>
                <a:srgbClr val="C2DEF4"/>
              </a:solidFill>
            </a:ln>
          </p:spPr>
          <p:txBody>
            <a:bodyPr wrap="square" lIns="0" tIns="0" rIns="0" bIns="0" rtlCol="0"/>
            <a:lstStyle/>
            <a:p>
              <a:endParaRPr/>
            </a:p>
          </p:txBody>
        </p:sp>
        <p:sp>
          <p:nvSpPr>
            <p:cNvPr id="239" name="object 233">
              <a:extLst>
                <a:ext uri="{FF2B5EF4-FFF2-40B4-BE49-F238E27FC236}">
                  <a16:creationId xmlns:a16="http://schemas.microsoft.com/office/drawing/2014/main" id="{0413ED89-F65C-47AE-B619-43A833CE2379}"/>
                </a:ext>
              </a:extLst>
            </p:cNvPr>
            <p:cNvSpPr/>
            <p:nvPr/>
          </p:nvSpPr>
          <p:spPr>
            <a:xfrm>
              <a:off x="8125811" y="988840"/>
              <a:ext cx="304165" cy="174625"/>
            </a:xfrm>
            <a:custGeom>
              <a:avLst/>
              <a:gdLst/>
              <a:ahLst/>
              <a:cxnLst/>
              <a:rect l="l" t="t" r="r" b="b"/>
              <a:pathLst>
                <a:path w="304164" h="174625">
                  <a:moveTo>
                    <a:pt x="0" y="174129"/>
                  </a:moveTo>
                  <a:lnTo>
                    <a:pt x="41922" y="0"/>
                  </a:lnTo>
                  <a:lnTo>
                    <a:pt x="303949" y="147561"/>
                  </a:lnTo>
                  <a:lnTo>
                    <a:pt x="0" y="174129"/>
                  </a:lnTo>
                  <a:close/>
                </a:path>
              </a:pathLst>
            </a:custGeom>
            <a:ln w="12699">
              <a:solidFill>
                <a:srgbClr val="C2DEF4"/>
              </a:solidFill>
            </a:ln>
          </p:spPr>
          <p:txBody>
            <a:bodyPr wrap="square" lIns="0" tIns="0" rIns="0" bIns="0" rtlCol="0"/>
            <a:lstStyle/>
            <a:p>
              <a:endParaRPr/>
            </a:p>
          </p:txBody>
        </p:sp>
        <p:sp>
          <p:nvSpPr>
            <p:cNvPr id="240" name="object 234">
              <a:extLst>
                <a:ext uri="{FF2B5EF4-FFF2-40B4-BE49-F238E27FC236}">
                  <a16:creationId xmlns:a16="http://schemas.microsoft.com/office/drawing/2014/main" id="{E59EDBE3-D7C8-4D51-9672-0733387F423A}"/>
                </a:ext>
              </a:extLst>
            </p:cNvPr>
            <p:cNvSpPr/>
            <p:nvPr/>
          </p:nvSpPr>
          <p:spPr>
            <a:xfrm>
              <a:off x="8083114" y="1149419"/>
              <a:ext cx="342900" cy="191770"/>
            </a:xfrm>
            <a:custGeom>
              <a:avLst/>
              <a:gdLst/>
              <a:ahLst/>
              <a:cxnLst/>
              <a:rect l="l" t="t" r="r" b="b"/>
              <a:pathLst>
                <a:path w="342900" h="191769">
                  <a:moveTo>
                    <a:pt x="39649" y="26492"/>
                  </a:moveTo>
                  <a:lnTo>
                    <a:pt x="342861" y="0"/>
                  </a:lnTo>
                  <a:lnTo>
                    <a:pt x="0" y="191376"/>
                  </a:lnTo>
                  <a:lnTo>
                    <a:pt x="39649" y="26492"/>
                  </a:lnTo>
                  <a:close/>
                </a:path>
              </a:pathLst>
            </a:custGeom>
            <a:ln w="12700">
              <a:solidFill>
                <a:srgbClr val="C2DEF4"/>
              </a:solidFill>
            </a:ln>
          </p:spPr>
          <p:txBody>
            <a:bodyPr wrap="square" lIns="0" tIns="0" rIns="0" bIns="0" rtlCol="0"/>
            <a:lstStyle/>
            <a:p>
              <a:endParaRPr/>
            </a:p>
          </p:txBody>
        </p:sp>
        <p:sp>
          <p:nvSpPr>
            <p:cNvPr id="241" name="object 235">
              <a:extLst>
                <a:ext uri="{FF2B5EF4-FFF2-40B4-BE49-F238E27FC236}">
                  <a16:creationId xmlns:a16="http://schemas.microsoft.com/office/drawing/2014/main" id="{2A3C5A22-E0D9-45E8-998B-27A0F7F367CC}"/>
                </a:ext>
              </a:extLst>
            </p:cNvPr>
            <p:cNvSpPr/>
            <p:nvPr/>
          </p:nvSpPr>
          <p:spPr>
            <a:xfrm>
              <a:off x="7797173" y="1177943"/>
              <a:ext cx="302895" cy="165100"/>
            </a:xfrm>
            <a:custGeom>
              <a:avLst/>
              <a:gdLst/>
              <a:ahLst/>
              <a:cxnLst/>
              <a:rect l="l" t="t" r="r" b="b"/>
              <a:pathLst>
                <a:path w="302895" h="165100">
                  <a:moveTo>
                    <a:pt x="302463" y="0"/>
                  </a:moveTo>
                  <a:lnTo>
                    <a:pt x="263359" y="164795"/>
                  </a:lnTo>
                  <a:lnTo>
                    <a:pt x="0" y="26428"/>
                  </a:lnTo>
                  <a:lnTo>
                    <a:pt x="302463" y="0"/>
                  </a:lnTo>
                  <a:close/>
                </a:path>
              </a:pathLst>
            </a:custGeom>
            <a:ln w="12700">
              <a:solidFill>
                <a:srgbClr val="C2DEF4"/>
              </a:solidFill>
            </a:ln>
          </p:spPr>
          <p:txBody>
            <a:bodyPr wrap="square" lIns="0" tIns="0" rIns="0" bIns="0" rtlCol="0"/>
            <a:lstStyle/>
            <a:p>
              <a:endParaRPr/>
            </a:p>
          </p:txBody>
        </p:sp>
        <p:sp>
          <p:nvSpPr>
            <p:cNvPr id="242" name="object 236">
              <a:extLst>
                <a:ext uri="{FF2B5EF4-FFF2-40B4-BE49-F238E27FC236}">
                  <a16:creationId xmlns:a16="http://schemas.microsoft.com/office/drawing/2014/main" id="{4536D89B-9426-4839-82A4-391E6D26030F}"/>
                </a:ext>
              </a:extLst>
            </p:cNvPr>
            <p:cNvSpPr/>
            <p:nvPr/>
          </p:nvSpPr>
          <p:spPr>
            <a:xfrm>
              <a:off x="7748126" y="1214900"/>
              <a:ext cx="294640" cy="163830"/>
            </a:xfrm>
            <a:custGeom>
              <a:avLst/>
              <a:gdLst/>
              <a:ahLst/>
              <a:cxnLst/>
              <a:rect l="l" t="t" r="r" b="b"/>
              <a:pathLst>
                <a:path w="294639" h="163830">
                  <a:moveTo>
                    <a:pt x="0" y="163398"/>
                  </a:moveTo>
                  <a:lnTo>
                    <a:pt x="31076" y="0"/>
                  </a:lnTo>
                  <a:lnTo>
                    <a:pt x="294411" y="137896"/>
                  </a:lnTo>
                  <a:lnTo>
                    <a:pt x="0" y="163398"/>
                  </a:lnTo>
                  <a:close/>
                </a:path>
              </a:pathLst>
            </a:custGeom>
            <a:ln w="12700">
              <a:solidFill>
                <a:srgbClr val="C2DEF4"/>
              </a:solidFill>
            </a:ln>
          </p:spPr>
          <p:txBody>
            <a:bodyPr wrap="square" lIns="0" tIns="0" rIns="0" bIns="0" rtlCol="0"/>
            <a:lstStyle/>
            <a:p>
              <a:endParaRPr/>
            </a:p>
          </p:txBody>
        </p:sp>
        <p:sp>
          <p:nvSpPr>
            <p:cNvPr id="243" name="object 237">
              <a:extLst>
                <a:ext uri="{FF2B5EF4-FFF2-40B4-BE49-F238E27FC236}">
                  <a16:creationId xmlns:a16="http://schemas.microsoft.com/office/drawing/2014/main" id="{2E96C268-BA9A-41A5-8523-F128811F7048}"/>
                </a:ext>
              </a:extLst>
            </p:cNvPr>
            <p:cNvSpPr/>
            <p:nvPr/>
          </p:nvSpPr>
          <p:spPr>
            <a:xfrm>
              <a:off x="7430461" y="1392408"/>
              <a:ext cx="293370" cy="154940"/>
            </a:xfrm>
            <a:custGeom>
              <a:avLst/>
              <a:gdLst/>
              <a:ahLst/>
              <a:cxnLst/>
              <a:rect l="l" t="t" r="r" b="b"/>
              <a:pathLst>
                <a:path w="293370" h="154940">
                  <a:moveTo>
                    <a:pt x="0" y="25349"/>
                  </a:moveTo>
                  <a:lnTo>
                    <a:pt x="292988" y="0"/>
                  </a:lnTo>
                  <a:lnTo>
                    <a:pt x="264045" y="154914"/>
                  </a:lnTo>
                  <a:lnTo>
                    <a:pt x="0" y="25349"/>
                  </a:lnTo>
                  <a:close/>
                </a:path>
              </a:pathLst>
            </a:custGeom>
            <a:ln w="12699">
              <a:solidFill>
                <a:srgbClr val="C2DEF4"/>
              </a:solidFill>
            </a:ln>
          </p:spPr>
          <p:txBody>
            <a:bodyPr wrap="square" lIns="0" tIns="0" rIns="0" bIns="0" rtlCol="0"/>
            <a:lstStyle/>
            <a:p>
              <a:endParaRPr/>
            </a:p>
          </p:txBody>
        </p:sp>
        <p:sp>
          <p:nvSpPr>
            <p:cNvPr id="244" name="object 238">
              <a:extLst>
                <a:ext uri="{FF2B5EF4-FFF2-40B4-BE49-F238E27FC236}">
                  <a16:creationId xmlns:a16="http://schemas.microsoft.com/office/drawing/2014/main" id="{1C926DC7-416A-4DB8-A8AF-EE63BFDE0A5A}"/>
                </a:ext>
              </a:extLst>
            </p:cNvPr>
            <p:cNvSpPr/>
            <p:nvPr/>
          </p:nvSpPr>
          <p:spPr>
            <a:xfrm>
              <a:off x="7370060" y="1568341"/>
              <a:ext cx="305435" cy="170815"/>
            </a:xfrm>
            <a:custGeom>
              <a:avLst/>
              <a:gdLst/>
              <a:ahLst/>
              <a:cxnLst/>
              <a:rect l="l" t="t" r="r" b="b"/>
              <a:pathLst>
                <a:path w="305435" h="170814">
                  <a:moveTo>
                    <a:pt x="20345" y="24422"/>
                  </a:moveTo>
                  <a:lnTo>
                    <a:pt x="305320" y="0"/>
                  </a:lnTo>
                  <a:lnTo>
                    <a:pt x="0" y="170408"/>
                  </a:lnTo>
                  <a:lnTo>
                    <a:pt x="20345" y="24422"/>
                  </a:lnTo>
                  <a:close/>
                </a:path>
              </a:pathLst>
            </a:custGeom>
            <a:ln w="12700">
              <a:solidFill>
                <a:srgbClr val="C2DEF4"/>
              </a:solidFill>
            </a:ln>
          </p:spPr>
          <p:txBody>
            <a:bodyPr wrap="square" lIns="0" tIns="0" rIns="0" bIns="0" rtlCol="0"/>
            <a:lstStyle/>
            <a:p>
              <a:endParaRPr/>
            </a:p>
          </p:txBody>
        </p:sp>
        <p:sp>
          <p:nvSpPr>
            <p:cNvPr id="245" name="object 239">
              <a:extLst>
                <a:ext uri="{FF2B5EF4-FFF2-40B4-BE49-F238E27FC236}">
                  <a16:creationId xmlns:a16="http://schemas.microsoft.com/office/drawing/2014/main" id="{A64AADC1-61DB-4F38-A4F0-934F700701FC}"/>
                </a:ext>
              </a:extLst>
            </p:cNvPr>
            <p:cNvSpPr/>
            <p:nvPr/>
          </p:nvSpPr>
          <p:spPr>
            <a:xfrm>
              <a:off x="7085491" y="1429581"/>
              <a:ext cx="306070" cy="178435"/>
            </a:xfrm>
            <a:custGeom>
              <a:avLst/>
              <a:gdLst/>
              <a:ahLst/>
              <a:cxnLst/>
              <a:rect l="l" t="t" r="r" b="b"/>
              <a:pathLst>
                <a:path w="306070" h="178434">
                  <a:moveTo>
                    <a:pt x="284683" y="153644"/>
                  </a:moveTo>
                  <a:lnTo>
                    <a:pt x="0" y="178066"/>
                  </a:lnTo>
                  <a:lnTo>
                    <a:pt x="305574" y="0"/>
                  </a:lnTo>
                  <a:lnTo>
                    <a:pt x="284683" y="153644"/>
                  </a:lnTo>
                  <a:close/>
                </a:path>
              </a:pathLst>
            </a:custGeom>
            <a:ln w="12700">
              <a:solidFill>
                <a:srgbClr val="C2DEF4"/>
              </a:solidFill>
            </a:ln>
          </p:spPr>
          <p:txBody>
            <a:bodyPr wrap="square" lIns="0" tIns="0" rIns="0" bIns="0" rtlCol="0"/>
            <a:lstStyle/>
            <a:p>
              <a:endParaRPr/>
            </a:p>
          </p:txBody>
        </p:sp>
        <p:sp>
          <p:nvSpPr>
            <p:cNvPr id="246" name="object 240">
              <a:extLst>
                <a:ext uri="{FF2B5EF4-FFF2-40B4-BE49-F238E27FC236}">
                  <a16:creationId xmlns:a16="http://schemas.microsoft.com/office/drawing/2014/main" id="{91F3660B-DF23-40A8-BDCA-492EB601D3A7}"/>
                </a:ext>
              </a:extLst>
            </p:cNvPr>
            <p:cNvSpPr/>
            <p:nvPr/>
          </p:nvSpPr>
          <p:spPr>
            <a:xfrm>
              <a:off x="7391955" y="1427650"/>
              <a:ext cx="285750" cy="153670"/>
            </a:xfrm>
            <a:custGeom>
              <a:avLst/>
              <a:gdLst/>
              <a:ahLst/>
              <a:cxnLst/>
              <a:rect l="l" t="t" r="r" b="b"/>
              <a:pathLst>
                <a:path w="285750" h="153669">
                  <a:moveTo>
                    <a:pt x="0" y="153682"/>
                  </a:moveTo>
                  <a:lnTo>
                    <a:pt x="21488" y="0"/>
                  </a:lnTo>
                  <a:lnTo>
                    <a:pt x="285635" y="129184"/>
                  </a:lnTo>
                  <a:lnTo>
                    <a:pt x="0" y="153682"/>
                  </a:lnTo>
                  <a:close/>
                </a:path>
              </a:pathLst>
            </a:custGeom>
            <a:ln w="12700">
              <a:solidFill>
                <a:srgbClr val="C2DEF4"/>
              </a:solidFill>
            </a:ln>
          </p:spPr>
          <p:txBody>
            <a:bodyPr wrap="square" lIns="0" tIns="0" rIns="0" bIns="0" rtlCol="0"/>
            <a:lstStyle/>
            <a:p>
              <a:endParaRPr/>
            </a:p>
          </p:txBody>
        </p:sp>
        <p:sp>
          <p:nvSpPr>
            <p:cNvPr id="247" name="object 241">
              <a:extLst>
                <a:ext uri="{FF2B5EF4-FFF2-40B4-BE49-F238E27FC236}">
                  <a16:creationId xmlns:a16="http://schemas.microsoft.com/office/drawing/2014/main" id="{2E25DC11-F60F-4B8B-B9AB-692CB814D477}"/>
                </a:ext>
              </a:extLst>
            </p:cNvPr>
            <p:cNvSpPr/>
            <p:nvPr/>
          </p:nvSpPr>
          <p:spPr>
            <a:xfrm>
              <a:off x="7084449" y="1594656"/>
              <a:ext cx="284480" cy="146050"/>
            </a:xfrm>
            <a:custGeom>
              <a:avLst/>
              <a:gdLst/>
              <a:ahLst/>
              <a:cxnLst/>
              <a:rect l="l" t="t" r="r" b="b"/>
              <a:pathLst>
                <a:path w="284479" h="146050">
                  <a:moveTo>
                    <a:pt x="284238" y="0"/>
                  </a:moveTo>
                  <a:lnTo>
                    <a:pt x="264363" y="145897"/>
                  </a:lnTo>
                  <a:lnTo>
                    <a:pt x="0" y="24345"/>
                  </a:lnTo>
                  <a:lnTo>
                    <a:pt x="284238" y="0"/>
                  </a:lnTo>
                  <a:close/>
                </a:path>
              </a:pathLst>
            </a:custGeom>
            <a:ln w="12700">
              <a:solidFill>
                <a:srgbClr val="C2DEF4"/>
              </a:solidFill>
            </a:ln>
          </p:spPr>
          <p:txBody>
            <a:bodyPr wrap="square" lIns="0" tIns="0" rIns="0" bIns="0" rtlCol="0"/>
            <a:lstStyle/>
            <a:p>
              <a:endParaRPr/>
            </a:p>
          </p:txBody>
        </p:sp>
        <p:sp>
          <p:nvSpPr>
            <p:cNvPr id="248" name="object 242">
              <a:extLst>
                <a:ext uri="{FF2B5EF4-FFF2-40B4-BE49-F238E27FC236}">
                  <a16:creationId xmlns:a16="http://schemas.microsoft.com/office/drawing/2014/main" id="{FA0FEDE9-50AD-4974-9662-5D1CA019E3D7}"/>
                </a:ext>
              </a:extLst>
            </p:cNvPr>
            <p:cNvSpPr/>
            <p:nvPr/>
          </p:nvSpPr>
          <p:spPr>
            <a:xfrm>
              <a:off x="7055608" y="1628387"/>
              <a:ext cx="277495" cy="144780"/>
            </a:xfrm>
            <a:custGeom>
              <a:avLst/>
              <a:gdLst/>
              <a:ahLst/>
              <a:cxnLst/>
              <a:rect l="l" t="t" r="r" b="b"/>
              <a:pathLst>
                <a:path w="277495" h="144780">
                  <a:moveTo>
                    <a:pt x="0" y="144691"/>
                  </a:moveTo>
                  <a:lnTo>
                    <a:pt x="12814" y="0"/>
                  </a:lnTo>
                  <a:lnTo>
                    <a:pt x="277164" y="121145"/>
                  </a:lnTo>
                  <a:lnTo>
                    <a:pt x="0" y="144691"/>
                  </a:lnTo>
                  <a:close/>
                </a:path>
              </a:pathLst>
            </a:custGeom>
            <a:ln w="12700">
              <a:solidFill>
                <a:srgbClr val="C2DEF4"/>
              </a:solidFill>
            </a:ln>
          </p:spPr>
          <p:txBody>
            <a:bodyPr wrap="square" lIns="0" tIns="0" rIns="0" bIns="0" rtlCol="0"/>
            <a:lstStyle/>
            <a:p>
              <a:endParaRPr/>
            </a:p>
          </p:txBody>
        </p:sp>
        <p:sp>
          <p:nvSpPr>
            <p:cNvPr id="249" name="object 243">
              <a:extLst>
                <a:ext uri="{FF2B5EF4-FFF2-40B4-BE49-F238E27FC236}">
                  <a16:creationId xmlns:a16="http://schemas.microsoft.com/office/drawing/2014/main" id="{C06512E8-9869-432A-8488-B8A926A4027A}"/>
                </a:ext>
              </a:extLst>
            </p:cNvPr>
            <p:cNvSpPr/>
            <p:nvPr/>
          </p:nvSpPr>
          <p:spPr>
            <a:xfrm>
              <a:off x="6757641" y="1785702"/>
              <a:ext cx="276225" cy="137795"/>
            </a:xfrm>
            <a:custGeom>
              <a:avLst/>
              <a:gdLst/>
              <a:ahLst/>
              <a:cxnLst/>
              <a:rect l="l" t="t" r="r" b="b"/>
              <a:pathLst>
                <a:path w="276225" h="137794">
                  <a:moveTo>
                    <a:pt x="0" y="23456"/>
                  </a:moveTo>
                  <a:lnTo>
                    <a:pt x="275907" y="0"/>
                  </a:lnTo>
                  <a:lnTo>
                    <a:pt x="264172" y="137604"/>
                  </a:lnTo>
                  <a:lnTo>
                    <a:pt x="0" y="23456"/>
                  </a:lnTo>
                  <a:close/>
                </a:path>
              </a:pathLst>
            </a:custGeom>
            <a:ln w="12699">
              <a:solidFill>
                <a:srgbClr val="C2DEF4"/>
              </a:solidFill>
            </a:ln>
          </p:spPr>
          <p:txBody>
            <a:bodyPr wrap="square" lIns="0" tIns="0" rIns="0" bIns="0" rtlCol="0"/>
            <a:lstStyle/>
            <a:p>
              <a:endParaRPr/>
            </a:p>
          </p:txBody>
        </p:sp>
        <p:sp>
          <p:nvSpPr>
            <p:cNvPr id="250" name="object 244">
              <a:extLst>
                <a:ext uri="{FF2B5EF4-FFF2-40B4-BE49-F238E27FC236}">
                  <a16:creationId xmlns:a16="http://schemas.microsoft.com/office/drawing/2014/main" id="{23F79D25-AD1B-40F4-B194-BA74554D8EEA}"/>
                </a:ext>
              </a:extLst>
            </p:cNvPr>
            <p:cNvSpPr/>
            <p:nvPr/>
          </p:nvSpPr>
          <p:spPr>
            <a:xfrm>
              <a:off x="6732126" y="1942064"/>
              <a:ext cx="273685" cy="153035"/>
            </a:xfrm>
            <a:custGeom>
              <a:avLst/>
              <a:gdLst/>
              <a:ahLst/>
              <a:cxnLst/>
              <a:rect l="l" t="t" r="r" b="b"/>
              <a:pathLst>
                <a:path w="273685" h="153035">
                  <a:moveTo>
                    <a:pt x="4864" y="22631"/>
                  </a:moveTo>
                  <a:lnTo>
                    <a:pt x="273659" y="0"/>
                  </a:lnTo>
                  <a:lnTo>
                    <a:pt x="0" y="152742"/>
                  </a:lnTo>
                  <a:lnTo>
                    <a:pt x="4864" y="22631"/>
                  </a:lnTo>
                  <a:close/>
                </a:path>
              </a:pathLst>
            </a:custGeom>
            <a:ln w="12700">
              <a:solidFill>
                <a:srgbClr val="C2DEF4"/>
              </a:solidFill>
            </a:ln>
          </p:spPr>
          <p:txBody>
            <a:bodyPr wrap="square" lIns="0" tIns="0" rIns="0" bIns="0" rtlCol="0"/>
            <a:lstStyle/>
            <a:p>
              <a:endParaRPr/>
            </a:p>
          </p:txBody>
        </p:sp>
        <p:sp>
          <p:nvSpPr>
            <p:cNvPr id="251" name="object 245">
              <a:extLst>
                <a:ext uri="{FF2B5EF4-FFF2-40B4-BE49-F238E27FC236}">
                  <a16:creationId xmlns:a16="http://schemas.microsoft.com/office/drawing/2014/main" id="{5440847F-6AA6-4E99-A5D5-EF4B9C0DF6F5}"/>
                </a:ext>
              </a:extLst>
            </p:cNvPr>
            <p:cNvSpPr/>
            <p:nvPr/>
          </p:nvSpPr>
          <p:spPr>
            <a:xfrm>
              <a:off x="6448256" y="1819776"/>
              <a:ext cx="273685" cy="159385"/>
            </a:xfrm>
            <a:custGeom>
              <a:avLst/>
              <a:gdLst/>
              <a:ahLst/>
              <a:cxnLst/>
              <a:rect l="l" t="t" r="r" b="b"/>
              <a:pathLst>
                <a:path w="273685" h="159385">
                  <a:moveTo>
                    <a:pt x="268541" y="136499"/>
                  </a:moveTo>
                  <a:lnTo>
                    <a:pt x="0" y="159143"/>
                  </a:lnTo>
                  <a:lnTo>
                    <a:pt x="273176" y="0"/>
                  </a:lnTo>
                  <a:lnTo>
                    <a:pt x="268541" y="136499"/>
                  </a:lnTo>
                  <a:close/>
                </a:path>
              </a:pathLst>
            </a:custGeom>
            <a:ln w="12700">
              <a:solidFill>
                <a:srgbClr val="C2DEF4"/>
              </a:solidFill>
            </a:ln>
          </p:spPr>
          <p:txBody>
            <a:bodyPr wrap="square" lIns="0" tIns="0" rIns="0" bIns="0" rtlCol="0"/>
            <a:lstStyle/>
            <a:p>
              <a:endParaRPr/>
            </a:p>
          </p:txBody>
        </p:sp>
        <p:sp>
          <p:nvSpPr>
            <p:cNvPr id="252" name="object 246">
              <a:extLst>
                <a:ext uri="{FF2B5EF4-FFF2-40B4-BE49-F238E27FC236}">
                  <a16:creationId xmlns:a16="http://schemas.microsoft.com/office/drawing/2014/main" id="{23A22C27-ED92-4EC5-9929-863FA4561338}"/>
                </a:ext>
              </a:extLst>
            </p:cNvPr>
            <p:cNvSpPr/>
            <p:nvPr/>
          </p:nvSpPr>
          <p:spPr>
            <a:xfrm>
              <a:off x="6737359" y="1817960"/>
              <a:ext cx="269875" cy="137160"/>
            </a:xfrm>
            <a:custGeom>
              <a:avLst/>
              <a:gdLst/>
              <a:ahLst/>
              <a:cxnLst/>
              <a:rect l="l" t="t" r="r" b="b"/>
              <a:pathLst>
                <a:path w="269875" h="137160">
                  <a:moveTo>
                    <a:pt x="0" y="136550"/>
                  </a:moveTo>
                  <a:lnTo>
                    <a:pt x="5130" y="0"/>
                  </a:lnTo>
                  <a:lnTo>
                    <a:pt x="269354" y="113868"/>
                  </a:lnTo>
                  <a:lnTo>
                    <a:pt x="0" y="136550"/>
                  </a:lnTo>
                  <a:close/>
                </a:path>
              </a:pathLst>
            </a:custGeom>
            <a:ln w="12699">
              <a:solidFill>
                <a:srgbClr val="C2DEF4"/>
              </a:solidFill>
            </a:ln>
          </p:spPr>
          <p:txBody>
            <a:bodyPr wrap="square" lIns="0" tIns="0" rIns="0" bIns="0" rtlCol="0"/>
            <a:lstStyle/>
            <a:p>
              <a:endParaRPr/>
            </a:p>
          </p:txBody>
        </p:sp>
        <p:sp>
          <p:nvSpPr>
            <p:cNvPr id="253" name="object 247">
              <a:extLst>
                <a:ext uri="{FF2B5EF4-FFF2-40B4-BE49-F238E27FC236}">
                  <a16:creationId xmlns:a16="http://schemas.microsoft.com/office/drawing/2014/main" id="{1F8D649D-B993-41CD-AB9E-98E0C804D7FD}"/>
                </a:ext>
              </a:extLst>
            </p:cNvPr>
            <p:cNvSpPr/>
            <p:nvPr/>
          </p:nvSpPr>
          <p:spPr>
            <a:xfrm>
              <a:off x="6448319" y="1966473"/>
              <a:ext cx="268605" cy="130175"/>
            </a:xfrm>
            <a:custGeom>
              <a:avLst/>
              <a:gdLst/>
              <a:ahLst/>
              <a:cxnLst/>
              <a:rect l="l" t="t" r="r" b="b"/>
              <a:pathLst>
                <a:path w="268605" h="130175">
                  <a:moveTo>
                    <a:pt x="268185" y="0"/>
                  </a:moveTo>
                  <a:lnTo>
                    <a:pt x="263740" y="130009"/>
                  </a:lnTo>
                  <a:lnTo>
                    <a:pt x="0" y="22580"/>
                  </a:lnTo>
                  <a:lnTo>
                    <a:pt x="268185" y="0"/>
                  </a:lnTo>
                  <a:close/>
                </a:path>
              </a:pathLst>
            </a:custGeom>
            <a:ln w="12700">
              <a:solidFill>
                <a:srgbClr val="C2DEF4"/>
              </a:solidFill>
            </a:ln>
          </p:spPr>
          <p:txBody>
            <a:bodyPr wrap="square" lIns="0" tIns="0" rIns="0" bIns="0" rtlCol="0"/>
            <a:lstStyle/>
            <a:p>
              <a:endParaRPr/>
            </a:p>
          </p:txBody>
        </p:sp>
        <p:sp>
          <p:nvSpPr>
            <p:cNvPr id="254" name="object 248">
              <a:extLst>
                <a:ext uri="{FF2B5EF4-FFF2-40B4-BE49-F238E27FC236}">
                  <a16:creationId xmlns:a16="http://schemas.microsoft.com/office/drawing/2014/main" id="{DBAF4A00-A5DD-466A-8F18-5BFC30704509}"/>
                </a:ext>
              </a:extLst>
            </p:cNvPr>
            <p:cNvSpPr/>
            <p:nvPr/>
          </p:nvSpPr>
          <p:spPr>
            <a:xfrm>
              <a:off x="6434006" y="1997461"/>
              <a:ext cx="264160" cy="129539"/>
            </a:xfrm>
            <a:custGeom>
              <a:avLst/>
              <a:gdLst/>
              <a:ahLst/>
              <a:cxnLst/>
              <a:rect l="l" t="t" r="r" b="b"/>
              <a:pathLst>
                <a:path w="264160" h="129539">
                  <a:moveTo>
                    <a:pt x="1816" y="128955"/>
                  </a:moveTo>
                  <a:lnTo>
                    <a:pt x="0" y="0"/>
                  </a:lnTo>
                  <a:lnTo>
                    <a:pt x="263639" y="107061"/>
                  </a:lnTo>
                  <a:lnTo>
                    <a:pt x="1816" y="128955"/>
                  </a:lnTo>
                  <a:close/>
                </a:path>
              </a:pathLst>
            </a:custGeom>
            <a:ln w="12699">
              <a:solidFill>
                <a:srgbClr val="C2DEF4"/>
              </a:solidFill>
            </a:ln>
          </p:spPr>
          <p:txBody>
            <a:bodyPr wrap="square" lIns="0" tIns="0" rIns="0" bIns="0" rtlCol="0"/>
            <a:lstStyle/>
            <a:p>
              <a:endParaRPr/>
            </a:p>
          </p:txBody>
        </p:sp>
        <p:sp>
          <p:nvSpPr>
            <p:cNvPr id="255" name="object 249">
              <a:extLst>
                <a:ext uri="{FF2B5EF4-FFF2-40B4-BE49-F238E27FC236}">
                  <a16:creationId xmlns:a16="http://schemas.microsoft.com/office/drawing/2014/main" id="{6BE206C4-FA75-4DC1-A26C-984542D1F928}"/>
                </a:ext>
              </a:extLst>
            </p:cNvPr>
            <p:cNvSpPr/>
            <p:nvPr/>
          </p:nvSpPr>
          <p:spPr>
            <a:xfrm>
              <a:off x="6155394" y="2137733"/>
              <a:ext cx="262890" cy="123189"/>
            </a:xfrm>
            <a:custGeom>
              <a:avLst/>
              <a:gdLst/>
              <a:ahLst/>
              <a:cxnLst/>
              <a:rect l="l" t="t" r="r" b="b"/>
              <a:pathLst>
                <a:path w="262889" h="123189">
                  <a:moveTo>
                    <a:pt x="0" y="21780"/>
                  </a:moveTo>
                  <a:lnTo>
                    <a:pt x="260654" y="0"/>
                  </a:lnTo>
                  <a:lnTo>
                    <a:pt x="262826" y="122948"/>
                  </a:lnTo>
                  <a:lnTo>
                    <a:pt x="0" y="21780"/>
                  </a:lnTo>
                  <a:close/>
                </a:path>
              </a:pathLst>
            </a:custGeom>
            <a:ln w="12700">
              <a:solidFill>
                <a:srgbClr val="C2DEF4"/>
              </a:solidFill>
            </a:ln>
          </p:spPr>
          <p:txBody>
            <a:bodyPr wrap="square" lIns="0" tIns="0" rIns="0" bIns="0" rtlCol="0"/>
            <a:lstStyle/>
            <a:p>
              <a:endParaRPr/>
            </a:p>
          </p:txBody>
        </p:sp>
        <p:sp>
          <p:nvSpPr>
            <p:cNvPr id="256" name="object 250">
              <a:extLst>
                <a:ext uri="{FF2B5EF4-FFF2-40B4-BE49-F238E27FC236}">
                  <a16:creationId xmlns:a16="http://schemas.microsoft.com/office/drawing/2014/main" id="{40A10ACF-7DC1-4E90-9763-69497C84C21D}"/>
                </a:ext>
              </a:extLst>
            </p:cNvPr>
            <p:cNvSpPr/>
            <p:nvPr/>
          </p:nvSpPr>
          <p:spPr>
            <a:xfrm>
              <a:off x="6150428" y="2277534"/>
              <a:ext cx="254635" cy="137795"/>
            </a:xfrm>
            <a:custGeom>
              <a:avLst/>
              <a:gdLst/>
              <a:ahLst/>
              <a:cxnLst/>
              <a:rect l="l" t="t" r="r" b="b"/>
              <a:pathLst>
                <a:path w="254635" h="137794">
                  <a:moveTo>
                    <a:pt x="0" y="21082"/>
                  </a:moveTo>
                  <a:lnTo>
                    <a:pt x="254304" y="0"/>
                  </a:lnTo>
                  <a:lnTo>
                    <a:pt x="7658" y="137655"/>
                  </a:lnTo>
                  <a:lnTo>
                    <a:pt x="0" y="21082"/>
                  </a:lnTo>
                  <a:close/>
                </a:path>
              </a:pathLst>
            </a:custGeom>
            <a:ln w="12699">
              <a:solidFill>
                <a:srgbClr val="C2DEF4"/>
              </a:solidFill>
            </a:ln>
          </p:spPr>
          <p:txBody>
            <a:bodyPr wrap="square" lIns="0" tIns="0" rIns="0" bIns="0" rtlCol="0"/>
            <a:lstStyle/>
            <a:p>
              <a:endParaRPr/>
            </a:p>
          </p:txBody>
        </p:sp>
        <p:sp>
          <p:nvSpPr>
            <p:cNvPr id="257" name="object 251">
              <a:extLst>
                <a:ext uri="{FF2B5EF4-FFF2-40B4-BE49-F238E27FC236}">
                  <a16:creationId xmlns:a16="http://schemas.microsoft.com/office/drawing/2014/main" id="{A6BDFE54-16FD-48E3-9041-A9B328CD0D35}"/>
                </a:ext>
              </a:extLst>
            </p:cNvPr>
            <p:cNvSpPr/>
            <p:nvPr/>
          </p:nvSpPr>
          <p:spPr>
            <a:xfrm>
              <a:off x="5876210" y="2169115"/>
              <a:ext cx="254635" cy="143510"/>
            </a:xfrm>
            <a:custGeom>
              <a:avLst/>
              <a:gdLst/>
              <a:ahLst/>
              <a:cxnLst/>
              <a:rect l="l" t="t" r="r" b="b"/>
              <a:pathLst>
                <a:path w="254635" h="143510">
                  <a:moveTo>
                    <a:pt x="254126" y="122034"/>
                  </a:moveTo>
                  <a:lnTo>
                    <a:pt x="0" y="143090"/>
                  </a:lnTo>
                  <a:lnTo>
                    <a:pt x="245643" y="0"/>
                  </a:lnTo>
                  <a:lnTo>
                    <a:pt x="254126" y="122034"/>
                  </a:lnTo>
                  <a:close/>
                </a:path>
              </a:pathLst>
            </a:custGeom>
            <a:ln w="12700">
              <a:solidFill>
                <a:srgbClr val="C2DEF4"/>
              </a:solidFill>
            </a:ln>
          </p:spPr>
          <p:txBody>
            <a:bodyPr wrap="square" lIns="0" tIns="0" rIns="0" bIns="0" rtlCol="0"/>
            <a:lstStyle/>
            <a:p>
              <a:endParaRPr/>
            </a:p>
          </p:txBody>
        </p:sp>
        <p:sp>
          <p:nvSpPr>
            <p:cNvPr id="258" name="object 252">
              <a:extLst>
                <a:ext uri="{FF2B5EF4-FFF2-40B4-BE49-F238E27FC236}">
                  <a16:creationId xmlns:a16="http://schemas.microsoft.com/office/drawing/2014/main" id="{B21F6A60-7A94-40B3-A244-3F41E41D9F80}"/>
                </a:ext>
              </a:extLst>
            </p:cNvPr>
            <p:cNvSpPr/>
            <p:nvPr/>
          </p:nvSpPr>
          <p:spPr>
            <a:xfrm>
              <a:off x="6141716" y="2167451"/>
              <a:ext cx="262890" cy="122555"/>
            </a:xfrm>
            <a:custGeom>
              <a:avLst/>
              <a:gdLst/>
              <a:ahLst/>
              <a:cxnLst/>
              <a:rect l="l" t="t" r="r" b="b"/>
              <a:pathLst>
                <a:path w="262889" h="122555">
                  <a:moveTo>
                    <a:pt x="8039" y="122047"/>
                  </a:moveTo>
                  <a:lnTo>
                    <a:pt x="0" y="0"/>
                  </a:lnTo>
                  <a:lnTo>
                    <a:pt x="262902" y="100914"/>
                  </a:lnTo>
                  <a:lnTo>
                    <a:pt x="8039" y="122047"/>
                  </a:lnTo>
                  <a:close/>
                </a:path>
              </a:pathLst>
            </a:custGeom>
            <a:ln w="12700">
              <a:solidFill>
                <a:srgbClr val="C2DEF4"/>
              </a:solidFill>
            </a:ln>
          </p:spPr>
          <p:txBody>
            <a:bodyPr wrap="square" lIns="0" tIns="0" rIns="0" bIns="0" rtlCol="0"/>
            <a:lstStyle/>
            <a:p>
              <a:endParaRPr/>
            </a:p>
          </p:txBody>
        </p:sp>
        <p:sp>
          <p:nvSpPr>
            <p:cNvPr id="259" name="object 253">
              <a:extLst>
                <a:ext uri="{FF2B5EF4-FFF2-40B4-BE49-F238E27FC236}">
                  <a16:creationId xmlns:a16="http://schemas.microsoft.com/office/drawing/2014/main" id="{C85EAD9C-22D8-47E5-BC66-E0A95277334E}"/>
                </a:ext>
              </a:extLst>
            </p:cNvPr>
            <p:cNvSpPr/>
            <p:nvPr/>
          </p:nvSpPr>
          <p:spPr>
            <a:xfrm>
              <a:off x="5877213" y="2300242"/>
              <a:ext cx="262255" cy="116839"/>
            </a:xfrm>
            <a:custGeom>
              <a:avLst/>
              <a:gdLst/>
              <a:ahLst/>
              <a:cxnLst/>
              <a:rect l="l" t="t" r="r" b="b"/>
              <a:pathLst>
                <a:path w="262255" h="116839">
                  <a:moveTo>
                    <a:pt x="253771" y="0"/>
                  </a:moveTo>
                  <a:lnTo>
                    <a:pt x="261835" y="116522"/>
                  </a:lnTo>
                  <a:lnTo>
                    <a:pt x="0" y="21069"/>
                  </a:lnTo>
                  <a:lnTo>
                    <a:pt x="253771" y="0"/>
                  </a:lnTo>
                  <a:close/>
                </a:path>
              </a:pathLst>
            </a:custGeom>
            <a:ln w="12699">
              <a:solidFill>
                <a:srgbClr val="C2DEF4"/>
              </a:solidFill>
            </a:ln>
          </p:spPr>
          <p:txBody>
            <a:bodyPr wrap="square" lIns="0" tIns="0" rIns="0" bIns="0" rtlCol="0"/>
            <a:lstStyle/>
            <a:p>
              <a:endParaRPr/>
            </a:p>
          </p:txBody>
        </p:sp>
        <p:sp>
          <p:nvSpPr>
            <p:cNvPr id="260" name="object 254">
              <a:extLst>
                <a:ext uri="{FF2B5EF4-FFF2-40B4-BE49-F238E27FC236}">
                  <a16:creationId xmlns:a16="http://schemas.microsoft.com/office/drawing/2014/main" id="{193BBD27-876E-4FAF-AC80-754CE718C6BE}"/>
                </a:ext>
              </a:extLst>
            </p:cNvPr>
            <p:cNvSpPr/>
            <p:nvPr/>
          </p:nvSpPr>
          <p:spPr>
            <a:xfrm>
              <a:off x="5864335" y="2328843"/>
              <a:ext cx="262255" cy="116205"/>
            </a:xfrm>
            <a:custGeom>
              <a:avLst/>
              <a:gdLst/>
              <a:ahLst/>
              <a:cxnLst/>
              <a:rect l="l" t="t" r="r" b="b"/>
              <a:pathLst>
                <a:path w="262255" h="116205">
                  <a:moveTo>
                    <a:pt x="13614" y="115608"/>
                  </a:moveTo>
                  <a:lnTo>
                    <a:pt x="0" y="0"/>
                  </a:lnTo>
                  <a:lnTo>
                    <a:pt x="261734" y="95161"/>
                  </a:lnTo>
                  <a:lnTo>
                    <a:pt x="13614" y="115608"/>
                  </a:lnTo>
                  <a:close/>
                </a:path>
              </a:pathLst>
            </a:custGeom>
            <a:ln w="12700">
              <a:solidFill>
                <a:srgbClr val="C2DEF4"/>
              </a:solidFill>
            </a:ln>
          </p:spPr>
          <p:txBody>
            <a:bodyPr wrap="square" lIns="0" tIns="0" rIns="0" bIns="0" rtlCol="0"/>
            <a:lstStyle/>
            <a:p>
              <a:endParaRPr/>
            </a:p>
          </p:txBody>
        </p:sp>
        <p:sp>
          <p:nvSpPr>
            <p:cNvPr id="261" name="object 255">
              <a:extLst>
                <a:ext uri="{FF2B5EF4-FFF2-40B4-BE49-F238E27FC236}">
                  <a16:creationId xmlns:a16="http://schemas.microsoft.com/office/drawing/2014/main" id="{655FB017-9A05-44D7-8E99-8B677AA359D3}"/>
                </a:ext>
              </a:extLst>
            </p:cNvPr>
            <p:cNvSpPr/>
            <p:nvPr/>
          </p:nvSpPr>
          <p:spPr>
            <a:xfrm>
              <a:off x="5613053" y="2454661"/>
              <a:ext cx="260985" cy="110489"/>
            </a:xfrm>
            <a:custGeom>
              <a:avLst/>
              <a:gdLst/>
              <a:ahLst/>
              <a:cxnLst/>
              <a:rect l="l" t="t" r="r" b="b"/>
              <a:pathLst>
                <a:path w="260985" h="110489">
                  <a:moveTo>
                    <a:pt x="0" y="20332"/>
                  </a:moveTo>
                  <a:lnTo>
                    <a:pt x="247065" y="0"/>
                  </a:lnTo>
                  <a:lnTo>
                    <a:pt x="260489" y="110451"/>
                  </a:lnTo>
                  <a:lnTo>
                    <a:pt x="0" y="20332"/>
                  </a:lnTo>
                  <a:close/>
                </a:path>
              </a:pathLst>
            </a:custGeom>
            <a:ln w="12700">
              <a:solidFill>
                <a:srgbClr val="C2DEF4"/>
              </a:solidFill>
            </a:ln>
          </p:spPr>
          <p:txBody>
            <a:bodyPr wrap="square" lIns="0" tIns="0" rIns="0" bIns="0" rtlCol="0"/>
            <a:lstStyle/>
            <a:p>
              <a:endParaRPr/>
            </a:p>
          </p:txBody>
        </p:sp>
        <p:sp>
          <p:nvSpPr>
            <p:cNvPr id="262" name="object 256">
              <a:extLst>
                <a:ext uri="{FF2B5EF4-FFF2-40B4-BE49-F238E27FC236}">
                  <a16:creationId xmlns:a16="http://schemas.microsoft.com/office/drawing/2014/main" id="{66BD27AF-0253-4E5F-AB0B-FBE6BC2F2EA3}"/>
                </a:ext>
              </a:extLst>
            </p:cNvPr>
            <p:cNvSpPr/>
            <p:nvPr/>
          </p:nvSpPr>
          <p:spPr>
            <a:xfrm>
              <a:off x="5600734" y="2482170"/>
              <a:ext cx="260985" cy="109855"/>
            </a:xfrm>
            <a:custGeom>
              <a:avLst/>
              <a:gdLst/>
              <a:ahLst/>
              <a:cxnLst/>
              <a:rect l="l" t="t" r="r" b="b"/>
              <a:pathLst>
                <a:path w="260985" h="109855">
                  <a:moveTo>
                    <a:pt x="18681" y="109664"/>
                  </a:moveTo>
                  <a:lnTo>
                    <a:pt x="0" y="0"/>
                  </a:lnTo>
                  <a:lnTo>
                    <a:pt x="260502" y="89916"/>
                  </a:lnTo>
                  <a:lnTo>
                    <a:pt x="18681" y="109664"/>
                  </a:lnTo>
                  <a:close/>
                </a:path>
              </a:pathLst>
            </a:custGeom>
            <a:ln w="12700">
              <a:solidFill>
                <a:srgbClr val="C2DEF4"/>
              </a:solidFill>
            </a:ln>
          </p:spPr>
          <p:txBody>
            <a:bodyPr wrap="square" lIns="0" tIns="0" rIns="0" bIns="0" rtlCol="0"/>
            <a:lstStyle/>
            <a:p>
              <a:endParaRPr/>
            </a:p>
          </p:txBody>
        </p:sp>
        <p:sp>
          <p:nvSpPr>
            <p:cNvPr id="263" name="object 257">
              <a:extLst>
                <a:ext uri="{FF2B5EF4-FFF2-40B4-BE49-F238E27FC236}">
                  <a16:creationId xmlns:a16="http://schemas.microsoft.com/office/drawing/2014/main" id="{DD76E591-AEC4-4798-AD8C-35C5A79B6DFD}"/>
                </a:ext>
              </a:extLst>
            </p:cNvPr>
            <p:cNvSpPr/>
            <p:nvPr/>
          </p:nvSpPr>
          <p:spPr>
            <a:xfrm>
              <a:off x="5204697" y="844492"/>
              <a:ext cx="3470910" cy="1944370"/>
            </a:xfrm>
            <a:custGeom>
              <a:avLst/>
              <a:gdLst/>
              <a:ahLst/>
              <a:cxnLst/>
              <a:rect l="l" t="t" r="r" b="b"/>
              <a:pathLst>
                <a:path w="3470910" h="1944370">
                  <a:moveTo>
                    <a:pt x="3161461" y="0"/>
                  </a:moveTo>
                  <a:lnTo>
                    <a:pt x="0" y="1846110"/>
                  </a:lnTo>
                  <a:lnTo>
                    <a:pt x="305904" y="1944077"/>
                  </a:lnTo>
                  <a:lnTo>
                    <a:pt x="3470643" y="181457"/>
                  </a:lnTo>
                  <a:lnTo>
                    <a:pt x="3161461" y="0"/>
                  </a:lnTo>
                  <a:close/>
                </a:path>
              </a:pathLst>
            </a:custGeom>
            <a:ln w="12700">
              <a:solidFill>
                <a:srgbClr val="C2DEF4"/>
              </a:solidFill>
            </a:ln>
          </p:spPr>
          <p:txBody>
            <a:bodyPr wrap="square" lIns="0" tIns="0" rIns="0" bIns="0" rtlCol="0"/>
            <a:lstStyle/>
            <a:p>
              <a:endParaRPr/>
            </a:p>
          </p:txBody>
        </p:sp>
        <p:sp>
          <p:nvSpPr>
            <p:cNvPr id="264" name="object 258">
              <a:extLst>
                <a:ext uri="{FF2B5EF4-FFF2-40B4-BE49-F238E27FC236}">
                  <a16:creationId xmlns:a16="http://schemas.microsoft.com/office/drawing/2014/main" id="{48AF28A8-4FB4-4A7B-9303-ECD7007F2170}"/>
                </a:ext>
              </a:extLst>
            </p:cNvPr>
            <p:cNvSpPr/>
            <p:nvPr/>
          </p:nvSpPr>
          <p:spPr>
            <a:xfrm>
              <a:off x="4856914" y="6536020"/>
              <a:ext cx="386080" cy="344170"/>
            </a:xfrm>
            <a:custGeom>
              <a:avLst/>
              <a:gdLst/>
              <a:ahLst/>
              <a:cxnLst/>
              <a:rect l="l" t="t" r="r" b="b"/>
              <a:pathLst>
                <a:path w="386080" h="344170">
                  <a:moveTo>
                    <a:pt x="385800" y="0"/>
                  </a:moveTo>
                  <a:lnTo>
                    <a:pt x="0" y="18465"/>
                  </a:lnTo>
                  <a:lnTo>
                    <a:pt x="0" y="343763"/>
                  </a:lnTo>
                  <a:lnTo>
                    <a:pt x="385800" y="343801"/>
                  </a:lnTo>
                  <a:lnTo>
                    <a:pt x="385800" y="0"/>
                  </a:lnTo>
                  <a:close/>
                </a:path>
              </a:pathLst>
            </a:custGeom>
            <a:solidFill>
              <a:srgbClr val="0093D2"/>
            </a:solidFill>
          </p:spPr>
          <p:txBody>
            <a:bodyPr wrap="square" lIns="0" tIns="0" rIns="0" bIns="0" rtlCol="0"/>
            <a:lstStyle/>
            <a:p>
              <a:endParaRPr/>
            </a:p>
          </p:txBody>
        </p:sp>
        <p:sp>
          <p:nvSpPr>
            <p:cNvPr id="265" name="object 259">
              <a:extLst>
                <a:ext uri="{FF2B5EF4-FFF2-40B4-BE49-F238E27FC236}">
                  <a16:creationId xmlns:a16="http://schemas.microsoft.com/office/drawing/2014/main" id="{2F72FA97-7253-49A7-B7D2-665D61E92F64}"/>
                </a:ext>
              </a:extLst>
            </p:cNvPr>
            <p:cNvSpPr/>
            <p:nvPr/>
          </p:nvSpPr>
          <p:spPr>
            <a:xfrm>
              <a:off x="4856914" y="6536020"/>
              <a:ext cx="386080" cy="344170"/>
            </a:xfrm>
            <a:custGeom>
              <a:avLst/>
              <a:gdLst/>
              <a:ahLst/>
              <a:cxnLst/>
              <a:rect l="l" t="t" r="r" b="b"/>
              <a:pathLst>
                <a:path w="386080" h="344170">
                  <a:moveTo>
                    <a:pt x="385800" y="0"/>
                  </a:moveTo>
                  <a:lnTo>
                    <a:pt x="0" y="18465"/>
                  </a:lnTo>
                  <a:lnTo>
                    <a:pt x="0" y="343763"/>
                  </a:lnTo>
                  <a:lnTo>
                    <a:pt x="385800" y="343801"/>
                  </a:lnTo>
                  <a:lnTo>
                    <a:pt x="385800" y="0"/>
                  </a:lnTo>
                  <a:close/>
                </a:path>
              </a:pathLst>
            </a:custGeom>
            <a:ln w="12699">
              <a:solidFill>
                <a:srgbClr val="C2DEF4"/>
              </a:solidFill>
            </a:ln>
          </p:spPr>
          <p:txBody>
            <a:bodyPr wrap="square" lIns="0" tIns="0" rIns="0" bIns="0" rtlCol="0"/>
            <a:lstStyle/>
            <a:p>
              <a:endParaRPr/>
            </a:p>
          </p:txBody>
        </p:sp>
        <p:sp>
          <p:nvSpPr>
            <p:cNvPr id="266" name="object 260">
              <a:extLst>
                <a:ext uri="{FF2B5EF4-FFF2-40B4-BE49-F238E27FC236}">
                  <a16:creationId xmlns:a16="http://schemas.microsoft.com/office/drawing/2014/main" id="{884E3DBD-819E-4A5A-9F8D-C3C6DB0159D3}"/>
                </a:ext>
              </a:extLst>
            </p:cNvPr>
            <p:cNvSpPr/>
            <p:nvPr/>
          </p:nvSpPr>
          <p:spPr>
            <a:xfrm>
              <a:off x="5242711" y="6536016"/>
              <a:ext cx="325120" cy="344170"/>
            </a:xfrm>
            <a:custGeom>
              <a:avLst/>
              <a:gdLst/>
              <a:ahLst/>
              <a:cxnLst/>
              <a:rect l="l" t="t" r="r" b="b"/>
              <a:pathLst>
                <a:path w="325119" h="344170">
                  <a:moveTo>
                    <a:pt x="0" y="0"/>
                  </a:moveTo>
                  <a:lnTo>
                    <a:pt x="0" y="343827"/>
                  </a:lnTo>
                  <a:lnTo>
                    <a:pt x="324612" y="343801"/>
                  </a:lnTo>
                  <a:lnTo>
                    <a:pt x="324612" y="8343"/>
                  </a:lnTo>
                  <a:lnTo>
                    <a:pt x="0" y="0"/>
                  </a:lnTo>
                  <a:close/>
                </a:path>
              </a:pathLst>
            </a:custGeom>
            <a:solidFill>
              <a:srgbClr val="0093D2"/>
            </a:solidFill>
          </p:spPr>
          <p:txBody>
            <a:bodyPr wrap="square" lIns="0" tIns="0" rIns="0" bIns="0" rtlCol="0"/>
            <a:lstStyle/>
            <a:p>
              <a:endParaRPr/>
            </a:p>
          </p:txBody>
        </p:sp>
        <p:sp>
          <p:nvSpPr>
            <p:cNvPr id="267" name="object 261">
              <a:extLst>
                <a:ext uri="{FF2B5EF4-FFF2-40B4-BE49-F238E27FC236}">
                  <a16:creationId xmlns:a16="http://schemas.microsoft.com/office/drawing/2014/main" id="{5B54BCDD-ABD4-40CB-B468-F000C9C3114B}"/>
                </a:ext>
              </a:extLst>
            </p:cNvPr>
            <p:cNvSpPr/>
            <p:nvPr/>
          </p:nvSpPr>
          <p:spPr>
            <a:xfrm>
              <a:off x="5242711" y="6536016"/>
              <a:ext cx="325120" cy="344170"/>
            </a:xfrm>
            <a:custGeom>
              <a:avLst/>
              <a:gdLst/>
              <a:ahLst/>
              <a:cxnLst/>
              <a:rect l="l" t="t" r="r" b="b"/>
              <a:pathLst>
                <a:path w="325119" h="344170">
                  <a:moveTo>
                    <a:pt x="324612" y="343801"/>
                  </a:moveTo>
                  <a:lnTo>
                    <a:pt x="0" y="343827"/>
                  </a:lnTo>
                  <a:lnTo>
                    <a:pt x="0" y="0"/>
                  </a:lnTo>
                  <a:lnTo>
                    <a:pt x="324612" y="8343"/>
                  </a:lnTo>
                  <a:lnTo>
                    <a:pt x="324612" y="343801"/>
                  </a:lnTo>
                  <a:close/>
                </a:path>
              </a:pathLst>
            </a:custGeom>
            <a:ln w="12699">
              <a:solidFill>
                <a:srgbClr val="C2DEF4"/>
              </a:solidFill>
            </a:ln>
          </p:spPr>
          <p:txBody>
            <a:bodyPr wrap="square" lIns="0" tIns="0" rIns="0" bIns="0" rtlCol="0"/>
            <a:lstStyle/>
            <a:p>
              <a:endParaRPr/>
            </a:p>
          </p:txBody>
        </p:sp>
        <p:sp>
          <p:nvSpPr>
            <p:cNvPr id="268" name="object 262">
              <a:extLst>
                <a:ext uri="{FF2B5EF4-FFF2-40B4-BE49-F238E27FC236}">
                  <a16:creationId xmlns:a16="http://schemas.microsoft.com/office/drawing/2014/main" id="{E9CA635A-8121-4BBD-9E96-8497DB5D5102}"/>
                </a:ext>
              </a:extLst>
            </p:cNvPr>
            <p:cNvSpPr/>
            <p:nvPr/>
          </p:nvSpPr>
          <p:spPr>
            <a:xfrm>
              <a:off x="4605742" y="6622758"/>
              <a:ext cx="942340" cy="256540"/>
            </a:xfrm>
            <a:custGeom>
              <a:avLst/>
              <a:gdLst/>
              <a:ahLst/>
              <a:cxnLst/>
              <a:rect l="l" t="t" r="r" b="b"/>
              <a:pathLst>
                <a:path w="942339" h="256540">
                  <a:moveTo>
                    <a:pt x="941755" y="0"/>
                  </a:moveTo>
                  <a:lnTo>
                    <a:pt x="0" y="32321"/>
                  </a:lnTo>
                  <a:lnTo>
                    <a:pt x="0" y="256451"/>
                  </a:lnTo>
                  <a:lnTo>
                    <a:pt x="941755" y="256451"/>
                  </a:lnTo>
                  <a:lnTo>
                    <a:pt x="941755" y="0"/>
                  </a:lnTo>
                  <a:close/>
                </a:path>
              </a:pathLst>
            </a:custGeom>
            <a:solidFill>
              <a:srgbClr val="0093D2"/>
            </a:solidFill>
          </p:spPr>
          <p:txBody>
            <a:bodyPr wrap="square" lIns="0" tIns="0" rIns="0" bIns="0" rtlCol="0"/>
            <a:lstStyle/>
            <a:p>
              <a:endParaRPr/>
            </a:p>
          </p:txBody>
        </p:sp>
        <p:sp>
          <p:nvSpPr>
            <p:cNvPr id="269" name="object 263">
              <a:extLst>
                <a:ext uri="{FF2B5EF4-FFF2-40B4-BE49-F238E27FC236}">
                  <a16:creationId xmlns:a16="http://schemas.microsoft.com/office/drawing/2014/main" id="{107F06D7-0DBB-481D-820A-12AD50802F73}"/>
                </a:ext>
              </a:extLst>
            </p:cNvPr>
            <p:cNvSpPr/>
            <p:nvPr/>
          </p:nvSpPr>
          <p:spPr>
            <a:xfrm>
              <a:off x="4605742" y="6622758"/>
              <a:ext cx="942340" cy="256540"/>
            </a:xfrm>
            <a:custGeom>
              <a:avLst/>
              <a:gdLst/>
              <a:ahLst/>
              <a:cxnLst/>
              <a:rect l="l" t="t" r="r" b="b"/>
              <a:pathLst>
                <a:path w="942339" h="256540">
                  <a:moveTo>
                    <a:pt x="941755" y="0"/>
                  </a:moveTo>
                  <a:lnTo>
                    <a:pt x="0" y="32321"/>
                  </a:lnTo>
                  <a:lnTo>
                    <a:pt x="0" y="256451"/>
                  </a:lnTo>
                  <a:lnTo>
                    <a:pt x="941755" y="256451"/>
                  </a:lnTo>
                  <a:lnTo>
                    <a:pt x="941755" y="0"/>
                  </a:lnTo>
                  <a:close/>
                </a:path>
              </a:pathLst>
            </a:custGeom>
            <a:ln w="12700">
              <a:solidFill>
                <a:srgbClr val="C2DEF4"/>
              </a:solidFill>
            </a:ln>
          </p:spPr>
          <p:txBody>
            <a:bodyPr wrap="square" lIns="0" tIns="0" rIns="0" bIns="0" rtlCol="0"/>
            <a:lstStyle/>
            <a:p>
              <a:endParaRPr/>
            </a:p>
          </p:txBody>
        </p:sp>
        <p:sp>
          <p:nvSpPr>
            <p:cNvPr id="270" name="object 264">
              <a:extLst>
                <a:ext uri="{FF2B5EF4-FFF2-40B4-BE49-F238E27FC236}">
                  <a16:creationId xmlns:a16="http://schemas.microsoft.com/office/drawing/2014/main" id="{8D952A3D-C08F-4ABE-88FE-97ED81E5CA0C}"/>
                </a:ext>
              </a:extLst>
            </p:cNvPr>
            <p:cNvSpPr/>
            <p:nvPr/>
          </p:nvSpPr>
          <p:spPr>
            <a:xfrm>
              <a:off x="5547492" y="6622768"/>
              <a:ext cx="252095" cy="256540"/>
            </a:xfrm>
            <a:custGeom>
              <a:avLst/>
              <a:gdLst/>
              <a:ahLst/>
              <a:cxnLst/>
              <a:rect l="l" t="t" r="r" b="b"/>
              <a:pathLst>
                <a:path w="252094" h="256540">
                  <a:moveTo>
                    <a:pt x="251917" y="256451"/>
                  </a:moveTo>
                  <a:lnTo>
                    <a:pt x="0" y="256451"/>
                  </a:lnTo>
                  <a:lnTo>
                    <a:pt x="0" y="0"/>
                  </a:lnTo>
                  <a:lnTo>
                    <a:pt x="251917" y="0"/>
                  </a:lnTo>
                  <a:lnTo>
                    <a:pt x="251917" y="256451"/>
                  </a:lnTo>
                  <a:close/>
                </a:path>
              </a:pathLst>
            </a:custGeom>
            <a:solidFill>
              <a:srgbClr val="0093D2"/>
            </a:solidFill>
          </p:spPr>
          <p:txBody>
            <a:bodyPr wrap="square" lIns="0" tIns="0" rIns="0" bIns="0" rtlCol="0"/>
            <a:lstStyle/>
            <a:p>
              <a:endParaRPr/>
            </a:p>
          </p:txBody>
        </p:sp>
        <p:sp>
          <p:nvSpPr>
            <p:cNvPr id="271" name="object 265">
              <a:extLst>
                <a:ext uri="{FF2B5EF4-FFF2-40B4-BE49-F238E27FC236}">
                  <a16:creationId xmlns:a16="http://schemas.microsoft.com/office/drawing/2014/main" id="{0B03FB47-CBBF-478F-8486-5308D132A74F}"/>
                </a:ext>
              </a:extLst>
            </p:cNvPr>
            <p:cNvSpPr/>
            <p:nvPr/>
          </p:nvSpPr>
          <p:spPr>
            <a:xfrm>
              <a:off x="5547493" y="6622767"/>
              <a:ext cx="252095" cy="256540"/>
            </a:xfrm>
            <a:custGeom>
              <a:avLst/>
              <a:gdLst/>
              <a:ahLst/>
              <a:cxnLst/>
              <a:rect l="l" t="t" r="r" b="b"/>
              <a:pathLst>
                <a:path w="252094" h="256540">
                  <a:moveTo>
                    <a:pt x="251917" y="256451"/>
                  </a:moveTo>
                  <a:lnTo>
                    <a:pt x="0" y="256451"/>
                  </a:lnTo>
                  <a:lnTo>
                    <a:pt x="0" y="0"/>
                  </a:lnTo>
                  <a:lnTo>
                    <a:pt x="251917" y="0"/>
                  </a:lnTo>
                  <a:lnTo>
                    <a:pt x="251917" y="256451"/>
                  </a:lnTo>
                  <a:close/>
                </a:path>
              </a:pathLst>
            </a:custGeom>
            <a:ln w="12700">
              <a:solidFill>
                <a:srgbClr val="C2DEF4"/>
              </a:solidFill>
            </a:ln>
          </p:spPr>
          <p:txBody>
            <a:bodyPr wrap="square" lIns="0" tIns="0" rIns="0" bIns="0" rtlCol="0"/>
            <a:lstStyle/>
            <a:p>
              <a:endParaRPr/>
            </a:p>
          </p:txBody>
        </p:sp>
        <p:sp>
          <p:nvSpPr>
            <p:cNvPr id="272" name="object 266">
              <a:extLst>
                <a:ext uri="{FF2B5EF4-FFF2-40B4-BE49-F238E27FC236}">
                  <a16:creationId xmlns:a16="http://schemas.microsoft.com/office/drawing/2014/main" id="{42B50A30-DAD4-4000-B51D-C07627541E80}"/>
                </a:ext>
              </a:extLst>
            </p:cNvPr>
            <p:cNvSpPr/>
            <p:nvPr/>
          </p:nvSpPr>
          <p:spPr>
            <a:xfrm>
              <a:off x="4274662" y="2742222"/>
              <a:ext cx="944880" cy="542925"/>
            </a:xfrm>
            <a:custGeom>
              <a:avLst/>
              <a:gdLst/>
              <a:ahLst/>
              <a:cxnLst/>
              <a:rect l="l" t="t" r="r" b="b"/>
              <a:pathLst>
                <a:path w="944880" h="542925">
                  <a:moveTo>
                    <a:pt x="928992" y="0"/>
                  </a:moveTo>
                  <a:lnTo>
                    <a:pt x="0" y="539038"/>
                  </a:lnTo>
                  <a:lnTo>
                    <a:pt x="14224" y="542607"/>
                  </a:lnTo>
                  <a:lnTo>
                    <a:pt x="944295" y="4724"/>
                  </a:lnTo>
                  <a:lnTo>
                    <a:pt x="928992" y="0"/>
                  </a:lnTo>
                  <a:close/>
                </a:path>
              </a:pathLst>
            </a:custGeom>
            <a:solidFill>
              <a:srgbClr val="0093D2"/>
            </a:solidFill>
          </p:spPr>
          <p:txBody>
            <a:bodyPr wrap="square" lIns="0" tIns="0" rIns="0" bIns="0" rtlCol="0"/>
            <a:lstStyle/>
            <a:p>
              <a:endParaRPr/>
            </a:p>
          </p:txBody>
        </p:sp>
        <p:sp>
          <p:nvSpPr>
            <p:cNvPr id="273" name="object 267">
              <a:extLst>
                <a:ext uri="{FF2B5EF4-FFF2-40B4-BE49-F238E27FC236}">
                  <a16:creationId xmlns:a16="http://schemas.microsoft.com/office/drawing/2014/main" id="{56D4ED1A-5380-4ACF-B15D-22EB9DDD8207}"/>
                </a:ext>
              </a:extLst>
            </p:cNvPr>
            <p:cNvSpPr/>
            <p:nvPr/>
          </p:nvSpPr>
          <p:spPr>
            <a:xfrm>
              <a:off x="4274662" y="2742222"/>
              <a:ext cx="944880" cy="542925"/>
            </a:xfrm>
            <a:custGeom>
              <a:avLst/>
              <a:gdLst/>
              <a:ahLst/>
              <a:cxnLst/>
              <a:rect l="l" t="t" r="r" b="b"/>
              <a:pathLst>
                <a:path w="944880" h="542925">
                  <a:moveTo>
                    <a:pt x="944295" y="4724"/>
                  </a:moveTo>
                  <a:lnTo>
                    <a:pt x="14224" y="542607"/>
                  </a:lnTo>
                  <a:lnTo>
                    <a:pt x="0" y="539038"/>
                  </a:lnTo>
                  <a:lnTo>
                    <a:pt x="928992" y="0"/>
                  </a:lnTo>
                  <a:lnTo>
                    <a:pt x="944295" y="4724"/>
                  </a:lnTo>
                  <a:close/>
                </a:path>
              </a:pathLst>
            </a:custGeom>
            <a:ln w="12700">
              <a:solidFill>
                <a:srgbClr val="C2DEF4"/>
              </a:solidFill>
            </a:ln>
          </p:spPr>
          <p:txBody>
            <a:bodyPr wrap="square" lIns="0" tIns="0" rIns="0" bIns="0" rtlCol="0"/>
            <a:lstStyle/>
            <a:p>
              <a:endParaRPr/>
            </a:p>
          </p:txBody>
        </p:sp>
        <p:sp>
          <p:nvSpPr>
            <p:cNvPr id="274" name="object 268">
              <a:extLst>
                <a:ext uri="{FF2B5EF4-FFF2-40B4-BE49-F238E27FC236}">
                  <a16:creationId xmlns:a16="http://schemas.microsoft.com/office/drawing/2014/main" id="{B04E9B26-3FFC-4BB8-BFDE-6F6A87052113}"/>
                </a:ext>
              </a:extLst>
            </p:cNvPr>
            <p:cNvSpPr/>
            <p:nvPr/>
          </p:nvSpPr>
          <p:spPr>
            <a:xfrm>
              <a:off x="5525754" y="2488093"/>
              <a:ext cx="464820" cy="959485"/>
            </a:xfrm>
            <a:custGeom>
              <a:avLst/>
              <a:gdLst/>
              <a:ahLst/>
              <a:cxnLst/>
              <a:rect l="l" t="t" r="r" b="b"/>
              <a:pathLst>
                <a:path w="464819" h="959485">
                  <a:moveTo>
                    <a:pt x="116255" y="0"/>
                  </a:moveTo>
                  <a:lnTo>
                    <a:pt x="0" y="871423"/>
                  </a:lnTo>
                  <a:lnTo>
                    <a:pt x="345414" y="958926"/>
                  </a:lnTo>
                  <a:lnTo>
                    <a:pt x="464286" y="118478"/>
                  </a:lnTo>
                  <a:lnTo>
                    <a:pt x="116255" y="0"/>
                  </a:lnTo>
                  <a:close/>
                </a:path>
              </a:pathLst>
            </a:custGeom>
            <a:solidFill>
              <a:srgbClr val="0093D2"/>
            </a:solidFill>
          </p:spPr>
          <p:txBody>
            <a:bodyPr wrap="square" lIns="0" tIns="0" rIns="0" bIns="0" rtlCol="0"/>
            <a:lstStyle/>
            <a:p>
              <a:endParaRPr/>
            </a:p>
          </p:txBody>
        </p:sp>
        <p:sp>
          <p:nvSpPr>
            <p:cNvPr id="275" name="object 269">
              <a:extLst>
                <a:ext uri="{FF2B5EF4-FFF2-40B4-BE49-F238E27FC236}">
                  <a16:creationId xmlns:a16="http://schemas.microsoft.com/office/drawing/2014/main" id="{FAEBEF23-B6BF-4929-9D18-F7D095B61B38}"/>
                </a:ext>
              </a:extLst>
            </p:cNvPr>
            <p:cNvSpPr/>
            <p:nvPr/>
          </p:nvSpPr>
          <p:spPr>
            <a:xfrm>
              <a:off x="5525754" y="2488093"/>
              <a:ext cx="464820" cy="959485"/>
            </a:xfrm>
            <a:custGeom>
              <a:avLst/>
              <a:gdLst/>
              <a:ahLst/>
              <a:cxnLst/>
              <a:rect l="l" t="t" r="r" b="b"/>
              <a:pathLst>
                <a:path w="464819" h="959485">
                  <a:moveTo>
                    <a:pt x="345414" y="958926"/>
                  </a:moveTo>
                  <a:lnTo>
                    <a:pt x="0" y="871423"/>
                  </a:lnTo>
                  <a:lnTo>
                    <a:pt x="116255" y="0"/>
                  </a:lnTo>
                  <a:lnTo>
                    <a:pt x="464286" y="118478"/>
                  </a:lnTo>
                  <a:lnTo>
                    <a:pt x="345414" y="958926"/>
                  </a:lnTo>
                  <a:close/>
                </a:path>
              </a:pathLst>
            </a:custGeom>
            <a:ln w="12700">
              <a:solidFill>
                <a:srgbClr val="C2DEF4"/>
              </a:solidFill>
            </a:ln>
          </p:spPr>
          <p:txBody>
            <a:bodyPr wrap="square" lIns="0" tIns="0" rIns="0" bIns="0" rtlCol="0"/>
            <a:lstStyle/>
            <a:p>
              <a:endParaRPr/>
            </a:p>
          </p:txBody>
        </p:sp>
        <p:sp>
          <p:nvSpPr>
            <p:cNvPr id="276" name="object 270">
              <a:extLst>
                <a:ext uri="{FF2B5EF4-FFF2-40B4-BE49-F238E27FC236}">
                  <a16:creationId xmlns:a16="http://schemas.microsoft.com/office/drawing/2014/main" id="{D1A543EA-DDBA-429C-B3B3-8769FE2D6637}"/>
                </a:ext>
              </a:extLst>
            </p:cNvPr>
            <p:cNvSpPr/>
            <p:nvPr/>
          </p:nvSpPr>
          <p:spPr>
            <a:xfrm>
              <a:off x="5525749" y="2488090"/>
              <a:ext cx="464820" cy="959485"/>
            </a:xfrm>
            <a:custGeom>
              <a:avLst/>
              <a:gdLst/>
              <a:ahLst/>
              <a:cxnLst/>
              <a:rect l="l" t="t" r="r" b="b"/>
              <a:pathLst>
                <a:path w="464819" h="959485">
                  <a:moveTo>
                    <a:pt x="116255" y="0"/>
                  </a:moveTo>
                  <a:lnTo>
                    <a:pt x="0" y="871423"/>
                  </a:lnTo>
                  <a:lnTo>
                    <a:pt x="345414" y="958926"/>
                  </a:lnTo>
                  <a:lnTo>
                    <a:pt x="349162" y="932434"/>
                  </a:lnTo>
                  <a:lnTo>
                    <a:pt x="327647" y="932434"/>
                  </a:lnTo>
                  <a:lnTo>
                    <a:pt x="23634" y="855421"/>
                  </a:lnTo>
                  <a:lnTo>
                    <a:pt x="133946" y="28536"/>
                  </a:lnTo>
                  <a:lnTo>
                    <a:pt x="200077" y="28536"/>
                  </a:lnTo>
                  <a:lnTo>
                    <a:pt x="116255" y="0"/>
                  </a:lnTo>
                  <a:close/>
                </a:path>
                <a:path w="464819" h="959485">
                  <a:moveTo>
                    <a:pt x="200077" y="28536"/>
                  </a:moveTo>
                  <a:lnTo>
                    <a:pt x="133946" y="28536"/>
                  </a:lnTo>
                  <a:lnTo>
                    <a:pt x="440728" y="132969"/>
                  </a:lnTo>
                  <a:lnTo>
                    <a:pt x="327647" y="932434"/>
                  </a:lnTo>
                  <a:lnTo>
                    <a:pt x="349162" y="932434"/>
                  </a:lnTo>
                  <a:lnTo>
                    <a:pt x="464299" y="118491"/>
                  </a:lnTo>
                  <a:lnTo>
                    <a:pt x="200077" y="28536"/>
                  </a:lnTo>
                  <a:close/>
                </a:path>
              </a:pathLst>
            </a:custGeom>
            <a:solidFill>
              <a:srgbClr val="0093D2"/>
            </a:solidFill>
          </p:spPr>
          <p:txBody>
            <a:bodyPr wrap="square" lIns="0" tIns="0" rIns="0" bIns="0" rtlCol="0"/>
            <a:lstStyle/>
            <a:p>
              <a:endParaRPr/>
            </a:p>
          </p:txBody>
        </p:sp>
        <p:sp>
          <p:nvSpPr>
            <p:cNvPr id="277" name="object 271">
              <a:extLst>
                <a:ext uri="{FF2B5EF4-FFF2-40B4-BE49-F238E27FC236}">
                  <a16:creationId xmlns:a16="http://schemas.microsoft.com/office/drawing/2014/main" id="{F6B3CEF9-B708-45C3-8C88-64C537B7EEE9}"/>
                </a:ext>
              </a:extLst>
            </p:cNvPr>
            <p:cNvSpPr/>
            <p:nvPr/>
          </p:nvSpPr>
          <p:spPr>
            <a:xfrm>
              <a:off x="5549384" y="2516627"/>
              <a:ext cx="417195" cy="904240"/>
            </a:xfrm>
            <a:custGeom>
              <a:avLst/>
              <a:gdLst/>
              <a:ahLst/>
              <a:cxnLst/>
              <a:rect l="l" t="t" r="r" b="b"/>
              <a:pathLst>
                <a:path w="417194" h="904239">
                  <a:moveTo>
                    <a:pt x="304012" y="903897"/>
                  </a:moveTo>
                  <a:lnTo>
                    <a:pt x="0" y="826884"/>
                  </a:lnTo>
                  <a:lnTo>
                    <a:pt x="110312" y="0"/>
                  </a:lnTo>
                  <a:lnTo>
                    <a:pt x="417093" y="104432"/>
                  </a:lnTo>
                  <a:lnTo>
                    <a:pt x="304012" y="903897"/>
                  </a:lnTo>
                  <a:close/>
                </a:path>
              </a:pathLst>
            </a:custGeom>
            <a:ln w="12700">
              <a:solidFill>
                <a:srgbClr val="C2DEF4"/>
              </a:solidFill>
            </a:ln>
          </p:spPr>
          <p:txBody>
            <a:bodyPr wrap="square" lIns="0" tIns="0" rIns="0" bIns="0" rtlCol="0"/>
            <a:lstStyle/>
            <a:p>
              <a:endParaRPr/>
            </a:p>
          </p:txBody>
        </p:sp>
        <p:sp>
          <p:nvSpPr>
            <p:cNvPr id="278" name="object 272">
              <a:extLst>
                <a:ext uri="{FF2B5EF4-FFF2-40B4-BE49-F238E27FC236}">
                  <a16:creationId xmlns:a16="http://schemas.microsoft.com/office/drawing/2014/main" id="{111E0424-AC09-46F1-A77D-59792ECB629B}"/>
                </a:ext>
              </a:extLst>
            </p:cNvPr>
            <p:cNvSpPr/>
            <p:nvPr/>
          </p:nvSpPr>
          <p:spPr>
            <a:xfrm>
              <a:off x="5525749" y="2488090"/>
              <a:ext cx="464820" cy="959485"/>
            </a:xfrm>
            <a:custGeom>
              <a:avLst/>
              <a:gdLst/>
              <a:ahLst/>
              <a:cxnLst/>
              <a:rect l="l" t="t" r="r" b="b"/>
              <a:pathLst>
                <a:path w="464819" h="959485">
                  <a:moveTo>
                    <a:pt x="116255" y="0"/>
                  </a:moveTo>
                  <a:lnTo>
                    <a:pt x="0" y="871423"/>
                  </a:lnTo>
                  <a:lnTo>
                    <a:pt x="345414" y="958926"/>
                  </a:lnTo>
                  <a:lnTo>
                    <a:pt x="464299" y="118491"/>
                  </a:lnTo>
                  <a:lnTo>
                    <a:pt x="116255" y="0"/>
                  </a:lnTo>
                  <a:close/>
                </a:path>
              </a:pathLst>
            </a:custGeom>
            <a:ln w="12700">
              <a:solidFill>
                <a:srgbClr val="C2DEF4"/>
              </a:solidFill>
            </a:ln>
          </p:spPr>
          <p:txBody>
            <a:bodyPr wrap="square" lIns="0" tIns="0" rIns="0" bIns="0" rtlCol="0"/>
            <a:lstStyle/>
            <a:p>
              <a:endParaRPr/>
            </a:p>
          </p:txBody>
        </p:sp>
        <p:sp>
          <p:nvSpPr>
            <p:cNvPr id="279" name="object 273">
              <a:extLst>
                <a:ext uri="{FF2B5EF4-FFF2-40B4-BE49-F238E27FC236}">
                  <a16:creationId xmlns:a16="http://schemas.microsoft.com/office/drawing/2014/main" id="{02D3CE55-05A4-4D13-9E08-B4FF2F7C913A}"/>
                </a:ext>
              </a:extLst>
            </p:cNvPr>
            <p:cNvSpPr/>
            <p:nvPr/>
          </p:nvSpPr>
          <p:spPr>
            <a:xfrm>
              <a:off x="5221305" y="3359511"/>
              <a:ext cx="650240" cy="214629"/>
            </a:xfrm>
            <a:custGeom>
              <a:avLst/>
              <a:gdLst/>
              <a:ahLst/>
              <a:cxnLst/>
              <a:rect l="l" t="t" r="r" b="b"/>
              <a:pathLst>
                <a:path w="650239" h="214629">
                  <a:moveTo>
                    <a:pt x="304444" y="0"/>
                  </a:moveTo>
                  <a:lnTo>
                    <a:pt x="0" y="135521"/>
                  </a:lnTo>
                  <a:lnTo>
                    <a:pt x="337858" y="214439"/>
                  </a:lnTo>
                  <a:lnTo>
                    <a:pt x="649859" y="87503"/>
                  </a:lnTo>
                  <a:lnTo>
                    <a:pt x="304444" y="0"/>
                  </a:lnTo>
                  <a:close/>
                </a:path>
              </a:pathLst>
            </a:custGeom>
            <a:solidFill>
              <a:srgbClr val="0093D2"/>
            </a:solidFill>
          </p:spPr>
          <p:txBody>
            <a:bodyPr wrap="square" lIns="0" tIns="0" rIns="0" bIns="0" rtlCol="0"/>
            <a:lstStyle/>
            <a:p>
              <a:endParaRPr/>
            </a:p>
          </p:txBody>
        </p:sp>
        <p:sp>
          <p:nvSpPr>
            <p:cNvPr id="280" name="object 274">
              <a:extLst>
                <a:ext uri="{FF2B5EF4-FFF2-40B4-BE49-F238E27FC236}">
                  <a16:creationId xmlns:a16="http://schemas.microsoft.com/office/drawing/2014/main" id="{D324C83D-C42E-4AD0-A82D-C8C493BAEE40}"/>
                </a:ext>
              </a:extLst>
            </p:cNvPr>
            <p:cNvSpPr/>
            <p:nvPr/>
          </p:nvSpPr>
          <p:spPr>
            <a:xfrm>
              <a:off x="5221305" y="3359511"/>
              <a:ext cx="650240" cy="214629"/>
            </a:xfrm>
            <a:custGeom>
              <a:avLst/>
              <a:gdLst/>
              <a:ahLst/>
              <a:cxnLst/>
              <a:rect l="l" t="t" r="r" b="b"/>
              <a:pathLst>
                <a:path w="650239" h="214629">
                  <a:moveTo>
                    <a:pt x="304444" y="0"/>
                  </a:moveTo>
                  <a:lnTo>
                    <a:pt x="0" y="135521"/>
                  </a:lnTo>
                  <a:lnTo>
                    <a:pt x="337858" y="214439"/>
                  </a:lnTo>
                  <a:lnTo>
                    <a:pt x="649859" y="87503"/>
                  </a:lnTo>
                  <a:lnTo>
                    <a:pt x="304444" y="0"/>
                  </a:lnTo>
                  <a:close/>
                </a:path>
              </a:pathLst>
            </a:custGeom>
            <a:ln w="12700">
              <a:solidFill>
                <a:srgbClr val="C2DEF4"/>
              </a:solidFill>
            </a:ln>
          </p:spPr>
          <p:txBody>
            <a:bodyPr wrap="square" lIns="0" tIns="0" rIns="0" bIns="0" rtlCol="0"/>
            <a:lstStyle/>
            <a:p>
              <a:endParaRPr/>
            </a:p>
          </p:txBody>
        </p:sp>
        <p:sp>
          <p:nvSpPr>
            <p:cNvPr id="281" name="object 275">
              <a:extLst>
                <a:ext uri="{FF2B5EF4-FFF2-40B4-BE49-F238E27FC236}">
                  <a16:creationId xmlns:a16="http://schemas.microsoft.com/office/drawing/2014/main" id="{2BEA13D7-20BE-4D87-897A-9E2B24026C74}"/>
                </a:ext>
              </a:extLst>
            </p:cNvPr>
            <p:cNvSpPr/>
            <p:nvPr/>
          </p:nvSpPr>
          <p:spPr>
            <a:xfrm>
              <a:off x="5221305" y="2488088"/>
              <a:ext cx="421005" cy="1007110"/>
            </a:xfrm>
            <a:custGeom>
              <a:avLst/>
              <a:gdLst/>
              <a:ahLst/>
              <a:cxnLst/>
              <a:rect l="l" t="t" r="r" b="b"/>
              <a:pathLst>
                <a:path w="421005" h="1007110">
                  <a:moveTo>
                    <a:pt x="420700" y="0"/>
                  </a:moveTo>
                  <a:lnTo>
                    <a:pt x="0" y="244119"/>
                  </a:lnTo>
                  <a:lnTo>
                    <a:pt x="0" y="1006944"/>
                  </a:lnTo>
                  <a:lnTo>
                    <a:pt x="304444" y="871423"/>
                  </a:lnTo>
                  <a:lnTo>
                    <a:pt x="420700" y="0"/>
                  </a:lnTo>
                  <a:close/>
                </a:path>
              </a:pathLst>
            </a:custGeom>
            <a:solidFill>
              <a:srgbClr val="0093D2"/>
            </a:solidFill>
          </p:spPr>
          <p:txBody>
            <a:bodyPr wrap="square" lIns="0" tIns="0" rIns="0" bIns="0" rtlCol="0"/>
            <a:lstStyle/>
            <a:p>
              <a:endParaRPr/>
            </a:p>
          </p:txBody>
        </p:sp>
        <p:sp>
          <p:nvSpPr>
            <p:cNvPr id="282" name="object 276">
              <a:extLst>
                <a:ext uri="{FF2B5EF4-FFF2-40B4-BE49-F238E27FC236}">
                  <a16:creationId xmlns:a16="http://schemas.microsoft.com/office/drawing/2014/main" id="{12B7004D-7B6D-420A-877D-4F7A62D63736}"/>
                </a:ext>
              </a:extLst>
            </p:cNvPr>
            <p:cNvSpPr/>
            <p:nvPr/>
          </p:nvSpPr>
          <p:spPr>
            <a:xfrm>
              <a:off x="5221305" y="2488088"/>
              <a:ext cx="421005" cy="1007110"/>
            </a:xfrm>
            <a:custGeom>
              <a:avLst/>
              <a:gdLst/>
              <a:ahLst/>
              <a:cxnLst/>
              <a:rect l="l" t="t" r="r" b="b"/>
              <a:pathLst>
                <a:path w="421005" h="1007110">
                  <a:moveTo>
                    <a:pt x="304444" y="871423"/>
                  </a:moveTo>
                  <a:lnTo>
                    <a:pt x="0" y="1006944"/>
                  </a:lnTo>
                  <a:lnTo>
                    <a:pt x="0" y="244119"/>
                  </a:lnTo>
                  <a:lnTo>
                    <a:pt x="420700" y="0"/>
                  </a:lnTo>
                  <a:lnTo>
                    <a:pt x="304444" y="871423"/>
                  </a:lnTo>
                  <a:close/>
                </a:path>
              </a:pathLst>
            </a:custGeom>
            <a:ln w="12700">
              <a:solidFill>
                <a:srgbClr val="C2DEF4"/>
              </a:solidFill>
            </a:ln>
          </p:spPr>
          <p:txBody>
            <a:bodyPr wrap="square" lIns="0" tIns="0" rIns="0" bIns="0" rtlCol="0"/>
            <a:lstStyle/>
            <a:p>
              <a:endParaRPr/>
            </a:p>
          </p:txBody>
        </p:sp>
        <p:sp>
          <p:nvSpPr>
            <p:cNvPr id="283" name="object 277">
              <a:extLst>
                <a:ext uri="{FF2B5EF4-FFF2-40B4-BE49-F238E27FC236}">
                  <a16:creationId xmlns:a16="http://schemas.microsoft.com/office/drawing/2014/main" id="{F25C46DA-EB30-4710-BB44-46951324772C}"/>
                </a:ext>
              </a:extLst>
            </p:cNvPr>
            <p:cNvSpPr/>
            <p:nvPr/>
          </p:nvSpPr>
          <p:spPr>
            <a:xfrm>
              <a:off x="5473598" y="2998875"/>
              <a:ext cx="52705" cy="49530"/>
            </a:xfrm>
            <a:custGeom>
              <a:avLst/>
              <a:gdLst/>
              <a:ahLst/>
              <a:cxnLst/>
              <a:rect l="l" t="t" r="r" b="b"/>
              <a:pathLst>
                <a:path w="52705" h="49530">
                  <a:moveTo>
                    <a:pt x="37229" y="0"/>
                  </a:moveTo>
                  <a:lnTo>
                    <a:pt x="18527" y="179"/>
                  </a:lnTo>
                  <a:lnTo>
                    <a:pt x="6355" y="5090"/>
                  </a:lnTo>
                  <a:lnTo>
                    <a:pt x="0" y="13564"/>
                  </a:lnTo>
                  <a:lnTo>
                    <a:pt x="1520" y="30418"/>
                  </a:lnTo>
                  <a:lnTo>
                    <a:pt x="7639" y="42575"/>
                  </a:lnTo>
                  <a:lnTo>
                    <a:pt x="17203" y="49233"/>
                  </a:lnTo>
                  <a:lnTo>
                    <a:pt x="32775" y="46890"/>
                  </a:lnTo>
                  <a:lnTo>
                    <a:pt x="44366" y="39444"/>
                  </a:lnTo>
                  <a:lnTo>
                    <a:pt x="50982" y="28839"/>
                  </a:lnTo>
                  <a:lnTo>
                    <a:pt x="52151" y="21699"/>
                  </a:lnTo>
                  <a:lnTo>
                    <a:pt x="47887" y="8848"/>
                  </a:lnTo>
                  <a:lnTo>
                    <a:pt x="37229" y="0"/>
                  </a:lnTo>
                  <a:close/>
                </a:path>
              </a:pathLst>
            </a:custGeom>
            <a:solidFill>
              <a:srgbClr val="0093D2"/>
            </a:solidFill>
          </p:spPr>
          <p:txBody>
            <a:bodyPr wrap="square" lIns="0" tIns="0" rIns="0" bIns="0" rtlCol="0"/>
            <a:lstStyle/>
            <a:p>
              <a:endParaRPr/>
            </a:p>
          </p:txBody>
        </p:sp>
        <p:sp>
          <p:nvSpPr>
            <p:cNvPr id="284" name="object 278">
              <a:extLst>
                <a:ext uri="{FF2B5EF4-FFF2-40B4-BE49-F238E27FC236}">
                  <a16:creationId xmlns:a16="http://schemas.microsoft.com/office/drawing/2014/main" id="{0F5A4CEB-F1FD-4DCE-916A-1BF2FD007C2A}"/>
                </a:ext>
              </a:extLst>
            </p:cNvPr>
            <p:cNvSpPr/>
            <p:nvPr/>
          </p:nvSpPr>
          <p:spPr>
            <a:xfrm>
              <a:off x="5473598" y="2998875"/>
              <a:ext cx="52705" cy="49530"/>
            </a:xfrm>
            <a:custGeom>
              <a:avLst/>
              <a:gdLst/>
              <a:ahLst/>
              <a:cxnLst/>
              <a:rect l="l" t="t" r="r" b="b"/>
              <a:pathLst>
                <a:path w="52705" h="49530">
                  <a:moveTo>
                    <a:pt x="52151" y="21699"/>
                  </a:moveTo>
                  <a:lnTo>
                    <a:pt x="47887" y="8848"/>
                  </a:lnTo>
                  <a:lnTo>
                    <a:pt x="37229" y="0"/>
                  </a:lnTo>
                  <a:lnTo>
                    <a:pt x="18527" y="179"/>
                  </a:lnTo>
                  <a:lnTo>
                    <a:pt x="6355" y="5090"/>
                  </a:lnTo>
                  <a:lnTo>
                    <a:pt x="0" y="13564"/>
                  </a:lnTo>
                  <a:lnTo>
                    <a:pt x="1520" y="30418"/>
                  </a:lnTo>
                  <a:lnTo>
                    <a:pt x="7639" y="42575"/>
                  </a:lnTo>
                  <a:lnTo>
                    <a:pt x="17203" y="49233"/>
                  </a:lnTo>
                  <a:lnTo>
                    <a:pt x="32775" y="46890"/>
                  </a:lnTo>
                  <a:lnTo>
                    <a:pt x="44366" y="39444"/>
                  </a:lnTo>
                  <a:lnTo>
                    <a:pt x="50982" y="28839"/>
                  </a:lnTo>
                  <a:lnTo>
                    <a:pt x="52151" y="21699"/>
                  </a:lnTo>
                  <a:close/>
                </a:path>
              </a:pathLst>
            </a:custGeom>
            <a:ln w="12700">
              <a:solidFill>
                <a:srgbClr val="C2DEF4"/>
              </a:solidFill>
            </a:ln>
          </p:spPr>
          <p:txBody>
            <a:bodyPr wrap="square" lIns="0" tIns="0" rIns="0" bIns="0" rtlCol="0"/>
            <a:lstStyle/>
            <a:p>
              <a:endParaRPr/>
            </a:p>
          </p:txBody>
        </p:sp>
        <p:sp>
          <p:nvSpPr>
            <p:cNvPr id="285" name="object 279">
              <a:extLst>
                <a:ext uri="{FF2B5EF4-FFF2-40B4-BE49-F238E27FC236}">
                  <a16:creationId xmlns:a16="http://schemas.microsoft.com/office/drawing/2014/main" id="{D7B6FDD9-4472-49CC-B770-BFC4ADA31D5E}"/>
                </a:ext>
              </a:extLst>
            </p:cNvPr>
            <p:cNvSpPr/>
            <p:nvPr/>
          </p:nvSpPr>
          <p:spPr>
            <a:xfrm>
              <a:off x="5479422" y="3002757"/>
              <a:ext cx="36195" cy="36195"/>
            </a:xfrm>
            <a:custGeom>
              <a:avLst/>
              <a:gdLst/>
              <a:ahLst/>
              <a:cxnLst/>
              <a:rect l="l" t="t" r="r" b="b"/>
              <a:pathLst>
                <a:path w="36194" h="36194">
                  <a:moveTo>
                    <a:pt x="28536" y="0"/>
                  </a:moveTo>
                  <a:lnTo>
                    <a:pt x="7111" y="0"/>
                  </a:lnTo>
                  <a:lnTo>
                    <a:pt x="0" y="10693"/>
                  </a:lnTo>
                  <a:lnTo>
                    <a:pt x="0" y="28511"/>
                  </a:lnTo>
                  <a:lnTo>
                    <a:pt x="7111" y="35674"/>
                  </a:lnTo>
                  <a:lnTo>
                    <a:pt x="28536" y="35674"/>
                  </a:lnTo>
                  <a:lnTo>
                    <a:pt x="35648" y="28511"/>
                  </a:lnTo>
                  <a:lnTo>
                    <a:pt x="35648" y="10693"/>
                  </a:lnTo>
                  <a:lnTo>
                    <a:pt x="28536" y="0"/>
                  </a:lnTo>
                  <a:close/>
                </a:path>
              </a:pathLst>
            </a:custGeom>
            <a:solidFill>
              <a:srgbClr val="0093D2"/>
            </a:solidFill>
          </p:spPr>
          <p:txBody>
            <a:bodyPr wrap="square" lIns="0" tIns="0" rIns="0" bIns="0" rtlCol="0"/>
            <a:lstStyle/>
            <a:p>
              <a:endParaRPr/>
            </a:p>
          </p:txBody>
        </p:sp>
        <p:sp>
          <p:nvSpPr>
            <p:cNvPr id="286" name="object 280">
              <a:extLst>
                <a:ext uri="{FF2B5EF4-FFF2-40B4-BE49-F238E27FC236}">
                  <a16:creationId xmlns:a16="http://schemas.microsoft.com/office/drawing/2014/main" id="{E9F54F4D-3759-4836-AFA3-CE9D5E7F1A8A}"/>
                </a:ext>
              </a:extLst>
            </p:cNvPr>
            <p:cNvSpPr/>
            <p:nvPr/>
          </p:nvSpPr>
          <p:spPr>
            <a:xfrm>
              <a:off x="5479422" y="3002757"/>
              <a:ext cx="36195" cy="36195"/>
            </a:xfrm>
            <a:custGeom>
              <a:avLst/>
              <a:gdLst/>
              <a:ahLst/>
              <a:cxnLst/>
              <a:rect l="l" t="t" r="r" b="b"/>
              <a:pathLst>
                <a:path w="36194" h="36194">
                  <a:moveTo>
                    <a:pt x="35648" y="17818"/>
                  </a:moveTo>
                  <a:lnTo>
                    <a:pt x="35648" y="10693"/>
                  </a:lnTo>
                  <a:lnTo>
                    <a:pt x="28536" y="0"/>
                  </a:lnTo>
                  <a:lnTo>
                    <a:pt x="17792" y="0"/>
                  </a:lnTo>
                  <a:lnTo>
                    <a:pt x="7111" y="0"/>
                  </a:lnTo>
                  <a:lnTo>
                    <a:pt x="0" y="10693"/>
                  </a:lnTo>
                  <a:lnTo>
                    <a:pt x="0" y="17818"/>
                  </a:lnTo>
                  <a:lnTo>
                    <a:pt x="0" y="28511"/>
                  </a:lnTo>
                  <a:lnTo>
                    <a:pt x="7111" y="35674"/>
                  </a:lnTo>
                  <a:lnTo>
                    <a:pt x="17792" y="35674"/>
                  </a:lnTo>
                  <a:lnTo>
                    <a:pt x="28536" y="35674"/>
                  </a:lnTo>
                  <a:lnTo>
                    <a:pt x="35648" y="28511"/>
                  </a:lnTo>
                  <a:lnTo>
                    <a:pt x="35648" y="17818"/>
                  </a:lnTo>
                  <a:close/>
                </a:path>
              </a:pathLst>
            </a:custGeom>
            <a:ln w="12700">
              <a:solidFill>
                <a:srgbClr val="C2DEF4"/>
              </a:solidFill>
            </a:ln>
          </p:spPr>
          <p:txBody>
            <a:bodyPr wrap="square" lIns="0" tIns="0" rIns="0" bIns="0" rtlCol="0"/>
            <a:lstStyle/>
            <a:p>
              <a:endParaRPr/>
            </a:p>
          </p:txBody>
        </p:sp>
        <p:sp>
          <p:nvSpPr>
            <p:cNvPr id="287" name="object 281">
              <a:extLst>
                <a:ext uri="{FF2B5EF4-FFF2-40B4-BE49-F238E27FC236}">
                  <a16:creationId xmlns:a16="http://schemas.microsoft.com/office/drawing/2014/main" id="{3E25999B-BF6A-453F-8B82-8A7A5D190D8F}"/>
                </a:ext>
              </a:extLst>
            </p:cNvPr>
            <p:cNvSpPr/>
            <p:nvPr/>
          </p:nvSpPr>
          <p:spPr>
            <a:xfrm>
              <a:off x="5245164" y="2621839"/>
              <a:ext cx="214629" cy="768350"/>
            </a:xfrm>
            <a:custGeom>
              <a:avLst/>
              <a:gdLst/>
              <a:ahLst/>
              <a:cxnLst/>
              <a:rect l="l" t="t" r="r" b="b"/>
              <a:pathLst>
                <a:path w="214630" h="768350">
                  <a:moveTo>
                    <a:pt x="214490" y="0"/>
                  </a:moveTo>
                  <a:lnTo>
                    <a:pt x="0" y="123266"/>
                  </a:lnTo>
                  <a:lnTo>
                    <a:pt x="0" y="767905"/>
                  </a:lnTo>
                  <a:lnTo>
                    <a:pt x="17566" y="759396"/>
                  </a:lnTo>
                  <a:lnTo>
                    <a:pt x="5321" y="759396"/>
                  </a:lnTo>
                  <a:lnTo>
                    <a:pt x="5321" y="126352"/>
                  </a:lnTo>
                  <a:lnTo>
                    <a:pt x="209156" y="9220"/>
                  </a:lnTo>
                  <a:lnTo>
                    <a:pt x="214490" y="9220"/>
                  </a:lnTo>
                  <a:lnTo>
                    <a:pt x="214490" y="0"/>
                  </a:lnTo>
                  <a:close/>
                </a:path>
                <a:path w="214630" h="768350">
                  <a:moveTo>
                    <a:pt x="214490" y="9220"/>
                  </a:moveTo>
                  <a:lnTo>
                    <a:pt x="209156" y="9220"/>
                  </a:lnTo>
                  <a:lnTo>
                    <a:pt x="209156" y="660666"/>
                  </a:lnTo>
                  <a:lnTo>
                    <a:pt x="5321" y="759396"/>
                  </a:lnTo>
                  <a:lnTo>
                    <a:pt x="17566" y="759396"/>
                  </a:lnTo>
                  <a:lnTo>
                    <a:pt x="214490" y="664006"/>
                  </a:lnTo>
                  <a:lnTo>
                    <a:pt x="214490" y="9220"/>
                  </a:lnTo>
                  <a:close/>
                </a:path>
              </a:pathLst>
            </a:custGeom>
            <a:solidFill>
              <a:srgbClr val="0093D2"/>
            </a:solidFill>
          </p:spPr>
          <p:txBody>
            <a:bodyPr wrap="square" lIns="0" tIns="0" rIns="0" bIns="0" rtlCol="0"/>
            <a:lstStyle/>
            <a:p>
              <a:endParaRPr/>
            </a:p>
          </p:txBody>
        </p:sp>
        <p:sp>
          <p:nvSpPr>
            <p:cNvPr id="288" name="object 282">
              <a:extLst>
                <a:ext uri="{FF2B5EF4-FFF2-40B4-BE49-F238E27FC236}">
                  <a16:creationId xmlns:a16="http://schemas.microsoft.com/office/drawing/2014/main" id="{854A30B5-D413-42DF-B740-13A7A8698F16}"/>
                </a:ext>
              </a:extLst>
            </p:cNvPr>
            <p:cNvSpPr/>
            <p:nvPr/>
          </p:nvSpPr>
          <p:spPr>
            <a:xfrm>
              <a:off x="5250486" y="2631059"/>
              <a:ext cx="203835" cy="750570"/>
            </a:xfrm>
            <a:custGeom>
              <a:avLst/>
              <a:gdLst/>
              <a:ahLst/>
              <a:cxnLst/>
              <a:rect l="l" t="t" r="r" b="b"/>
              <a:pathLst>
                <a:path w="203835" h="750570">
                  <a:moveTo>
                    <a:pt x="203835" y="651446"/>
                  </a:moveTo>
                  <a:lnTo>
                    <a:pt x="0" y="750176"/>
                  </a:lnTo>
                  <a:lnTo>
                    <a:pt x="0" y="117132"/>
                  </a:lnTo>
                  <a:lnTo>
                    <a:pt x="203835" y="0"/>
                  </a:lnTo>
                  <a:lnTo>
                    <a:pt x="203835" y="651446"/>
                  </a:lnTo>
                  <a:close/>
                </a:path>
              </a:pathLst>
            </a:custGeom>
            <a:ln w="12700">
              <a:solidFill>
                <a:srgbClr val="C2DEF4"/>
              </a:solidFill>
            </a:ln>
          </p:spPr>
          <p:txBody>
            <a:bodyPr wrap="square" lIns="0" tIns="0" rIns="0" bIns="0" rtlCol="0"/>
            <a:lstStyle/>
            <a:p>
              <a:endParaRPr/>
            </a:p>
          </p:txBody>
        </p:sp>
        <p:sp>
          <p:nvSpPr>
            <p:cNvPr id="289" name="object 283">
              <a:extLst>
                <a:ext uri="{FF2B5EF4-FFF2-40B4-BE49-F238E27FC236}">
                  <a16:creationId xmlns:a16="http://schemas.microsoft.com/office/drawing/2014/main" id="{855DD8FB-3A03-4809-8D81-C6E8CE7321FB}"/>
                </a:ext>
              </a:extLst>
            </p:cNvPr>
            <p:cNvSpPr/>
            <p:nvPr/>
          </p:nvSpPr>
          <p:spPr>
            <a:xfrm>
              <a:off x="5245164" y="2621839"/>
              <a:ext cx="214629" cy="768350"/>
            </a:xfrm>
            <a:custGeom>
              <a:avLst/>
              <a:gdLst/>
              <a:ahLst/>
              <a:cxnLst/>
              <a:rect l="l" t="t" r="r" b="b"/>
              <a:pathLst>
                <a:path w="214630" h="768350">
                  <a:moveTo>
                    <a:pt x="0" y="123266"/>
                  </a:moveTo>
                  <a:lnTo>
                    <a:pt x="0" y="767905"/>
                  </a:lnTo>
                  <a:lnTo>
                    <a:pt x="214490" y="664006"/>
                  </a:lnTo>
                  <a:lnTo>
                    <a:pt x="214490" y="0"/>
                  </a:lnTo>
                  <a:lnTo>
                    <a:pt x="0" y="123266"/>
                  </a:lnTo>
                  <a:close/>
                </a:path>
              </a:pathLst>
            </a:custGeom>
            <a:ln w="12699">
              <a:solidFill>
                <a:srgbClr val="C2DEF4"/>
              </a:solidFill>
            </a:ln>
          </p:spPr>
          <p:txBody>
            <a:bodyPr wrap="square" lIns="0" tIns="0" rIns="0" bIns="0" rtlCol="0"/>
            <a:lstStyle/>
            <a:p>
              <a:endParaRPr/>
            </a:p>
          </p:txBody>
        </p:sp>
        <p:sp>
          <p:nvSpPr>
            <p:cNvPr id="290" name="object 284">
              <a:extLst>
                <a:ext uri="{FF2B5EF4-FFF2-40B4-BE49-F238E27FC236}">
                  <a16:creationId xmlns:a16="http://schemas.microsoft.com/office/drawing/2014/main" id="{28D6BB79-0125-433A-9AAA-556C5A2B1E33}"/>
                </a:ext>
              </a:extLst>
            </p:cNvPr>
            <p:cNvSpPr/>
            <p:nvPr/>
          </p:nvSpPr>
          <p:spPr>
            <a:xfrm>
              <a:off x="8029338" y="934653"/>
              <a:ext cx="182245" cy="184150"/>
            </a:xfrm>
            <a:custGeom>
              <a:avLst/>
              <a:gdLst/>
              <a:ahLst/>
              <a:cxnLst/>
              <a:rect l="l" t="t" r="r" b="b"/>
              <a:pathLst>
                <a:path w="182245" h="184150">
                  <a:moveTo>
                    <a:pt x="181673" y="0"/>
                  </a:moveTo>
                  <a:lnTo>
                    <a:pt x="0" y="106527"/>
                  </a:lnTo>
                  <a:lnTo>
                    <a:pt x="0" y="183705"/>
                  </a:lnTo>
                  <a:lnTo>
                    <a:pt x="181673" y="78574"/>
                  </a:lnTo>
                  <a:lnTo>
                    <a:pt x="181673" y="0"/>
                  </a:lnTo>
                  <a:close/>
                </a:path>
              </a:pathLst>
            </a:custGeom>
            <a:solidFill>
              <a:srgbClr val="FFFFFF"/>
            </a:solidFill>
          </p:spPr>
          <p:txBody>
            <a:bodyPr wrap="square" lIns="0" tIns="0" rIns="0" bIns="0" rtlCol="0"/>
            <a:lstStyle/>
            <a:p>
              <a:endParaRPr/>
            </a:p>
          </p:txBody>
        </p:sp>
        <p:sp>
          <p:nvSpPr>
            <p:cNvPr id="291" name="object 285">
              <a:extLst>
                <a:ext uri="{FF2B5EF4-FFF2-40B4-BE49-F238E27FC236}">
                  <a16:creationId xmlns:a16="http://schemas.microsoft.com/office/drawing/2014/main" id="{52CBC20D-0BBF-4E12-A31A-8A60E21C12EE}"/>
                </a:ext>
              </a:extLst>
            </p:cNvPr>
            <p:cNvSpPr/>
            <p:nvPr/>
          </p:nvSpPr>
          <p:spPr>
            <a:xfrm>
              <a:off x="8029338" y="934653"/>
              <a:ext cx="182245" cy="184150"/>
            </a:xfrm>
            <a:custGeom>
              <a:avLst/>
              <a:gdLst/>
              <a:ahLst/>
              <a:cxnLst/>
              <a:rect l="l" t="t" r="r" b="b"/>
              <a:pathLst>
                <a:path w="182245" h="184150">
                  <a:moveTo>
                    <a:pt x="181673" y="78574"/>
                  </a:moveTo>
                  <a:lnTo>
                    <a:pt x="0" y="183705"/>
                  </a:lnTo>
                  <a:lnTo>
                    <a:pt x="0" y="106527"/>
                  </a:lnTo>
                  <a:lnTo>
                    <a:pt x="181673" y="0"/>
                  </a:lnTo>
                  <a:lnTo>
                    <a:pt x="181673" y="78574"/>
                  </a:lnTo>
                  <a:close/>
                </a:path>
              </a:pathLst>
            </a:custGeom>
            <a:ln w="12700">
              <a:solidFill>
                <a:srgbClr val="C2DEF4"/>
              </a:solidFill>
            </a:ln>
          </p:spPr>
          <p:txBody>
            <a:bodyPr wrap="square" lIns="0" tIns="0" rIns="0" bIns="0" rtlCol="0"/>
            <a:lstStyle/>
            <a:p>
              <a:endParaRPr/>
            </a:p>
          </p:txBody>
        </p:sp>
        <p:sp>
          <p:nvSpPr>
            <p:cNvPr id="292" name="object 286">
              <a:extLst>
                <a:ext uri="{FF2B5EF4-FFF2-40B4-BE49-F238E27FC236}">
                  <a16:creationId xmlns:a16="http://schemas.microsoft.com/office/drawing/2014/main" id="{6521B63A-4CA3-40B4-AB2B-5A0D0F536CD0}"/>
                </a:ext>
              </a:extLst>
            </p:cNvPr>
            <p:cNvSpPr/>
            <p:nvPr/>
          </p:nvSpPr>
          <p:spPr>
            <a:xfrm>
              <a:off x="8211017" y="934644"/>
              <a:ext cx="310515" cy="254000"/>
            </a:xfrm>
            <a:custGeom>
              <a:avLst/>
              <a:gdLst/>
              <a:ahLst/>
              <a:cxnLst/>
              <a:rect l="l" t="t" r="r" b="b"/>
              <a:pathLst>
                <a:path w="310514" h="254000">
                  <a:moveTo>
                    <a:pt x="0" y="0"/>
                  </a:moveTo>
                  <a:lnTo>
                    <a:pt x="0" y="78587"/>
                  </a:lnTo>
                  <a:lnTo>
                    <a:pt x="310095" y="253428"/>
                  </a:lnTo>
                  <a:lnTo>
                    <a:pt x="310095" y="177203"/>
                  </a:lnTo>
                  <a:lnTo>
                    <a:pt x="0" y="0"/>
                  </a:lnTo>
                  <a:close/>
                </a:path>
              </a:pathLst>
            </a:custGeom>
            <a:solidFill>
              <a:srgbClr val="FFFFFF"/>
            </a:solidFill>
          </p:spPr>
          <p:txBody>
            <a:bodyPr wrap="square" lIns="0" tIns="0" rIns="0" bIns="0" rtlCol="0"/>
            <a:lstStyle/>
            <a:p>
              <a:endParaRPr/>
            </a:p>
          </p:txBody>
        </p:sp>
        <p:sp>
          <p:nvSpPr>
            <p:cNvPr id="293" name="object 287">
              <a:extLst>
                <a:ext uri="{FF2B5EF4-FFF2-40B4-BE49-F238E27FC236}">
                  <a16:creationId xmlns:a16="http://schemas.microsoft.com/office/drawing/2014/main" id="{666881B4-C4D2-4D73-84B5-381B98946F92}"/>
                </a:ext>
              </a:extLst>
            </p:cNvPr>
            <p:cNvSpPr/>
            <p:nvPr/>
          </p:nvSpPr>
          <p:spPr>
            <a:xfrm>
              <a:off x="8211017" y="934644"/>
              <a:ext cx="310515" cy="254000"/>
            </a:xfrm>
            <a:custGeom>
              <a:avLst/>
              <a:gdLst/>
              <a:ahLst/>
              <a:cxnLst/>
              <a:rect l="l" t="t" r="r" b="b"/>
              <a:pathLst>
                <a:path w="310514" h="254000">
                  <a:moveTo>
                    <a:pt x="310095" y="177203"/>
                  </a:moveTo>
                  <a:lnTo>
                    <a:pt x="0" y="0"/>
                  </a:lnTo>
                  <a:lnTo>
                    <a:pt x="0" y="78587"/>
                  </a:lnTo>
                  <a:lnTo>
                    <a:pt x="310095" y="253428"/>
                  </a:lnTo>
                  <a:lnTo>
                    <a:pt x="310095" y="177203"/>
                  </a:lnTo>
                  <a:close/>
                </a:path>
              </a:pathLst>
            </a:custGeom>
            <a:ln w="12700">
              <a:solidFill>
                <a:srgbClr val="C2DEF4"/>
              </a:solidFill>
            </a:ln>
          </p:spPr>
          <p:txBody>
            <a:bodyPr wrap="square" lIns="0" tIns="0" rIns="0" bIns="0" rtlCol="0"/>
            <a:lstStyle/>
            <a:p>
              <a:endParaRPr/>
            </a:p>
          </p:txBody>
        </p:sp>
        <p:sp>
          <p:nvSpPr>
            <p:cNvPr id="294" name="object 288">
              <a:extLst>
                <a:ext uri="{FF2B5EF4-FFF2-40B4-BE49-F238E27FC236}">
                  <a16:creationId xmlns:a16="http://schemas.microsoft.com/office/drawing/2014/main" id="{20682BAB-A92A-4DA3-A39B-EB9490F907AA}"/>
                </a:ext>
              </a:extLst>
            </p:cNvPr>
            <p:cNvSpPr/>
            <p:nvPr/>
          </p:nvSpPr>
          <p:spPr>
            <a:xfrm>
              <a:off x="8029331" y="1013223"/>
              <a:ext cx="492125" cy="274320"/>
            </a:xfrm>
            <a:custGeom>
              <a:avLst/>
              <a:gdLst/>
              <a:ahLst/>
              <a:cxnLst/>
              <a:rect l="l" t="t" r="r" b="b"/>
              <a:pathLst>
                <a:path w="492125" h="274319">
                  <a:moveTo>
                    <a:pt x="181686" y="0"/>
                  </a:moveTo>
                  <a:lnTo>
                    <a:pt x="0" y="105130"/>
                  </a:lnTo>
                  <a:lnTo>
                    <a:pt x="310019" y="273862"/>
                  </a:lnTo>
                  <a:lnTo>
                    <a:pt x="491782" y="174853"/>
                  </a:lnTo>
                  <a:lnTo>
                    <a:pt x="181686" y="0"/>
                  </a:lnTo>
                  <a:close/>
                </a:path>
              </a:pathLst>
            </a:custGeom>
            <a:solidFill>
              <a:srgbClr val="FFFFFF"/>
            </a:solidFill>
          </p:spPr>
          <p:txBody>
            <a:bodyPr wrap="square" lIns="0" tIns="0" rIns="0" bIns="0" rtlCol="0"/>
            <a:lstStyle/>
            <a:p>
              <a:endParaRPr/>
            </a:p>
          </p:txBody>
        </p:sp>
        <p:sp>
          <p:nvSpPr>
            <p:cNvPr id="295" name="object 289">
              <a:extLst>
                <a:ext uri="{FF2B5EF4-FFF2-40B4-BE49-F238E27FC236}">
                  <a16:creationId xmlns:a16="http://schemas.microsoft.com/office/drawing/2014/main" id="{93597BEB-0D1B-483D-847F-C7DD761EDFD8}"/>
                </a:ext>
              </a:extLst>
            </p:cNvPr>
            <p:cNvSpPr/>
            <p:nvPr/>
          </p:nvSpPr>
          <p:spPr>
            <a:xfrm>
              <a:off x="8029331" y="1013223"/>
              <a:ext cx="492125" cy="274320"/>
            </a:xfrm>
            <a:custGeom>
              <a:avLst/>
              <a:gdLst/>
              <a:ahLst/>
              <a:cxnLst/>
              <a:rect l="l" t="t" r="r" b="b"/>
              <a:pathLst>
                <a:path w="492125" h="274319">
                  <a:moveTo>
                    <a:pt x="491782" y="174853"/>
                  </a:moveTo>
                  <a:lnTo>
                    <a:pt x="310019" y="273862"/>
                  </a:lnTo>
                  <a:lnTo>
                    <a:pt x="0" y="105130"/>
                  </a:lnTo>
                  <a:lnTo>
                    <a:pt x="181686" y="0"/>
                  </a:lnTo>
                  <a:lnTo>
                    <a:pt x="491782" y="174853"/>
                  </a:lnTo>
                  <a:close/>
                </a:path>
              </a:pathLst>
            </a:custGeom>
            <a:ln w="12700">
              <a:solidFill>
                <a:srgbClr val="C2DEF4"/>
              </a:solidFill>
            </a:ln>
          </p:spPr>
          <p:txBody>
            <a:bodyPr wrap="square" lIns="0" tIns="0" rIns="0" bIns="0" rtlCol="0"/>
            <a:lstStyle/>
            <a:p>
              <a:endParaRPr/>
            </a:p>
          </p:txBody>
        </p:sp>
        <p:sp>
          <p:nvSpPr>
            <p:cNvPr id="296" name="object 290">
              <a:extLst>
                <a:ext uri="{FF2B5EF4-FFF2-40B4-BE49-F238E27FC236}">
                  <a16:creationId xmlns:a16="http://schemas.microsoft.com/office/drawing/2014/main" id="{7127C2E4-7FC4-4950-9D9A-365B007D519C}"/>
                </a:ext>
              </a:extLst>
            </p:cNvPr>
            <p:cNvSpPr/>
            <p:nvPr/>
          </p:nvSpPr>
          <p:spPr>
            <a:xfrm>
              <a:off x="5035123" y="2251671"/>
              <a:ext cx="319405" cy="173355"/>
            </a:xfrm>
            <a:custGeom>
              <a:avLst/>
              <a:gdLst/>
              <a:ahLst/>
              <a:cxnLst/>
              <a:rect l="l" t="t" r="r" b="b"/>
              <a:pathLst>
                <a:path w="319405" h="173355">
                  <a:moveTo>
                    <a:pt x="179857" y="0"/>
                  </a:moveTo>
                  <a:lnTo>
                    <a:pt x="176466" y="457"/>
                  </a:lnTo>
                  <a:lnTo>
                    <a:pt x="1854" y="113334"/>
                  </a:lnTo>
                  <a:lnTo>
                    <a:pt x="0" y="117335"/>
                  </a:lnTo>
                  <a:lnTo>
                    <a:pt x="1041" y="125463"/>
                  </a:lnTo>
                  <a:lnTo>
                    <a:pt x="3835" y="128879"/>
                  </a:lnTo>
                  <a:lnTo>
                    <a:pt x="136182" y="172847"/>
                  </a:lnTo>
                  <a:lnTo>
                    <a:pt x="137312" y="173024"/>
                  </a:lnTo>
                  <a:lnTo>
                    <a:pt x="140436" y="173024"/>
                  </a:lnTo>
                  <a:lnTo>
                    <a:pt x="142405" y="172466"/>
                  </a:lnTo>
                  <a:lnTo>
                    <a:pt x="177059" y="150672"/>
                  </a:lnTo>
                  <a:lnTo>
                    <a:pt x="137032" y="150672"/>
                  </a:lnTo>
                  <a:lnTo>
                    <a:pt x="35521" y="116941"/>
                  </a:lnTo>
                  <a:lnTo>
                    <a:pt x="180936" y="22936"/>
                  </a:lnTo>
                  <a:lnTo>
                    <a:pt x="246333" y="22936"/>
                  </a:lnTo>
                  <a:lnTo>
                    <a:pt x="182968" y="1104"/>
                  </a:lnTo>
                  <a:lnTo>
                    <a:pt x="179857" y="0"/>
                  </a:lnTo>
                  <a:close/>
                </a:path>
                <a:path w="319405" h="173355">
                  <a:moveTo>
                    <a:pt x="246333" y="22936"/>
                  </a:moveTo>
                  <a:lnTo>
                    <a:pt x="180936" y="22936"/>
                  </a:lnTo>
                  <a:lnTo>
                    <a:pt x="283781" y="58381"/>
                  </a:lnTo>
                  <a:lnTo>
                    <a:pt x="137032" y="150672"/>
                  </a:lnTo>
                  <a:lnTo>
                    <a:pt x="177059" y="150672"/>
                  </a:lnTo>
                  <a:lnTo>
                    <a:pt x="317436" y="62395"/>
                  </a:lnTo>
                  <a:lnTo>
                    <a:pt x="319341" y="58407"/>
                  </a:lnTo>
                  <a:lnTo>
                    <a:pt x="318401" y="50253"/>
                  </a:lnTo>
                  <a:lnTo>
                    <a:pt x="315633" y="46812"/>
                  </a:lnTo>
                  <a:lnTo>
                    <a:pt x="246333" y="22936"/>
                  </a:lnTo>
                  <a:close/>
                </a:path>
              </a:pathLst>
            </a:custGeom>
            <a:solidFill>
              <a:srgbClr val="0093D2"/>
            </a:solidFill>
          </p:spPr>
          <p:txBody>
            <a:bodyPr wrap="square" lIns="0" tIns="0" rIns="0" bIns="0" rtlCol="0"/>
            <a:lstStyle/>
            <a:p>
              <a:endParaRPr/>
            </a:p>
          </p:txBody>
        </p:sp>
        <p:sp>
          <p:nvSpPr>
            <p:cNvPr id="297" name="object 291">
              <a:extLst>
                <a:ext uri="{FF2B5EF4-FFF2-40B4-BE49-F238E27FC236}">
                  <a16:creationId xmlns:a16="http://schemas.microsoft.com/office/drawing/2014/main" id="{A95D9601-B9DD-455A-94AA-892BAF4E5FB9}"/>
                </a:ext>
              </a:extLst>
            </p:cNvPr>
            <p:cNvSpPr/>
            <p:nvPr/>
          </p:nvSpPr>
          <p:spPr>
            <a:xfrm>
              <a:off x="5070645" y="2274607"/>
              <a:ext cx="248285" cy="128270"/>
            </a:xfrm>
            <a:custGeom>
              <a:avLst/>
              <a:gdLst/>
              <a:ahLst/>
              <a:cxnLst/>
              <a:rect l="l" t="t" r="r" b="b"/>
              <a:pathLst>
                <a:path w="248285" h="128269">
                  <a:moveTo>
                    <a:pt x="0" y="94005"/>
                  </a:moveTo>
                  <a:lnTo>
                    <a:pt x="101511" y="127736"/>
                  </a:lnTo>
                  <a:lnTo>
                    <a:pt x="248259" y="35445"/>
                  </a:lnTo>
                  <a:lnTo>
                    <a:pt x="145415" y="0"/>
                  </a:lnTo>
                  <a:lnTo>
                    <a:pt x="0" y="94005"/>
                  </a:lnTo>
                  <a:close/>
                </a:path>
              </a:pathLst>
            </a:custGeom>
            <a:ln w="12700">
              <a:solidFill>
                <a:srgbClr val="C2DEF4"/>
              </a:solidFill>
            </a:ln>
          </p:spPr>
          <p:txBody>
            <a:bodyPr wrap="square" lIns="0" tIns="0" rIns="0" bIns="0" rtlCol="0"/>
            <a:lstStyle/>
            <a:p>
              <a:endParaRPr/>
            </a:p>
          </p:txBody>
        </p:sp>
        <p:sp>
          <p:nvSpPr>
            <p:cNvPr id="298" name="object 292">
              <a:extLst>
                <a:ext uri="{FF2B5EF4-FFF2-40B4-BE49-F238E27FC236}">
                  <a16:creationId xmlns:a16="http://schemas.microsoft.com/office/drawing/2014/main" id="{ADB75A97-D2CE-4737-A133-2549BF6523EF}"/>
                </a:ext>
              </a:extLst>
            </p:cNvPr>
            <p:cNvSpPr/>
            <p:nvPr/>
          </p:nvSpPr>
          <p:spPr>
            <a:xfrm>
              <a:off x="5035123" y="2251671"/>
              <a:ext cx="319405" cy="173355"/>
            </a:xfrm>
            <a:custGeom>
              <a:avLst/>
              <a:gdLst/>
              <a:ahLst/>
              <a:cxnLst/>
              <a:rect l="l" t="t" r="r" b="b"/>
              <a:pathLst>
                <a:path w="319405" h="173355">
                  <a:moveTo>
                    <a:pt x="138455" y="173024"/>
                  </a:moveTo>
                  <a:lnTo>
                    <a:pt x="137312" y="173024"/>
                  </a:lnTo>
                  <a:lnTo>
                    <a:pt x="136182" y="172847"/>
                  </a:lnTo>
                  <a:lnTo>
                    <a:pt x="135089" y="172478"/>
                  </a:lnTo>
                  <a:lnTo>
                    <a:pt x="7721" y="130162"/>
                  </a:lnTo>
                  <a:lnTo>
                    <a:pt x="3835" y="128879"/>
                  </a:lnTo>
                  <a:lnTo>
                    <a:pt x="1041" y="125463"/>
                  </a:lnTo>
                  <a:lnTo>
                    <a:pt x="507" y="121399"/>
                  </a:lnTo>
                  <a:lnTo>
                    <a:pt x="0" y="117335"/>
                  </a:lnTo>
                  <a:lnTo>
                    <a:pt x="1854" y="113334"/>
                  </a:lnTo>
                  <a:lnTo>
                    <a:pt x="5295" y="111099"/>
                  </a:lnTo>
                  <a:lnTo>
                    <a:pt x="173710" y="2235"/>
                  </a:lnTo>
                  <a:lnTo>
                    <a:pt x="176466" y="457"/>
                  </a:lnTo>
                  <a:lnTo>
                    <a:pt x="179857" y="0"/>
                  </a:lnTo>
                  <a:lnTo>
                    <a:pt x="182968" y="1104"/>
                  </a:lnTo>
                  <a:lnTo>
                    <a:pt x="311759" y="45478"/>
                  </a:lnTo>
                  <a:lnTo>
                    <a:pt x="315633" y="46812"/>
                  </a:lnTo>
                  <a:lnTo>
                    <a:pt x="318401" y="50253"/>
                  </a:lnTo>
                  <a:lnTo>
                    <a:pt x="318871" y="54330"/>
                  </a:lnTo>
                  <a:lnTo>
                    <a:pt x="319341" y="58407"/>
                  </a:lnTo>
                  <a:lnTo>
                    <a:pt x="317436" y="62395"/>
                  </a:lnTo>
                  <a:lnTo>
                    <a:pt x="313956" y="64579"/>
                  </a:lnTo>
                  <a:lnTo>
                    <a:pt x="144119" y="171386"/>
                  </a:lnTo>
                  <a:lnTo>
                    <a:pt x="142405" y="172466"/>
                  </a:lnTo>
                  <a:lnTo>
                    <a:pt x="140436" y="173024"/>
                  </a:lnTo>
                  <a:lnTo>
                    <a:pt x="138455" y="173024"/>
                  </a:lnTo>
                  <a:close/>
                </a:path>
              </a:pathLst>
            </a:custGeom>
            <a:ln w="12700">
              <a:solidFill>
                <a:srgbClr val="C2DEF4"/>
              </a:solidFill>
            </a:ln>
          </p:spPr>
          <p:txBody>
            <a:bodyPr wrap="square" lIns="0" tIns="0" rIns="0" bIns="0" rtlCol="0"/>
            <a:lstStyle/>
            <a:p>
              <a:endParaRPr/>
            </a:p>
          </p:txBody>
        </p:sp>
        <p:sp>
          <p:nvSpPr>
            <p:cNvPr id="299" name="object 293">
              <a:extLst>
                <a:ext uri="{FF2B5EF4-FFF2-40B4-BE49-F238E27FC236}">
                  <a16:creationId xmlns:a16="http://schemas.microsoft.com/office/drawing/2014/main" id="{CCDFBB3B-88C5-4C43-89D3-614AEC0DC3EC}"/>
                </a:ext>
              </a:extLst>
            </p:cNvPr>
            <p:cNvSpPr/>
            <p:nvPr/>
          </p:nvSpPr>
          <p:spPr>
            <a:xfrm>
              <a:off x="4988538" y="2425093"/>
              <a:ext cx="452120" cy="227965"/>
            </a:xfrm>
            <a:custGeom>
              <a:avLst/>
              <a:gdLst/>
              <a:ahLst/>
              <a:cxnLst/>
              <a:rect l="l" t="t" r="r" b="b"/>
              <a:pathLst>
                <a:path w="452119" h="227964">
                  <a:moveTo>
                    <a:pt x="244525" y="0"/>
                  </a:moveTo>
                  <a:lnTo>
                    <a:pt x="241274" y="393"/>
                  </a:lnTo>
                  <a:lnTo>
                    <a:pt x="1930" y="148920"/>
                  </a:lnTo>
                  <a:lnTo>
                    <a:pt x="0" y="152984"/>
                  </a:lnTo>
                  <a:lnTo>
                    <a:pt x="1041" y="161226"/>
                  </a:lnTo>
                  <a:lnTo>
                    <a:pt x="3911" y="164680"/>
                  </a:lnTo>
                  <a:lnTo>
                    <a:pt x="202666" y="227431"/>
                  </a:lnTo>
                  <a:lnTo>
                    <a:pt x="203733" y="227596"/>
                  </a:lnTo>
                  <a:lnTo>
                    <a:pt x="206717" y="227596"/>
                  </a:lnTo>
                  <a:lnTo>
                    <a:pt x="208610" y="227088"/>
                  </a:lnTo>
                  <a:lnTo>
                    <a:pt x="245162" y="205333"/>
                  </a:lnTo>
                  <a:lnTo>
                    <a:pt x="203479" y="205333"/>
                  </a:lnTo>
                  <a:lnTo>
                    <a:pt x="36423" y="152603"/>
                  </a:lnTo>
                  <a:lnTo>
                    <a:pt x="245567" y="22796"/>
                  </a:lnTo>
                  <a:lnTo>
                    <a:pt x="313189" y="22796"/>
                  </a:lnTo>
                  <a:lnTo>
                    <a:pt x="244525" y="0"/>
                  </a:lnTo>
                  <a:close/>
                </a:path>
                <a:path w="452119" h="227964">
                  <a:moveTo>
                    <a:pt x="313189" y="22796"/>
                  </a:moveTo>
                  <a:lnTo>
                    <a:pt x="245567" y="22796"/>
                  </a:lnTo>
                  <a:lnTo>
                    <a:pt x="415429" y="79197"/>
                  </a:lnTo>
                  <a:lnTo>
                    <a:pt x="203479" y="205333"/>
                  </a:lnTo>
                  <a:lnTo>
                    <a:pt x="245162" y="205333"/>
                  </a:lnTo>
                  <a:lnTo>
                    <a:pt x="449948" y="83451"/>
                  </a:lnTo>
                  <a:lnTo>
                    <a:pt x="451954" y="79425"/>
                  </a:lnTo>
                  <a:lnTo>
                    <a:pt x="451053" y="71132"/>
                  </a:lnTo>
                  <a:lnTo>
                    <a:pt x="448221" y="67627"/>
                  </a:lnTo>
                  <a:lnTo>
                    <a:pt x="313189" y="22796"/>
                  </a:lnTo>
                  <a:close/>
                </a:path>
              </a:pathLst>
            </a:custGeom>
            <a:solidFill>
              <a:srgbClr val="0093D2"/>
            </a:solidFill>
          </p:spPr>
          <p:txBody>
            <a:bodyPr wrap="square" lIns="0" tIns="0" rIns="0" bIns="0" rtlCol="0"/>
            <a:lstStyle/>
            <a:p>
              <a:endParaRPr/>
            </a:p>
          </p:txBody>
        </p:sp>
        <p:sp>
          <p:nvSpPr>
            <p:cNvPr id="300" name="object 294">
              <a:extLst>
                <a:ext uri="{FF2B5EF4-FFF2-40B4-BE49-F238E27FC236}">
                  <a16:creationId xmlns:a16="http://schemas.microsoft.com/office/drawing/2014/main" id="{FA9B45D0-E3F6-4491-A2AB-1483B3C093D3}"/>
                </a:ext>
              </a:extLst>
            </p:cNvPr>
            <p:cNvSpPr/>
            <p:nvPr/>
          </p:nvSpPr>
          <p:spPr>
            <a:xfrm>
              <a:off x="5024962" y="2447890"/>
              <a:ext cx="379095" cy="182880"/>
            </a:xfrm>
            <a:custGeom>
              <a:avLst/>
              <a:gdLst/>
              <a:ahLst/>
              <a:cxnLst/>
              <a:rect l="l" t="t" r="r" b="b"/>
              <a:pathLst>
                <a:path w="379094" h="182880">
                  <a:moveTo>
                    <a:pt x="0" y="129806"/>
                  </a:moveTo>
                  <a:lnTo>
                    <a:pt x="167055" y="182537"/>
                  </a:lnTo>
                  <a:lnTo>
                    <a:pt x="379006" y="56400"/>
                  </a:lnTo>
                  <a:lnTo>
                    <a:pt x="209143" y="0"/>
                  </a:lnTo>
                  <a:lnTo>
                    <a:pt x="0" y="129806"/>
                  </a:lnTo>
                  <a:close/>
                </a:path>
              </a:pathLst>
            </a:custGeom>
            <a:ln w="12700">
              <a:solidFill>
                <a:srgbClr val="C2DEF4"/>
              </a:solidFill>
            </a:ln>
          </p:spPr>
          <p:txBody>
            <a:bodyPr wrap="square" lIns="0" tIns="0" rIns="0" bIns="0" rtlCol="0"/>
            <a:lstStyle/>
            <a:p>
              <a:endParaRPr/>
            </a:p>
          </p:txBody>
        </p:sp>
        <p:sp>
          <p:nvSpPr>
            <p:cNvPr id="301" name="object 295">
              <a:extLst>
                <a:ext uri="{FF2B5EF4-FFF2-40B4-BE49-F238E27FC236}">
                  <a16:creationId xmlns:a16="http://schemas.microsoft.com/office/drawing/2014/main" id="{1EB338A5-0CEB-464A-A3B7-2E121269F1BD}"/>
                </a:ext>
              </a:extLst>
            </p:cNvPr>
            <p:cNvSpPr/>
            <p:nvPr/>
          </p:nvSpPr>
          <p:spPr>
            <a:xfrm>
              <a:off x="4988538" y="2425093"/>
              <a:ext cx="452120" cy="227965"/>
            </a:xfrm>
            <a:custGeom>
              <a:avLst/>
              <a:gdLst/>
              <a:ahLst/>
              <a:cxnLst/>
              <a:rect l="l" t="t" r="r" b="b"/>
              <a:pathLst>
                <a:path w="452119" h="227964">
                  <a:moveTo>
                    <a:pt x="204812" y="227596"/>
                  </a:moveTo>
                  <a:lnTo>
                    <a:pt x="203733" y="227596"/>
                  </a:lnTo>
                  <a:lnTo>
                    <a:pt x="202666" y="227431"/>
                  </a:lnTo>
                  <a:lnTo>
                    <a:pt x="201612" y="227088"/>
                  </a:lnTo>
                  <a:lnTo>
                    <a:pt x="7886" y="165938"/>
                  </a:lnTo>
                  <a:lnTo>
                    <a:pt x="3911" y="164680"/>
                  </a:lnTo>
                  <a:lnTo>
                    <a:pt x="1041" y="161226"/>
                  </a:lnTo>
                  <a:lnTo>
                    <a:pt x="520" y="157111"/>
                  </a:lnTo>
                  <a:lnTo>
                    <a:pt x="0" y="152984"/>
                  </a:lnTo>
                  <a:lnTo>
                    <a:pt x="1930" y="148920"/>
                  </a:lnTo>
                  <a:lnTo>
                    <a:pt x="5473" y="146723"/>
                  </a:lnTo>
                  <a:lnTo>
                    <a:pt x="238569" y="2057"/>
                  </a:lnTo>
                  <a:lnTo>
                    <a:pt x="241274" y="393"/>
                  </a:lnTo>
                  <a:lnTo>
                    <a:pt x="244525" y="0"/>
                  </a:lnTo>
                  <a:lnTo>
                    <a:pt x="247548" y="990"/>
                  </a:lnTo>
                  <a:lnTo>
                    <a:pt x="444271" y="66319"/>
                  </a:lnTo>
                  <a:lnTo>
                    <a:pt x="448221" y="67627"/>
                  </a:lnTo>
                  <a:lnTo>
                    <a:pt x="451053" y="71132"/>
                  </a:lnTo>
                  <a:lnTo>
                    <a:pt x="451497" y="75272"/>
                  </a:lnTo>
                  <a:lnTo>
                    <a:pt x="451954" y="79425"/>
                  </a:lnTo>
                  <a:lnTo>
                    <a:pt x="449948" y="83451"/>
                  </a:lnTo>
                  <a:lnTo>
                    <a:pt x="446366" y="85585"/>
                  </a:lnTo>
                  <a:lnTo>
                    <a:pt x="210273" y="226098"/>
                  </a:lnTo>
                  <a:lnTo>
                    <a:pt x="208610" y="227088"/>
                  </a:lnTo>
                  <a:lnTo>
                    <a:pt x="206717" y="227596"/>
                  </a:lnTo>
                  <a:lnTo>
                    <a:pt x="204812" y="227596"/>
                  </a:lnTo>
                  <a:close/>
                </a:path>
              </a:pathLst>
            </a:custGeom>
            <a:ln w="12700">
              <a:solidFill>
                <a:srgbClr val="C2DEF4"/>
              </a:solidFill>
            </a:ln>
          </p:spPr>
          <p:txBody>
            <a:bodyPr wrap="square" lIns="0" tIns="0" rIns="0" bIns="0" rtlCol="0"/>
            <a:lstStyle/>
            <a:p>
              <a:endParaRPr/>
            </a:p>
          </p:txBody>
        </p:sp>
        <p:sp>
          <p:nvSpPr>
            <p:cNvPr id="302" name="object 296">
              <a:extLst>
                <a:ext uri="{FF2B5EF4-FFF2-40B4-BE49-F238E27FC236}">
                  <a16:creationId xmlns:a16="http://schemas.microsoft.com/office/drawing/2014/main" id="{F190C0E2-47E4-44EF-A898-7FB14552070E}"/>
                </a:ext>
              </a:extLst>
            </p:cNvPr>
            <p:cNvSpPr/>
            <p:nvPr/>
          </p:nvSpPr>
          <p:spPr>
            <a:xfrm>
              <a:off x="7077975" y="4025517"/>
              <a:ext cx="1266190" cy="402590"/>
            </a:xfrm>
            <a:custGeom>
              <a:avLst/>
              <a:gdLst/>
              <a:ahLst/>
              <a:cxnLst/>
              <a:rect l="l" t="t" r="r" b="b"/>
              <a:pathLst>
                <a:path w="1266189" h="402589">
                  <a:moveTo>
                    <a:pt x="1265885" y="401993"/>
                  </a:moveTo>
                  <a:lnTo>
                    <a:pt x="0" y="0"/>
                  </a:lnTo>
                </a:path>
              </a:pathLst>
            </a:custGeom>
            <a:ln w="12699">
              <a:solidFill>
                <a:srgbClr val="C2DEF4"/>
              </a:solidFill>
            </a:ln>
          </p:spPr>
          <p:txBody>
            <a:bodyPr wrap="square" lIns="0" tIns="0" rIns="0" bIns="0" rtlCol="0"/>
            <a:lstStyle/>
            <a:p>
              <a:endParaRPr/>
            </a:p>
          </p:txBody>
        </p:sp>
        <p:sp>
          <p:nvSpPr>
            <p:cNvPr id="303" name="object 297">
              <a:extLst>
                <a:ext uri="{FF2B5EF4-FFF2-40B4-BE49-F238E27FC236}">
                  <a16:creationId xmlns:a16="http://schemas.microsoft.com/office/drawing/2014/main" id="{4465F5EF-1784-4D27-B377-9AABE52E7C4C}"/>
                </a:ext>
              </a:extLst>
            </p:cNvPr>
            <p:cNvSpPr/>
            <p:nvPr/>
          </p:nvSpPr>
          <p:spPr>
            <a:xfrm>
              <a:off x="7077970" y="1931543"/>
              <a:ext cx="1326515" cy="1128395"/>
            </a:xfrm>
            <a:custGeom>
              <a:avLst/>
              <a:gdLst/>
              <a:ahLst/>
              <a:cxnLst/>
              <a:rect l="l" t="t" r="r" b="b"/>
              <a:pathLst>
                <a:path w="1326514" h="1128395">
                  <a:moveTo>
                    <a:pt x="1279664" y="1128395"/>
                  </a:moveTo>
                  <a:lnTo>
                    <a:pt x="1326514" y="0"/>
                  </a:lnTo>
                  <a:lnTo>
                    <a:pt x="0" y="747356"/>
                  </a:lnTo>
                </a:path>
              </a:pathLst>
            </a:custGeom>
            <a:ln w="12700">
              <a:solidFill>
                <a:srgbClr val="C2DEF4"/>
              </a:solidFill>
            </a:ln>
          </p:spPr>
          <p:txBody>
            <a:bodyPr wrap="square" lIns="0" tIns="0" rIns="0" bIns="0" rtlCol="0"/>
            <a:lstStyle/>
            <a:p>
              <a:endParaRPr/>
            </a:p>
          </p:txBody>
        </p:sp>
        <p:sp>
          <p:nvSpPr>
            <p:cNvPr id="304" name="object 298">
              <a:extLst>
                <a:ext uri="{FF2B5EF4-FFF2-40B4-BE49-F238E27FC236}">
                  <a16:creationId xmlns:a16="http://schemas.microsoft.com/office/drawing/2014/main" id="{4980881B-411F-4F38-A38F-7AF612D7FE98}"/>
                </a:ext>
              </a:extLst>
            </p:cNvPr>
            <p:cNvSpPr/>
            <p:nvPr/>
          </p:nvSpPr>
          <p:spPr>
            <a:xfrm>
              <a:off x="8357635" y="1948716"/>
              <a:ext cx="1266190" cy="739140"/>
            </a:xfrm>
            <a:custGeom>
              <a:avLst/>
              <a:gdLst/>
              <a:ahLst/>
              <a:cxnLst/>
              <a:rect l="l" t="t" r="r" b="b"/>
              <a:pathLst>
                <a:path w="1266189" h="739139">
                  <a:moveTo>
                    <a:pt x="1265885" y="738759"/>
                  </a:moveTo>
                  <a:lnTo>
                    <a:pt x="76746" y="0"/>
                  </a:lnTo>
                  <a:lnTo>
                    <a:pt x="0" y="265493"/>
                  </a:lnTo>
                </a:path>
              </a:pathLst>
            </a:custGeom>
            <a:ln w="12700">
              <a:solidFill>
                <a:srgbClr val="C2DEF4"/>
              </a:solidFill>
            </a:ln>
          </p:spPr>
          <p:txBody>
            <a:bodyPr wrap="square" lIns="0" tIns="0" rIns="0" bIns="0" rtlCol="0"/>
            <a:lstStyle/>
            <a:p>
              <a:endParaRPr/>
            </a:p>
          </p:txBody>
        </p:sp>
        <p:sp>
          <p:nvSpPr>
            <p:cNvPr id="305" name="object 299">
              <a:extLst>
                <a:ext uri="{FF2B5EF4-FFF2-40B4-BE49-F238E27FC236}">
                  <a16:creationId xmlns:a16="http://schemas.microsoft.com/office/drawing/2014/main" id="{5BD22719-18D2-4390-9F5F-DDCE5133FA38}"/>
                </a:ext>
              </a:extLst>
            </p:cNvPr>
            <p:cNvSpPr/>
            <p:nvPr/>
          </p:nvSpPr>
          <p:spPr>
            <a:xfrm>
              <a:off x="8357635" y="2207349"/>
              <a:ext cx="1266190" cy="1830070"/>
            </a:xfrm>
            <a:custGeom>
              <a:avLst/>
              <a:gdLst/>
              <a:ahLst/>
              <a:cxnLst/>
              <a:rect l="l" t="t" r="r" b="b"/>
              <a:pathLst>
                <a:path w="1266189" h="1830070">
                  <a:moveTo>
                    <a:pt x="0" y="0"/>
                  </a:moveTo>
                  <a:lnTo>
                    <a:pt x="0" y="1382026"/>
                  </a:lnTo>
                  <a:lnTo>
                    <a:pt x="1265885" y="1829739"/>
                  </a:lnTo>
                  <a:lnTo>
                    <a:pt x="1265885" y="477342"/>
                  </a:lnTo>
                  <a:lnTo>
                    <a:pt x="0" y="0"/>
                  </a:lnTo>
                  <a:close/>
                </a:path>
              </a:pathLst>
            </a:custGeom>
            <a:solidFill>
              <a:srgbClr val="D7E9F8"/>
            </a:solidFill>
          </p:spPr>
          <p:txBody>
            <a:bodyPr wrap="square" lIns="0" tIns="0" rIns="0" bIns="0" rtlCol="0"/>
            <a:lstStyle/>
            <a:p>
              <a:endParaRPr/>
            </a:p>
          </p:txBody>
        </p:sp>
        <p:sp>
          <p:nvSpPr>
            <p:cNvPr id="306" name="object 300">
              <a:extLst>
                <a:ext uri="{FF2B5EF4-FFF2-40B4-BE49-F238E27FC236}">
                  <a16:creationId xmlns:a16="http://schemas.microsoft.com/office/drawing/2014/main" id="{372F9D98-3C8C-4D80-B56E-1C0F3DA69240}"/>
                </a:ext>
              </a:extLst>
            </p:cNvPr>
            <p:cNvSpPr/>
            <p:nvPr/>
          </p:nvSpPr>
          <p:spPr>
            <a:xfrm>
              <a:off x="7077975" y="2207344"/>
              <a:ext cx="1280160" cy="1830070"/>
            </a:xfrm>
            <a:custGeom>
              <a:avLst/>
              <a:gdLst/>
              <a:ahLst/>
              <a:cxnLst/>
              <a:rect l="l" t="t" r="r" b="b"/>
              <a:pathLst>
                <a:path w="1280160" h="1830070">
                  <a:moveTo>
                    <a:pt x="1279664" y="0"/>
                  </a:moveTo>
                  <a:lnTo>
                    <a:pt x="0" y="477354"/>
                  </a:lnTo>
                  <a:lnTo>
                    <a:pt x="0" y="1829739"/>
                  </a:lnTo>
                  <a:lnTo>
                    <a:pt x="1279664" y="1382026"/>
                  </a:lnTo>
                  <a:lnTo>
                    <a:pt x="1279664" y="0"/>
                  </a:lnTo>
                  <a:close/>
                </a:path>
              </a:pathLst>
            </a:custGeom>
            <a:solidFill>
              <a:srgbClr val="FFFFFF"/>
            </a:solidFill>
          </p:spPr>
          <p:txBody>
            <a:bodyPr wrap="square" lIns="0" tIns="0" rIns="0" bIns="0" rtlCol="0"/>
            <a:lstStyle/>
            <a:p>
              <a:endParaRPr/>
            </a:p>
          </p:txBody>
        </p:sp>
        <p:sp>
          <p:nvSpPr>
            <p:cNvPr id="307" name="object 301">
              <a:extLst>
                <a:ext uri="{FF2B5EF4-FFF2-40B4-BE49-F238E27FC236}">
                  <a16:creationId xmlns:a16="http://schemas.microsoft.com/office/drawing/2014/main" id="{7D99C94F-9C71-4886-9013-CF621017F00B}"/>
                </a:ext>
              </a:extLst>
            </p:cNvPr>
            <p:cNvSpPr/>
            <p:nvPr/>
          </p:nvSpPr>
          <p:spPr>
            <a:xfrm>
              <a:off x="8366992" y="1809238"/>
              <a:ext cx="125095" cy="178435"/>
            </a:xfrm>
            <a:custGeom>
              <a:avLst/>
              <a:gdLst/>
              <a:ahLst/>
              <a:cxnLst/>
              <a:rect l="l" t="t" r="r" b="b"/>
              <a:pathLst>
                <a:path w="125095" h="178435">
                  <a:moveTo>
                    <a:pt x="1358" y="134988"/>
                  </a:moveTo>
                  <a:lnTo>
                    <a:pt x="2687" y="146563"/>
                  </a:lnTo>
                  <a:lnTo>
                    <a:pt x="10640" y="157969"/>
                  </a:lnTo>
                  <a:lnTo>
                    <a:pt x="6680" y="160883"/>
                  </a:lnTo>
                  <a:lnTo>
                    <a:pt x="6680" y="177685"/>
                  </a:lnTo>
                  <a:lnTo>
                    <a:pt x="46583" y="178130"/>
                  </a:lnTo>
                  <a:lnTo>
                    <a:pt x="46774" y="177990"/>
                  </a:lnTo>
                  <a:lnTo>
                    <a:pt x="57134" y="177258"/>
                  </a:lnTo>
                  <a:lnTo>
                    <a:pt x="101204" y="153271"/>
                  </a:lnTo>
                  <a:lnTo>
                    <a:pt x="112930" y="141704"/>
                  </a:lnTo>
                  <a:lnTo>
                    <a:pt x="21819" y="141704"/>
                  </a:lnTo>
                  <a:lnTo>
                    <a:pt x="8720" y="138972"/>
                  </a:lnTo>
                  <a:lnTo>
                    <a:pt x="1358" y="134988"/>
                  </a:lnTo>
                  <a:close/>
                </a:path>
                <a:path w="125095" h="178435">
                  <a:moveTo>
                    <a:pt x="78359" y="0"/>
                  </a:moveTo>
                  <a:lnTo>
                    <a:pt x="0" y="47891"/>
                  </a:lnTo>
                  <a:lnTo>
                    <a:pt x="27120" y="56315"/>
                  </a:lnTo>
                  <a:lnTo>
                    <a:pt x="46446" y="62791"/>
                  </a:lnTo>
                  <a:lnTo>
                    <a:pt x="59335" y="68191"/>
                  </a:lnTo>
                  <a:lnTo>
                    <a:pt x="67139" y="73383"/>
                  </a:lnTo>
                  <a:lnTo>
                    <a:pt x="71216" y="79237"/>
                  </a:lnTo>
                  <a:lnTo>
                    <a:pt x="72920" y="86622"/>
                  </a:lnTo>
                  <a:lnTo>
                    <a:pt x="72225" y="103596"/>
                  </a:lnTo>
                  <a:lnTo>
                    <a:pt x="39914" y="138551"/>
                  </a:lnTo>
                  <a:lnTo>
                    <a:pt x="21819" y="141704"/>
                  </a:lnTo>
                  <a:lnTo>
                    <a:pt x="112930" y="141704"/>
                  </a:lnTo>
                  <a:lnTo>
                    <a:pt x="120172" y="130923"/>
                  </a:lnTo>
                  <a:lnTo>
                    <a:pt x="124154" y="118145"/>
                  </a:lnTo>
                  <a:lnTo>
                    <a:pt x="125070" y="104663"/>
                  </a:lnTo>
                  <a:lnTo>
                    <a:pt x="123599" y="91044"/>
                  </a:lnTo>
                  <a:lnTo>
                    <a:pt x="107447" y="46551"/>
                  </a:lnTo>
                  <a:lnTo>
                    <a:pt x="102692" y="38176"/>
                  </a:lnTo>
                  <a:lnTo>
                    <a:pt x="78359" y="0"/>
                  </a:lnTo>
                  <a:close/>
                </a:path>
              </a:pathLst>
            </a:custGeom>
            <a:solidFill>
              <a:srgbClr val="FFFFFF"/>
            </a:solidFill>
          </p:spPr>
          <p:txBody>
            <a:bodyPr wrap="square" lIns="0" tIns="0" rIns="0" bIns="0" rtlCol="0"/>
            <a:lstStyle/>
            <a:p>
              <a:endParaRPr/>
            </a:p>
          </p:txBody>
        </p:sp>
        <p:sp>
          <p:nvSpPr>
            <p:cNvPr id="308" name="object 302">
              <a:extLst>
                <a:ext uri="{FF2B5EF4-FFF2-40B4-BE49-F238E27FC236}">
                  <a16:creationId xmlns:a16="http://schemas.microsoft.com/office/drawing/2014/main" id="{96BD19D8-5FD1-4ECF-B6B7-C70E928CB974}"/>
                </a:ext>
              </a:extLst>
            </p:cNvPr>
            <p:cNvSpPr/>
            <p:nvPr/>
          </p:nvSpPr>
          <p:spPr>
            <a:xfrm>
              <a:off x="8319236" y="1784982"/>
              <a:ext cx="137160" cy="202565"/>
            </a:xfrm>
            <a:custGeom>
              <a:avLst/>
              <a:gdLst/>
              <a:ahLst/>
              <a:cxnLst/>
              <a:rect l="l" t="t" r="r" b="b"/>
              <a:pathLst>
                <a:path w="137160" h="202564">
                  <a:moveTo>
                    <a:pt x="8414" y="158038"/>
                  </a:moveTo>
                  <a:lnTo>
                    <a:pt x="703" y="161805"/>
                  </a:lnTo>
                  <a:lnTo>
                    <a:pt x="4454" y="171987"/>
                  </a:lnTo>
                  <a:lnTo>
                    <a:pt x="13378" y="185242"/>
                  </a:lnTo>
                  <a:lnTo>
                    <a:pt x="29612" y="198050"/>
                  </a:lnTo>
                  <a:lnTo>
                    <a:pt x="38083" y="201122"/>
                  </a:lnTo>
                  <a:lnTo>
                    <a:pt x="47032" y="202246"/>
                  </a:lnTo>
                  <a:lnTo>
                    <a:pt x="56451" y="201423"/>
                  </a:lnTo>
                  <a:lnTo>
                    <a:pt x="98698" y="178697"/>
                  </a:lnTo>
                  <a:lnTo>
                    <a:pt x="111615" y="166879"/>
                  </a:lnTo>
                  <a:lnTo>
                    <a:pt x="31676" y="166879"/>
                  </a:lnTo>
                  <a:lnTo>
                    <a:pt x="20386" y="164650"/>
                  </a:lnTo>
                  <a:lnTo>
                    <a:pt x="11208" y="159791"/>
                  </a:lnTo>
                  <a:lnTo>
                    <a:pt x="8414" y="158038"/>
                  </a:lnTo>
                  <a:close/>
                </a:path>
                <a:path w="137160" h="202564">
                  <a:moveTo>
                    <a:pt x="62885" y="0"/>
                  </a:moveTo>
                  <a:lnTo>
                    <a:pt x="0" y="72152"/>
                  </a:lnTo>
                  <a:lnTo>
                    <a:pt x="4301" y="73283"/>
                  </a:lnTo>
                  <a:lnTo>
                    <a:pt x="14564" y="76430"/>
                  </a:lnTo>
                  <a:lnTo>
                    <a:pt x="57839" y="98174"/>
                  </a:lnTo>
                  <a:lnTo>
                    <a:pt x="73820" y="123130"/>
                  </a:lnTo>
                  <a:lnTo>
                    <a:pt x="73075" y="135271"/>
                  </a:lnTo>
                  <a:lnTo>
                    <a:pt x="68984" y="145232"/>
                  </a:lnTo>
                  <a:lnTo>
                    <a:pt x="61052" y="153498"/>
                  </a:lnTo>
                  <a:lnTo>
                    <a:pt x="48781" y="160552"/>
                  </a:lnTo>
                  <a:lnTo>
                    <a:pt x="31676" y="166879"/>
                  </a:lnTo>
                  <a:lnTo>
                    <a:pt x="111615" y="166879"/>
                  </a:lnTo>
                  <a:lnTo>
                    <a:pt x="136264" y="133851"/>
                  </a:lnTo>
                  <a:lnTo>
                    <a:pt x="136590" y="126627"/>
                  </a:lnTo>
                  <a:lnTo>
                    <a:pt x="134650" y="118376"/>
                  </a:lnTo>
                  <a:lnTo>
                    <a:pt x="130365" y="108465"/>
                  </a:lnTo>
                  <a:lnTo>
                    <a:pt x="123657" y="96259"/>
                  </a:lnTo>
                  <a:lnTo>
                    <a:pt x="114448" y="81126"/>
                  </a:lnTo>
                  <a:lnTo>
                    <a:pt x="102661" y="62433"/>
                  </a:lnTo>
                  <a:lnTo>
                    <a:pt x="62885" y="0"/>
                  </a:lnTo>
                  <a:close/>
                </a:path>
              </a:pathLst>
            </a:custGeom>
            <a:solidFill>
              <a:srgbClr val="C2DEF4"/>
            </a:solidFill>
          </p:spPr>
          <p:txBody>
            <a:bodyPr wrap="square" lIns="0" tIns="0" rIns="0" bIns="0" rtlCol="0"/>
            <a:lstStyle/>
            <a:p>
              <a:endParaRPr/>
            </a:p>
          </p:txBody>
        </p:sp>
        <p:sp>
          <p:nvSpPr>
            <p:cNvPr id="309" name="object 303">
              <a:extLst>
                <a:ext uri="{FF2B5EF4-FFF2-40B4-BE49-F238E27FC236}">
                  <a16:creationId xmlns:a16="http://schemas.microsoft.com/office/drawing/2014/main" id="{55DF6746-6AB2-4B7F-8122-AA1471431CDA}"/>
                </a:ext>
              </a:extLst>
            </p:cNvPr>
            <p:cNvSpPr/>
            <p:nvPr/>
          </p:nvSpPr>
          <p:spPr>
            <a:xfrm>
              <a:off x="8406414" y="1613791"/>
              <a:ext cx="81280" cy="216535"/>
            </a:xfrm>
            <a:custGeom>
              <a:avLst/>
              <a:gdLst/>
              <a:ahLst/>
              <a:cxnLst/>
              <a:rect l="l" t="t" r="r" b="b"/>
              <a:pathLst>
                <a:path w="81279" h="216535">
                  <a:moveTo>
                    <a:pt x="0" y="0"/>
                  </a:moveTo>
                  <a:lnTo>
                    <a:pt x="7924" y="205740"/>
                  </a:lnTo>
                  <a:lnTo>
                    <a:pt x="76009" y="216458"/>
                  </a:lnTo>
                  <a:lnTo>
                    <a:pt x="81229" y="26073"/>
                  </a:lnTo>
                  <a:lnTo>
                    <a:pt x="0" y="0"/>
                  </a:lnTo>
                  <a:close/>
                </a:path>
              </a:pathLst>
            </a:custGeom>
            <a:solidFill>
              <a:srgbClr val="C2DEF4"/>
            </a:solidFill>
          </p:spPr>
          <p:txBody>
            <a:bodyPr wrap="square" lIns="0" tIns="0" rIns="0" bIns="0" rtlCol="0"/>
            <a:lstStyle/>
            <a:p>
              <a:endParaRPr/>
            </a:p>
          </p:txBody>
        </p:sp>
        <p:sp>
          <p:nvSpPr>
            <p:cNvPr id="310" name="object 304">
              <a:extLst>
                <a:ext uri="{FF2B5EF4-FFF2-40B4-BE49-F238E27FC236}">
                  <a16:creationId xmlns:a16="http://schemas.microsoft.com/office/drawing/2014/main" id="{86A2CD89-A123-4AA2-BC0A-753C3CBCBC76}"/>
                </a:ext>
              </a:extLst>
            </p:cNvPr>
            <p:cNvSpPr/>
            <p:nvPr/>
          </p:nvSpPr>
          <p:spPr>
            <a:xfrm>
              <a:off x="8386746" y="1725612"/>
              <a:ext cx="27940" cy="107950"/>
            </a:xfrm>
            <a:custGeom>
              <a:avLst/>
              <a:gdLst/>
              <a:ahLst/>
              <a:cxnLst/>
              <a:rect l="l" t="t" r="r" b="b"/>
              <a:pathLst>
                <a:path w="27939" h="107950">
                  <a:moveTo>
                    <a:pt x="23977" y="0"/>
                  </a:moveTo>
                  <a:lnTo>
                    <a:pt x="0" y="107327"/>
                  </a:lnTo>
                  <a:lnTo>
                    <a:pt x="27597" y="93929"/>
                  </a:lnTo>
                  <a:lnTo>
                    <a:pt x="23977" y="0"/>
                  </a:lnTo>
                  <a:close/>
                </a:path>
              </a:pathLst>
            </a:custGeom>
            <a:solidFill>
              <a:srgbClr val="C2DEF4"/>
            </a:solidFill>
          </p:spPr>
          <p:txBody>
            <a:bodyPr wrap="square" lIns="0" tIns="0" rIns="0" bIns="0" rtlCol="0"/>
            <a:lstStyle/>
            <a:p>
              <a:endParaRPr/>
            </a:p>
          </p:txBody>
        </p:sp>
        <p:sp>
          <p:nvSpPr>
            <p:cNvPr id="311" name="object 319">
              <a:extLst>
                <a:ext uri="{FF2B5EF4-FFF2-40B4-BE49-F238E27FC236}">
                  <a16:creationId xmlns:a16="http://schemas.microsoft.com/office/drawing/2014/main" id="{125EF1AE-3FB0-4CCB-A2A1-EE41C894D1DB}"/>
                </a:ext>
              </a:extLst>
            </p:cNvPr>
            <p:cNvSpPr/>
            <p:nvPr/>
          </p:nvSpPr>
          <p:spPr>
            <a:xfrm>
              <a:off x="7090675" y="5255335"/>
              <a:ext cx="1245870" cy="1617980"/>
            </a:xfrm>
            <a:custGeom>
              <a:avLst/>
              <a:gdLst/>
              <a:ahLst/>
              <a:cxnLst/>
              <a:rect l="l" t="t" r="r" b="b"/>
              <a:pathLst>
                <a:path w="1245870" h="1617979">
                  <a:moveTo>
                    <a:pt x="1245514" y="0"/>
                  </a:moveTo>
                  <a:lnTo>
                    <a:pt x="0" y="199809"/>
                  </a:lnTo>
                  <a:lnTo>
                    <a:pt x="0" y="1617548"/>
                  </a:lnTo>
                  <a:lnTo>
                    <a:pt x="1245514" y="1617548"/>
                  </a:lnTo>
                  <a:lnTo>
                    <a:pt x="1245514" y="0"/>
                  </a:lnTo>
                  <a:close/>
                </a:path>
              </a:pathLst>
            </a:custGeom>
            <a:solidFill>
              <a:srgbClr val="FFFFFF"/>
            </a:solidFill>
          </p:spPr>
          <p:txBody>
            <a:bodyPr wrap="square" lIns="0" tIns="0" rIns="0" bIns="0" rtlCol="0"/>
            <a:lstStyle/>
            <a:p>
              <a:endParaRPr/>
            </a:p>
          </p:txBody>
        </p:sp>
        <p:sp>
          <p:nvSpPr>
            <p:cNvPr id="312" name="object 320">
              <a:extLst>
                <a:ext uri="{FF2B5EF4-FFF2-40B4-BE49-F238E27FC236}">
                  <a16:creationId xmlns:a16="http://schemas.microsoft.com/office/drawing/2014/main" id="{344969F6-CE96-4B7E-B633-19D6AA136BA4}"/>
                </a:ext>
              </a:extLst>
            </p:cNvPr>
            <p:cNvSpPr/>
            <p:nvPr/>
          </p:nvSpPr>
          <p:spPr>
            <a:xfrm>
              <a:off x="7090675" y="4032189"/>
              <a:ext cx="1245870" cy="1386205"/>
            </a:xfrm>
            <a:custGeom>
              <a:avLst/>
              <a:gdLst/>
              <a:ahLst/>
              <a:cxnLst/>
              <a:rect l="l" t="t" r="r" b="b"/>
              <a:pathLst>
                <a:path w="1245870" h="1386204">
                  <a:moveTo>
                    <a:pt x="0" y="0"/>
                  </a:moveTo>
                  <a:lnTo>
                    <a:pt x="0" y="1386014"/>
                  </a:lnTo>
                  <a:lnTo>
                    <a:pt x="1245514" y="1193634"/>
                  </a:lnTo>
                  <a:lnTo>
                    <a:pt x="1245514" y="381825"/>
                  </a:lnTo>
                  <a:lnTo>
                    <a:pt x="0" y="0"/>
                  </a:lnTo>
                  <a:close/>
                </a:path>
              </a:pathLst>
            </a:custGeom>
            <a:solidFill>
              <a:srgbClr val="C2DEF4"/>
            </a:solidFill>
          </p:spPr>
          <p:txBody>
            <a:bodyPr wrap="square" lIns="0" tIns="0" rIns="0" bIns="0" rtlCol="0"/>
            <a:lstStyle/>
            <a:p>
              <a:endParaRPr/>
            </a:p>
          </p:txBody>
        </p:sp>
        <p:sp>
          <p:nvSpPr>
            <p:cNvPr id="313" name="object 321">
              <a:extLst>
                <a:ext uri="{FF2B5EF4-FFF2-40B4-BE49-F238E27FC236}">
                  <a16:creationId xmlns:a16="http://schemas.microsoft.com/office/drawing/2014/main" id="{CAEA047D-732E-4997-BB3A-87AA7A1C01FA}"/>
                </a:ext>
              </a:extLst>
            </p:cNvPr>
            <p:cNvSpPr/>
            <p:nvPr/>
          </p:nvSpPr>
          <p:spPr>
            <a:xfrm>
              <a:off x="8372191" y="5255335"/>
              <a:ext cx="1245870" cy="1617980"/>
            </a:xfrm>
            <a:custGeom>
              <a:avLst/>
              <a:gdLst/>
              <a:ahLst/>
              <a:cxnLst/>
              <a:rect l="l" t="t" r="r" b="b"/>
              <a:pathLst>
                <a:path w="1245870" h="1617979">
                  <a:moveTo>
                    <a:pt x="0" y="0"/>
                  </a:moveTo>
                  <a:lnTo>
                    <a:pt x="0" y="1617548"/>
                  </a:lnTo>
                  <a:lnTo>
                    <a:pt x="1245514" y="1617548"/>
                  </a:lnTo>
                  <a:lnTo>
                    <a:pt x="1245514" y="199809"/>
                  </a:lnTo>
                  <a:lnTo>
                    <a:pt x="0" y="0"/>
                  </a:lnTo>
                  <a:close/>
                </a:path>
              </a:pathLst>
            </a:custGeom>
            <a:solidFill>
              <a:srgbClr val="D7E9F8"/>
            </a:solidFill>
          </p:spPr>
          <p:txBody>
            <a:bodyPr wrap="square" lIns="0" tIns="0" rIns="0" bIns="0" rtlCol="0"/>
            <a:lstStyle/>
            <a:p>
              <a:endParaRPr/>
            </a:p>
          </p:txBody>
        </p:sp>
        <p:sp>
          <p:nvSpPr>
            <p:cNvPr id="314" name="object 322">
              <a:extLst>
                <a:ext uri="{FF2B5EF4-FFF2-40B4-BE49-F238E27FC236}">
                  <a16:creationId xmlns:a16="http://schemas.microsoft.com/office/drawing/2014/main" id="{96695672-C49B-4B4D-9077-CBB25A10F480}"/>
                </a:ext>
              </a:extLst>
            </p:cNvPr>
            <p:cNvSpPr/>
            <p:nvPr/>
          </p:nvSpPr>
          <p:spPr>
            <a:xfrm>
              <a:off x="8372191" y="4032196"/>
              <a:ext cx="1245870" cy="1386205"/>
            </a:xfrm>
            <a:custGeom>
              <a:avLst/>
              <a:gdLst/>
              <a:ahLst/>
              <a:cxnLst/>
              <a:rect l="l" t="t" r="r" b="b"/>
              <a:pathLst>
                <a:path w="1245870" h="1386204">
                  <a:moveTo>
                    <a:pt x="1245514" y="0"/>
                  </a:moveTo>
                  <a:lnTo>
                    <a:pt x="0" y="381825"/>
                  </a:lnTo>
                  <a:lnTo>
                    <a:pt x="0" y="1193634"/>
                  </a:lnTo>
                  <a:lnTo>
                    <a:pt x="1245514" y="1386001"/>
                  </a:lnTo>
                  <a:lnTo>
                    <a:pt x="1245514" y="0"/>
                  </a:lnTo>
                  <a:close/>
                </a:path>
              </a:pathLst>
            </a:custGeom>
            <a:solidFill>
              <a:srgbClr val="C2DEF4"/>
            </a:solidFill>
          </p:spPr>
          <p:txBody>
            <a:bodyPr wrap="square" lIns="0" tIns="0" rIns="0" bIns="0" rtlCol="0"/>
            <a:lstStyle/>
            <a:p>
              <a:endParaRPr/>
            </a:p>
          </p:txBody>
        </p:sp>
        <p:sp>
          <p:nvSpPr>
            <p:cNvPr id="315" name="object 325">
              <a:extLst>
                <a:ext uri="{FF2B5EF4-FFF2-40B4-BE49-F238E27FC236}">
                  <a16:creationId xmlns:a16="http://schemas.microsoft.com/office/drawing/2014/main" id="{0FDD733C-B339-4C28-8994-6A720A6538BD}"/>
                </a:ext>
              </a:extLst>
            </p:cNvPr>
            <p:cNvSpPr/>
            <p:nvPr/>
          </p:nvSpPr>
          <p:spPr>
            <a:xfrm>
              <a:off x="5373514" y="1046869"/>
              <a:ext cx="3051810" cy="1736089"/>
            </a:xfrm>
            <a:custGeom>
              <a:avLst/>
              <a:gdLst/>
              <a:ahLst/>
              <a:cxnLst/>
              <a:rect l="l" t="t" r="r" b="b"/>
              <a:pathLst>
                <a:path w="3051810" h="1736089">
                  <a:moveTo>
                    <a:pt x="2950959" y="14833"/>
                  </a:moveTo>
                  <a:lnTo>
                    <a:pt x="2940304" y="14833"/>
                  </a:lnTo>
                  <a:lnTo>
                    <a:pt x="2940304" y="96545"/>
                  </a:lnTo>
                  <a:lnTo>
                    <a:pt x="45021" y="1726247"/>
                  </a:lnTo>
                  <a:lnTo>
                    <a:pt x="50241" y="1735531"/>
                  </a:lnTo>
                  <a:lnTo>
                    <a:pt x="2940304" y="108775"/>
                  </a:lnTo>
                  <a:lnTo>
                    <a:pt x="2950959" y="108775"/>
                  </a:lnTo>
                  <a:lnTo>
                    <a:pt x="2950959" y="102781"/>
                  </a:lnTo>
                  <a:lnTo>
                    <a:pt x="2972685" y="90551"/>
                  </a:lnTo>
                  <a:lnTo>
                    <a:pt x="2950959" y="90551"/>
                  </a:lnTo>
                  <a:lnTo>
                    <a:pt x="2950959" y="14833"/>
                  </a:lnTo>
                  <a:close/>
                </a:path>
                <a:path w="3051810" h="1736089">
                  <a:moveTo>
                    <a:pt x="2944583" y="0"/>
                  </a:moveTo>
                  <a:lnTo>
                    <a:pt x="2942958" y="965"/>
                  </a:lnTo>
                  <a:lnTo>
                    <a:pt x="0" y="1712302"/>
                  </a:lnTo>
                  <a:lnTo>
                    <a:pt x="5346" y="1721523"/>
                  </a:lnTo>
                  <a:lnTo>
                    <a:pt x="2940304" y="14833"/>
                  </a:lnTo>
                  <a:lnTo>
                    <a:pt x="2950959" y="14833"/>
                  </a:lnTo>
                  <a:lnTo>
                    <a:pt x="2950959" y="3670"/>
                  </a:lnTo>
                  <a:lnTo>
                    <a:pt x="2949943" y="1905"/>
                  </a:lnTo>
                  <a:lnTo>
                    <a:pt x="2946641" y="12"/>
                  </a:lnTo>
                  <a:lnTo>
                    <a:pt x="2944583" y="0"/>
                  </a:lnTo>
                  <a:close/>
                </a:path>
                <a:path w="3051810" h="1736089">
                  <a:moveTo>
                    <a:pt x="2950959" y="108775"/>
                  </a:moveTo>
                  <a:lnTo>
                    <a:pt x="2940304" y="108775"/>
                  </a:lnTo>
                  <a:lnTo>
                    <a:pt x="2940304" y="612025"/>
                  </a:lnTo>
                  <a:lnTo>
                    <a:pt x="2950959" y="606831"/>
                  </a:lnTo>
                  <a:lnTo>
                    <a:pt x="2950959" y="108775"/>
                  </a:lnTo>
                  <a:close/>
                </a:path>
                <a:path w="3051810" h="1736089">
                  <a:moveTo>
                    <a:pt x="3051543" y="52158"/>
                  </a:moveTo>
                  <a:lnTo>
                    <a:pt x="3040888" y="52158"/>
                  </a:lnTo>
                  <a:lnTo>
                    <a:pt x="3040888" y="569493"/>
                  </a:lnTo>
                  <a:lnTo>
                    <a:pt x="3051543" y="572909"/>
                  </a:lnTo>
                  <a:lnTo>
                    <a:pt x="3051543" y="52158"/>
                  </a:lnTo>
                  <a:close/>
                </a:path>
                <a:path w="3051810" h="1736089">
                  <a:moveTo>
                    <a:pt x="3045256" y="37465"/>
                  </a:moveTo>
                  <a:lnTo>
                    <a:pt x="2950959" y="90551"/>
                  </a:lnTo>
                  <a:lnTo>
                    <a:pt x="2972685" y="90551"/>
                  </a:lnTo>
                  <a:lnTo>
                    <a:pt x="3040888" y="52158"/>
                  </a:lnTo>
                  <a:lnTo>
                    <a:pt x="3051543" y="52158"/>
                  </a:lnTo>
                  <a:lnTo>
                    <a:pt x="3051543" y="41148"/>
                  </a:lnTo>
                  <a:lnTo>
                    <a:pt x="3050552" y="39408"/>
                  </a:lnTo>
                  <a:lnTo>
                    <a:pt x="3047276" y="37490"/>
                  </a:lnTo>
                  <a:lnTo>
                    <a:pt x="3045256" y="37465"/>
                  </a:lnTo>
                  <a:close/>
                </a:path>
              </a:pathLst>
            </a:custGeom>
            <a:solidFill>
              <a:srgbClr val="0093D2"/>
            </a:solidFill>
          </p:spPr>
          <p:txBody>
            <a:bodyPr wrap="square" lIns="0" tIns="0" rIns="0" bIns="0" rtlCol="0"/>
            <a:lstStyle/>
            <a:p>
              <a:endParaRPr/>
            </a:p>
          </p:txBody>
        </p:sp>
        <p:sp>
          <p:nvSpPr>
            <p:cNvPr id="316" name="object 326">
              <a:extLst>
                <a:ext uri="{FF2B5EF4-FFF2-40B4-BE49-F238E27FC236}">
                  <a16:creationId xmlns:a16="http://schemas.microsoft.com/office/drawing/2014/main" id="{26F0B82F-DFEE-48C7-BDF5-13DA8578018C}"/>
                </a:ext>
              </a:extLst>
            </p:cNvPr>
            <p:cNvSpPr/>
            <p:nvPr/>
          </p:nvSpPr>
          <p:spPr>
            <a:xfrm>
              <a:off x="5373514" y="1046869"/>
              <a:ext cx="3051810" cy="1736089"/>
            </a:xfrm>
            <a:custGeom>
              <a:avLst/>
              <a:gdLst/>
              <a:ahLst/>
              <a:cxnLst/>
              <a:rect l="l" t="t" r="r" b="b"/>
              <a:pathLst>
                <a:path w="3051810" h="1736089">
                  <a:moveTo>
                    <a:pt x="2940304" y="612025"/>
                  </a:moveTo>
                  <a:lnTo>
                    <a:pt x="2950959" y="606831"/>
                  </a:lnTo>
                  <a:lnTo>
                    <a:pt x="2950959" y="102781"/>
                  </a:lnTo>
                  <a:lnTo>
                    <a:pt x="3040888" y="52158"/>
                  </a:lnTo>
                  <a:lnTo>
                    <a:pt x="3040888" y="569493"/>
                  </a:lnTo>
                  <a:lnTo>
                    <a:pt x="3051543" y="572909"/>
                  </a:lnTo>
                  <a:lnTo>
                    <a:pt x="3051543" y="43040"/>
                  </a:lnTo>
                  <a:lnTo>
                    <a:pt x="3051543" y="41148"/>
                  </a:lnTo>
                  <a:lnTo>
                    <a:pt x="3050552" y="39408"/>
                  </a:lnTo>
                  <a:lnTo>
                    <a:pt x="3048901" y="38442"/>
                  </a:lnTo>
                  <a:lnTo>
                    <a:pt x="3047276" y="37490"/>
                  </a:lnTo>
                  <a:lnTo>
                    <a:pt x="3045256" y="37465"/>
                  </a:lnTo>
                  <a:lnTo>
                    <a:pt x="3043593" y="38404"/>
                  </a:lnTo>
                  <a:lnTo>
                    <a:pt x="2950959" y="90551"/>
                  </a:lnTo>
                  <a:lnTo>
                    <a:pt x="2950959" y="5575"/>
                  </a:lnTo>
                  <a:lnTo>
                    <a:pt x="2950959" y="3670"/>
                  </a:lnTo>
                  <a:lnTo>
                    <a:pt x="2949943" y="1905"/>
                  </a:lnTo>
                  <a:lnTo>
                    <a:pt x="2948279" y="952"/>
                  </a:lnTo>
                  <a:lnTo>
                    <a:pt x="2946641" y="12"/>
                  </a:lnTo>
                  <a:lnTo>
                    <a:pt x="2944583" y="0"/>
                  </a:lnTo>
                  <a:lnTo>
                    <a:pt x="2942958" y="965"/>
                  </a:lnTo>
                  <a:lnTo>
                    <a:pt x="0" y="1712302"/>
                  </a:lnTo>
                  <a:lnTo>
                    <a:pt x="5346" y="1721523"/>
                  </a:lnTo>
                  <a:lnTo>
                    <a:pt x="2940304" y="14833"/>
                  </a:lnTo>
                  <a:lnTo>
                    <a:pt x="2940304" y="96545"/>
                  </a:lnTo>
                  <a:lnTo>
                    <a:pt x="45021" y="1726247"/>
                  </a:lnTo>
                  <a:lnTo>
                    <a:pt x="50241" y="1735531"/>
                  </a:lnTo>
                  <a:lnTo>
                    <a:pt x="2940304" y="108775"/>
                  </a:lnTo>
                  <a:lnTo>
                    <a:pt x="2940304" y="612025"/>
                  </a:lnTo>
                  <a:close/>
                </a:path>
              </a:pathLst>
            </a:custGeom>
            <a:ln w="12700">
              <a:solidFill>
                <a:srgbClr val="C2DEF4"/>
              </a:solidFill>
            </a:ln>
          </p:spPr>
          <p:txBody>
            <a:bodyPr wrap="square" lIns="0" tIns="0" rIns="0" bIns="0" rtlCol="0"/>
            <a:lstStyle/>
            <a:p>
              <a:endParaRPr/>
            </a:p>
          </p:txBody>
        </p:sp>
        <p:sp>
          <p:nvSpPr>
            <p:cNvPr id="317" name="object 327">
              <a:extLst>
                <a:ext uri="{FF2B5EF4-FFF2-40B4-BE49-F238E27FC236}">
                  <a16:creationId xmlns:a16="http://schemas.microsoft.com/office/drawing/2014/main" id="{7F496E23-867B-4100-8AB7-9D56B5445CB7}"/>
                </a:ext>
              </a:extLst>
            </p:cNvPr>
            <p:cNvSpPr/>
            <p:nvPr/>
          </p:nvSpPr>
          <p:spPr>
            <a:xfrm>
              <a:off x="8267039" y="1613787"/>
              <a:ext cx="147320" cy="267335"/>
            </a:xfrm>
            <a:custGeom>
              <a:avLst/>
              <a:gdLst/>
              <a:ahLst/>
              <a:cxnLst/>
              <a:rect l="l" t="t" r="r" b="b"/>
              <a:pathLst>
                <a:path w="147320" h="267335">
                  <a:moveTo>
                    <a:pt x="139369" y="0"/>
                  </a:moveTo>
                  <a:lnTo>
                    <a:pt x="0" y="67894"/>
                  </a:lnTo>
                  <a:lnTo>
                    <a:pt x="20980" y="267131"/>
                  </a:lnTo>
                  <a:lnTo>
                    <a:pt x="147307" y="205752"/>
                  </a:lnTo>
                  <a:lnTo>
                    <a:pt x="139369" y="0"/>
                  </a:lnTo>
                  <a:close/>
                </a:path>
              </a:pathLst>
            </a:custGeom>
            <a:solidFill>
              <a:srgbClr val="FFFFFF"/>
            </a:solidFill>
          </p:spPr>
          <p:txBody>
            <a:bodyPr wrap="square" lIns="0" tIns="0" rIns="0" bIns="0" rtlCol="0"/>
            <a:lstStyle/>
            <a:p>
              <a:endParaRPr/>
            </a:p>
          </p:txBody>
        </p:sp>
        <p:sp>
          <p:nvSpPr>
            <p:cNvPr id="318" name="object 328">
              <a:extLst>
                <a:ext uri="{FF2B5EF4-FFF2-40B4-BE49-F238E27FC236}">
                  <a16:creationId xmlns:a16="http://schemas.microsoft.com/office/drawing/2014/main" id="{2ED0D968-CB7C-422D-98DA-A949962DFCB7}"/>
                </a:ext>
              </a:extLst>
            </p:cNvPr>
            <p:cNvSpPr/>
            <p:nvPr/>
          </p:nvSpPr>
          <p:spPr>
            <a:xfrm>
              <a:off x="8286322" y="1617307"/>
              <a:ext cx="113030" cy="264160"/>
            </a:xfrm>
            <a:custGeom>
              <a:avLst/>
              <a:gdLst/>
              <a:ahLst/>
              <a:cxnLst/>
              <a:rect l="l" t="t" r="r" b="b"/>
              <a:pathLst>
                <a:path w="113029" h="264160">
                  <a:moveTo>
                    <a:pt x="112864" y="0"/>
                  </a:moveTo>
                  <a:lnTo>
                    <a:pt x="51473" y="29908"/>
                  </a:lnTo>
                  <a:lnTo>
                    <a:pt x="0" y="247535"/>
                  </a:lnTo>
                  <a:lnTo>
                    <a:pt x="1701" y="263613"/>
                  </a:lnTo>
                  <a:lnTo>
                    <a:pt x="51092" y="239610"/>
                  </a:lnTo>
                  <a:lnTo>
                    <a:pt x="112864" y="0"/>
                  </a:lnTo>
                  <a:close/>
                </a:path>
              </a:pathLst>
            </a:custGeom>
            <a:solidFill>
              <a:srgbClr val="C2DEF4"/>
            </a:solidFill>
          </p:spPr>
          <p:txBody>
            <a:bodyPr wrap="square" lIns="0" tIns="0" rIns="0" bIns="0" rtlCol="0"/>
            <a:lstStyle/>
            <a:p>
              <a:endParaRPr/>
            </a:p>
          </p:txBody>
        </p:sp>
        <p:sp>
          <p:nvSpPr>
            <p:cNvPr id="319" name="object 329">
              <a:extLst>
                <a:ext uri="{FF2B5EF4-FFF2-40B4-BE49-F238E27FC236}">
                  <a16:creationId xmlns:a16="http://schemas.microsoft.com/office/drawing/2014/main" id="{8551F3B6-C876-455E-9BC3-1D543C5490B6}"/>
                </a:ext>
              </a:extLst>
            </p:cNvPr>
            <p:cNvSpPr/>
            <p:nvPr/>
          </p:nvSpPr>
          <p:spPr>
            <a:xfrm>
              <a:off x="8267039" y="1665450"/>
              <a:ext cx="33655" cy="95250"/>
            </a:xfrm>
            <a:custGeom>
              <a:avLst/>
              <a:gdLst/>
              <a:ahLst/>
              <a:cxnLst/>
              <a:rect l="l" t="t" r="r" b="b"/>
              <a:pathLst>
                <a:path w="33654" h="95250">
                  <a:moveTo>
                    <a:pt x="33337" y="0"/>
                  </a:moveTo>
                  <a:lnTo>
                    <a:pt x="0" y="16230"/>
                  </a:lnTo>
                  <a:lnTo>
                    <a:pt x="8255" y="94653"/>
                  </a:lnTo>
                  <a:lnTo>
                    <a:pt x="33337" y="0"/>
                  </a:lnTo>
                  <a:close/>
                </a:path>
              </a:pathLst>
            </a:custGeom>
            <a:solidFill>
              <a:srgbClr val="C2DEF4"/>
            </a:solidFill>
          </p:spPr>
          <p:txBody>
            <a:bodyPr wrap="square" lIns="0" tIns="0" rIns="0" bIns="0" rtlCol="0"/>
            <a:lstStyle/>
            <a:p>
              <a:endParaRPr/>
            </a:p>
          </p:txBody>
        </p:sp>
        <p:sp>
          <p:nvSpPr>
            <p:cNvPr id="320" name="object 330">
              <a:extLst>
                <a:ext uri="{FF2B5EF4-FFF2-40B4-BE49-F238E27FC236}">
                  <a16:creationId xmlns:a16="http://schemas.microsoft.com/office/drawing/2014/main" id="{3881F8A2-F78A-42EA-A5AF-F8BF4FC63F8E}"/>
                </a:ext>
              </a:extLst>
            </p:cNvPr>
            <p:cNvSpPr/>
            <p:nvPr/>
          </p:nvSpPr>
          <p:spPr>
            <a:xfrm>
              <a:off x="7451778" y="2319826"/>
              <a:ext cx="842644" cy="1499235"/>
            </a:xfrm>
            <a:custGeom>
              <a:avLst/>
              <a:gdLst/>
              <a:ahLst/>
              <a:cxnLst/>
              <a:rect l="l" t="t" r="r" b="b"/>
              <a:pathLst>
                <a:path w="842645" h="1499235">
                  <a:moveTo>
                    <a:pt x="67462" y="268040"/>
                  </a:moveTo>
                  <a:lnTo>
                    <a:pt x="34501" y="289580"/>
                  </a:lnTo>
                  <a:lnTo>
                    <a:pt x="10469" y="322902"/>
                  </a:lnTo>
                  <a:lnTo>
                    <a:pt x="102" y="361187"/>
                  </a:lnTo>
                  <a:lnTo>
                    <a:pt x="0" y="1447197"/>
                  </a:lnTo>
                  <a:lnTo>
                    <a:pt x="1410" y="1461284"/>
                  </a:lnTo>
                  <a:lnTo>
                    <a:pt x="30487" y="1496516"/>
                  </a:lnTo>
                  <a:lnTo>
                    <a:pt x="42187" y="1499029"/>
                  </a:lnTo>
                  <a:lnTo>
                    <a:pt x="55087" y="1498619"/>
                  </a:lnTo>
                  <a:lnTo>
                    <a:pt x="774395" y="1248264"/>
                  </a:lnTo>
                  <a:lnTo>
                    <a:pt x="807816" y="1227199"/>
                  </a:lnTo>
                  <a:lnTo>
                    <a:pt x="832072" y="1194046"/>
                  </a:lnTo>
                  <a:lnTo>
                    <a:pt x="842288" y="1155669"/>
                  </a:lnTo>
                  <a:lnTo>
                    <a:pt x="842352" y="50984"/>
                  </a:lnTo>
                  <a:lnTo>
                    <a:pt x="840946" y="36894"/>
                  </a:lnTo>
                  <a:lnTo>
                    <a:pt x="811963" y="2243"/>
                  </a:lnTo>
                  <a:lnTo>
                    <a:pt x="800306" y="0"/>
                  </a:lnTo>
                  <a:lnTo>
                    <a:pt x="787456" y="722"/>
                  </a:lnTo>
                  <a:lnTo>
                    <a:pt x="67462" y="268040"/>
                  </a:lnTo>
                  <a:close/>
                </a:path>
              </a:pathLst>
            </a:custGeom>
            <a:ln w="12700">
              <a:solidFill>
                <a:srgbClr val="0093D2"/>
              </a:solidFill>
            </a:ln>
          </p:spPr>
          <p:txBody>
            <a:bodyPr wrap="square" lIns="0" tIns="0" rIns="0" bIns="0" rtlCol="0"/>
            <a:lstStyle/>
            <a:p>
              <a:endParaRPr/>
            </a:p>
          </p:txBody>
        </p:sp>
        <p:sp>
          <p:nvSpPr>
            <p:cNvPr id="321" name="object 331">
              <a:extLst>
                <a:ext uri="{FF2B5EF4-FFF2-40B4-BE49-F238E27FC236}">
                  <a16:creationId xmlns:a16="http://schemas.microsoft.com/office/drawing/2014/main" id="{835E9EC0-B725-48BE-A0BE-8D628F559CC7}"/>
                </a:ext>
              </a:extLst>
            </p:cNvPr>
            <p:cNvSpPr/>
            <p:nvPr/>
          </p:nvSpPr>
          <p:spPr>
            <a:xfrm>
              <a:off x="8429337" y="4217956"/>
              <a:ext cx="832192" cy="2597775"/>
            </a:xfrm>
            <a:prstGeom prst="rect">
              <a:avLst/>
            </a:prstGeom>
            <a:blipFill>
              <a:blip r:embed="rId3" cstate="print"/>
              <a:stretch>
                <a:fillRect/>
              </a:stretch>
            </a:blipFill>
          </p:spPr>
          <p:txBody>
            <a:bodyPr wrap="square" lIns="0" tIns="0" rIns="0" bIns="0" rtlCol="0"/>
            <a:lstStyle/>
            <a:p>
              <a:endParaRPr/>
            </a:p>
          </p:txBody>
        </p:sp>
        <p:sp>
          <p:nvSpPr>
            <p:cNvPr id="322" name="object 332">
              <a:extLst>
                <a:ext uri="{FF2B5EF4-FFF2-40B4-BE49-F238E27FC236}">
                  <a16:creationId xmlns:a16="http://schemas.microsoft.com/office/drawing/2014/main" id="{082100DF-AF6F-41DE-8942-F67E2260B21F}"/>
                </a:ext>
              </a:extLst>
            </p:cNvPr>
            <p:cNvSpPr/>
            <p:nvPr/>
          </p:nvSpPr>
          <p:spPr>
            <a:xfrm>
              <a:off x="6147699" y="5545995"/>
              <a:ext cx="848360" cy="1257300"/>
            </a:xfrm>
            <a:custGeom>
              <a:avLst/>
              <a:gdLst/>
              <a:ahLst/>
              <a:cxnLst/>
              <a:rect l="l" t="t" r="r" b="b"/>
              <a:pathLst>
                <a:path w="848360" h="1257300">
                  <a:moveTo>
                    <a:pt x="71069" y="115397"/>
                  </a:moveTo>
                  <a:lnTo>
                    <a:pt x="33949" y="132099"/>
                  </a:lnTo>
                  <a:lnTo>
                    <a:pt x="8232" y="164067"/>
                  </a:lnTo>
                  <a:lnTo>
                    <a:pt x="0" y="1185017"/>
                  </a:lnTo>
                  <a:lnTo>
                    <a:pt x="1463" y="1199449"/>
                  </a:lnTo>
                  <a:lnTo>
                    <a:pt x="21064" y="1235780"/>
                  </a:lnTo>
                  <a:lnTo>
                    <a:pt x="57323" y="1255500"/>
                  </a:lnTo>
                  <a:lnTo>
                    <a:pt x="775741" y="1257013"/>
                  </a:lnTo>
                  <a:lnTo>
                    <a:pt x="790174" y="1255550"/>
                  </a:lnTo>
                  <a:lnTo>
                    <a:pt x="826505" y="1235948"/>
                  </a:lnTo>
                  <a:lnTo>
                    <a:pt x="846224" y="1199690"/>
                  </a:lnTo>
                  <a:lnTo>
                    <a:pt x="847737" y="61295"/>
                  </a:lnTo>
                  <a:lnTo>
                    <a:pt x="846298" y="47117"/>
                  </a:lnTo>
                  <a:lnTo>
                    <a:pt x="827013" y="13956"/>
                  </a:lnTo>
                  <a:lnTo>
                    <a:pt x="791324" y="0"/>
                  </a:lnTo>
                  <a:lnTo>
                    <a:pt x="777127" y="758"/>
                  </a:lnTo>
                  <a:lnTo>
                    <a:pt x="71069" y="115397"/>
                  </a:lnTo>
                  <a:close/>
                </a:path>
              </a:pathLst>
            </a:custGeom>
            <a:ln w="12700">
              <a:solidFill>
                <a:srgbClr val="0093D2"/>
              </a:solidFill>
            </a:ln>
          </p:spPr>
          <p:txBody>
            <a:bodyPr wrap="square" lIns="0" tIns="0" rIns="0" bIns="0" rtlCol="0"/>
            <a:lstStyle/>
            <a:p>
              <a:endParaRPr/>
            </a:p>
          </p:txBody>
        </p:sp>
        <p:sp>
          <p:nvSpPr>
            <p:cNvPr id="323" name="object 333">
              <a:extLst>
                <a:ext uri="{FF2B5EF4-FFF2-40B4-BE49-F238E27FC236}">
                  <a16:creationId xmlns:a16="http://schemas.microsoft.com/office/drawing/2014/main" id="{F523432D-26AE-4804-A1C3-F42A6B9433E7}"/>
                </a:ext>
              </a:extLst>
            </p:cNvPr>
            <p:cNvSpPr/>
            <p:nvPr/>
          </p:nvSpPr>
          <p:spPr>
            <a:xfrm>
              <a:off x="9706591" y="4131503"/>
              <a:ext cx="876769" cy="2677863"/>
            </a:xfrm>
            <a:prstGeom prst="rect">
              <a:avLst/>
            </a:prstGeom>
            <a:blipFill>
              <a:blip r:embed="rId4" cstate="print"/>
              <a:stretch>
                <a:fillRect/>
              </a:stretch>
            </a:blipFill>
          </p:spPr>
          <p:txBody>
            <a:bodyPr wrap="square" lIns="0" tIns="0" rIns="0" bIns="0" rtlCol="0"/>
            <a:lstStyle/>
            <a:p>
              <a:endParaRPr/>
            </a:p>
          </p:txBody>
        </p:sp>
        <p:sp>
          <p:nvSpPr>
            <p:cNvPr id="324" name="object 334">
              <a:extLst>
                <a:ext uri="{FF2B5EF4-FFF2-40B4-BE49-F238E27FC236}">
                  <a16:creationId xmlns:a16="http://schemas.microsoft.com/office/drawing/2014/main" id="{FF46BEBB-124F-423D-B011-9892F31A3EAB}"/>
                </a:ext>
              </a:extLst>
            </p:cNvPr>
            <p:cNvSpPr/>
            <p:nvPr/>
          </p:nvSpPr>
          <p:spPr>
            <a:xfrm>
              <a:off x="6147704" y="4137919"/>
              <a:ext cx="847725" cy="1361440"/>
            </a:xfrm>
            <a:custGeom>
              <a:avLst/>
              <a:gdLst/>
              <a:ahLst/>
              <a:cxnLst/>
              <a:rect l="l" t="t" r="r" b="b"/>
              <a:pathLst>
                <a:path w="847725" h="1361439">
                  <a:moveTo>
                    <a:pt x="68618" y="228471"/>
                  </a:moveTo>
                  <a:lnTo>
                    <a:pt x="34555" y="248849"/>
                  </a:lnTo>
                  <a:lnTo>
                    <a:pt x="9999" y="281773"/>
                  </a:lnTo>
                  <a:lnTo>
                    <a:pt x="24" y="320306"/>
                  </a:lnTo>
                  <a:lnTo>
                    <a:pt x="0" y="1300338"/>
                  </a:lnTo>
                  <a:lnTo>
                    <a:pt x="1438" y="1314508"/>
                  </a:lnTo>
                  <a:lnTo>
                    <a:pt x="20713" y="1347579"/>
                  </a:lnTo>
                  <a:lnTo>
                    <a:pt x="56379" y="1361363"/>
                  </a:lnTo>
                  <a:lnTo>
                    <a:pt x="70566" y="1360532"/>
                  </a:lnTo>
                  <a:lnTo>
                    <a:pt x="776719" y="1242452"/>
                  </a:lnTo>
                  <a:lnTo>
                    <a:pt x="813749" y="1225631"/>
                  </a:lnTo>
                  <a:lnTo>
                    <a:pt x="839440" y="1193639"/>
                  </a:lnTo>
                  <a:lnTo>
                    <a:pt x="847737" y="53059"/>
                  </a:lnTo>
                  <a:lnTo>
                    <a:pt x="846322" y="38970"/>
                  </a:lnTo>
                  <a:lnTo>
                    <a:pt x="817115" y="2916"/>
                  </a:lnTo>
                  <a:lnTo>
                    <a:pt x="792391" y="0"/>
                  </a:lnTo>
                  <a:lnTo>
                    <a:pt x="68618" y="228471"/>
                  </a:lnTo>
                  <a:close/>
                </a:path>
              </a:pathLst>
            </a:custGeom>
            <a:ln w="12700">
              <a:solidFill>
                <a:srgbClr val="0093D2"/>
              </a:solidFill>
            </a:ln>
          </p:spPr>
          <p:txBody>
            <a:bodyPr wrap="square" lIns="0" tIns="0" rIns="0" bIns="0" rtlCol="0"/>
            <a:lstStyle/>
            <a:p>
              <a:endParaRPr/>
            </a:p>
          </p:txBody>
        </p:sp>
        <p:sp>
          <p:nvSpPr>
            <p:cNvPr id="325" name="object 335">
              <a:extLst>
                <a:ext uri="{FF2B5EF4-FFF2-40B4-BE49-F238E27FC236}">
                  <a16:creationId xmlns:a16="http://schemas.microsoft.com/office/drawing/2014/main" id="{A71309D9-E387-4457-87D8-91E8880DFF15}"/>
                </a:ext>
              </a:extLst>
            </p:cNvPr>
            <p:cNvSpPr/>
            <p:nvPr/>
          </p:nvSpPr>
          <p:spPr>
            <a:xfrm>
              <a:off x="7451777" y="5340441"/>
              <a:ext cx="821055" cy="1469390"/>
            </a:xfrm>
            <a:custGeom>
              <a:avLst/>
              <a:gdLst/>
              <a:ahLst/>
              <a:cxnLst/>
              <a:rect l="l" t="t" r="r" b="b"/>
              <a:pathLst>
                <a:path w="821054" h="1469390">
                  <a:moveTo>
                    <a:pt x="71094" y="109679"/>
                  </a:moveTo>
                  <a:lnTo>
                    <a:pt x="33935" y="126329"/>
                  </a:lnTo>
                  <a:lnTo>
                    <a:pt x="8205" y="158287"/>
                  </a:lnTo>
                  <a:lnTo>
                    <a:pt x="0" y="1396938"/>
                  </a:lnTo>
                  <a:lnTo>
                    <a:pt x="1462" y="1411369"/>
                  </a:lnTo>
                  <a:lnTo>
                    <a:pt x="21059" y="1447702"/>
                  </a:lnTo>
                  <a:lnTo>
                    <a:pt x="57314" y="1467430"/>
                  </a:lnTo>
                  <a:lnTo>
                    <a:pt x="748919" y="1468947"/>
                  </a:lnTo>
                  <a:lnTo>
                    <a:pt x="763350" y="1467484"/>
                  </a:lnTo>
                  <a:lnTo>
                    <a:pt x="799679" y="1447880"/>
                  </a:lnTo>
                  <a:lnTo>
                    <a:pt x="819400" y="1411621"/>
                  </a:lnTo>
                  <a:lnTo>
                    <a:pt x="820915" y="61394"/>
                  </a:lnTo>
                  <a:lnTo>
                    <a:pt x="819475" y="47217"/>
                  </a:lnTo>
                  <a:lnTo>
                    <a:pt x="800182" y="14025"/>
                  </a:lnTo>
                  <a:lnTo>
                    <a:pt x="764481" y="0"/>
                  </a:lnTo>
                  <a:lnTo>
                    <a:pt x="750279" y="730"/>
                  </a:lnTo>
                  <a:lnTo>
                    <a:pt x="71094" y="109679"/>
                  </a:lnTo>
                  <a:close/>
                </a:path>
              </a:pathLst>
            </a:custGeom>
            <a:ln w="12700">
              <a:solidFill>
                <a:srgbClr val="0093D2"/>
              </a:solidFill>
            </a:ln>
          </p:spPr>
          <p:txBody>
            <a:bodyPr wrap="square" lIns="0" tIns="0" rIns="0" bIns="0" rtlCol="0"/>
            <a:lstStyle/>
            <a:p>
              <a:endParaRPr/>
            </a:p>
          </p:txBody>
        </p:sp>
        <p:sp>
          <p:nvSpPr>
            <p:cNvPr id="326" name="object 336">
              <a:extLst>
                <a:ext uri="{FF2B5EF4-FFF2-40B4-BE49-F238E27FC236}">
                  <a16:creationId xmlns:a16="http://schemas.microsoft.com/office/drawing/2014/main" id="{AF25D1BA-6FBE-42C4-B30D-44C844037E9C}"/>
                </a:ext>
              </a:extLst>
            </p:cNvPr>
            <p:cNvSpPr/>
            <p:nvPr/>
          </p:nvSpPr>
          <p:spPr>
            <a:xfrm>
              <a:off x="8421133" y="2320405"/>
              <a:ext cx="834390" cy="1499235"/>
            </a:xfrm>
            <a:custGeom>
              <a:avLst/>
              <a:gdLst/>
              <a:ahLst/>
              <a:cxnLst/>
              <a:rect l="l" t="t" r="r" b="b"/>
              <a:pathLst>
                <a:path w="834389" h="1499235">
                  <a:moveTo>
                    <a:pt x="834047" y="365258"/>
                  </a:moveTo>
                  <a:lnTo>
                    <a:pt x="825420" y="326865"/>
                  </a:lnTo>
                  <a:lnTo>
                    <a:pt x="802679" y="292651"/>
                  </a:lnTo>
                  <a:lnTo>
                    <a:pt x="770532" y="269423"/>
                  </a:lnTo>
                  <a:lnTo>
                    <a:pt x="67373" y="4159"/>
                  </a:lnTo>
                  <a:lnTo>
                    <a:pt x="40941" y="0"/>
                  </a:lnTo>
                  <a:lnTo>
                    <a:pt x="29409" y="2450"/>
                  </a:lnTo>
                  <a:lnTo>
                    <a:pt x="1170" y="37839"/>
                  </a:lnTo>
                  <a:lnTo>
                    <a:pt x="0" y="1152074"/>
                  </a:lnTo>
                  <a:lnTo>
                    <a:pt x="1039" y="1164990"/>
                  </a:lnTo>
                  <a:lnTo>
                    <a:pt x="15190" y="1202710"/>
                  </a:lnTo>
                  <a:lnTo>
                    <a:pt x="42120" y="1233552"/>
                  </a:lnTo>
                  <a:lnTo>
                    <a:pt x="766165" y="1495038"/>
                  </a:lnTo>
                  <a:lnTo>
                    <a:pt x="792738" y="1498660"/>
                  </a:lnTo>
                  <a:lnTo>
                    <a:pt x="804338" y="1495996"/>
                  </a:lnTo>
                  <a:lnTo>
                    <a:pt x="832825" y="1460219"/>
                  </a:lnTo>
                  <a:lnTo>
                    <a:pt x="834047" y="365258"/>
                  </a:lnTo>
                  <a:close/>
                </a:path>
              </a:pathLst>
            </a:custGeom>
            <a:ln w="12700">
              <a:solidFill>
                <a:srgbClr val="0093D2"/>
              </a:solidFill>
            </a:ln>
          </p:spPr>
          <p:txBody>
            <a:bodyPr wrap="square" lIns="0" tIns="0" rIns="0" bIns="0" rtlCol="0"/>
            <a:lstStyle/>
            <a:p>
              <a:endParaRPr/>
            </a:p>
          </p:txBody>
        </p:sp>
        <p:sp>
          <p:nvSpPr>
            <p:cNvPr id="327" name="object 337">
              <a:extLst>
                <a:ext uri="{FF2B5EF4-FFF2-40B4-BE49-F238E27FC236}">
                  <a16:creationId xmlns:a16="http://schemas.microsoft.com/office/drawing/2014/main" id="{4DDE0D36-1CCF-457B-A71A-620DE2957C0A}"/>
                </a:ext>
              </a:extLst>
            </p:cNvPr>
            <p:cNvSpPr/>
            <p:nvPr/>
          </p:nvSpPr>
          <p:spPr>
            <a:xfrm>
              <a:off x="7453413" y="4224306"/>
              <a:ext cx="807085" cy="1083310"/>
            </a:xfrm>
            <a:custGeom>
              <a:avLst/>
              <a:gdLst/>
              <a:ahLst/>
              <a:cxnLst/>
              <a:rect l="l" t="t" r="r" b="b"/>
              <a:pathLst>
                <a:path w="807085" h="1083310">
                  <a:moveTo>
                    <a:pt x="806576" y="1016970"/>
                  </a:moveTo>
                  <a:lnTo>
                    <a:pt x="806576" y="284485"/>
                  </a:lnTo>
                  <a:lnTo>
                    <a:pt x="805467" y="271339"/>
                  </a:lnTo>
                  <a:lnTo>
                    <a:pt x="790402" y="233762"/>
                  </a:lnTo>
                  <a:lnTo>
                    <a:pt x="761855" y="204440"/>
                  </a:lnTo>
                  <a:lnTo>
                    <a:pt x="69240" y="2494"/>
                  </a:lnTo>
                  <a:lnTo>
                    <a:pt x="55292" y="0"/>
                  </a:lnTo>
                  <a:lnTo>
                    <a:pt x="42284" y="529"/>
                  </a:lnTo>
                  <a:lnTo>
                    <a:pt x="5374" y="28561"/>
                  </a:lnTo>
                  <a:lnTo>
                    <a:pt x="0" y="956823"/>
                  </a:lnTo>
                  <a:lnTo>
                    <a:pt x="1263" y="970508"/>
                  </a:lnTo>
                  <a:lnTo>
                    <a:pt x="18322" y="1007659"/>
                  </a:lnTo>
                  <a:lnTo>
                    <a:pt x="50331" y="1033199"/>
                  </a:lnTo>
                  <a:lnTo>
                    <a:pt x="63223" y="1037853"/>
                  </a:lnTo>
                  <a:lnTo>
                    <a:pt x="361746" y="1083074"/>
                  </a:lnTo>
                </a:path>
              </a:pathLst>
            </a:custGeom>
            <a:ln w="12700">
              <a:solidFill>
                <a:srgbClr val="1FA6DD"/>
              </a:solidFill>
            </a:ln>
          </p:spPr>
          <p:txBody>
            <a:bodyPr wrap="square" lIns="0" tIns="0" rIns="0" bIns="0" rtlCol="0"/>
            <a:lstStyle/>
            <a:p>
              <a:endParaRPr/>
            </a:p>
          </p:txBody>
        </p:sp>
        <p:sp>
          <p:nvSpPr>
            <p:cNvPr id="328" name="object 338">
              <a:extLst>
                <a:ext uri="{FF2B5EF4-FFF2-40B4-BE49-F238E27FC236}">
                  <a16:creationId xmlns:a16="http://schemas.microsoft.com/office/drawing/2014/main" id="{C6F0F0B3-6E36-473E-B9CF-BD89F0F6A928}"/>
                </a:ext>
              </a:extLst>
            </p:cNvPr>
            <p:cNvSpPr/>
            <p:nvPr/>
          </p:nvSpPr>
          <p:spPr>
            <a:xfrm>
              <a:off x="7210470" y="3536455"/>
              <a:ext cx="109220" cy="99695"/>
            </a:xfrm>
            <a:custGeom>
              <a:avLst/>
              <a:gdLst/>
              <a:ahLst/>
              <a:cxnLst/>
              <a:rect l="l" t="t" r="r" b="b"/>
              <a:pathLst>
                <a:path w="109220" h="99695">
                  <a:moveTo>
                    <a:pt x="14630" y="35496"/>
                  </a:moveTo>
                  <a:lnTo>
                    <a:pt x="0" y="40830"/>
                  </a:lnTo>
                  <a:lnTo>
                    <a:pt x="0" y="99644"/>
                  </a:lnTo>
                  <a:lnTo>
                    <a:pt x="62363" y="76949"/>
                  </a:lnTo>
                  <a:lnTo>
                    <a:pt x="14630" y="76949"/>
                  </a:lnTo>
                  <a:lnTo>
                    <a:pt x="14630" y="35496"/>
                  </a:lnTo>
                  <a:close/>
                </a:path>
                <a:path w="109220" h="99695">
                  <a:moveTo>
                    <a:pt x="59435" y="21628"/>
                  </a:moveTo>
                  <a:lnTo>
                    <a:pt x="44805" y="26949"/>
                  </a:lnTo>
                  <a:lnTo>
                    <a:pt x="44805" y="65963"/>
                  </a:lnTo>
                  <a:lnTo>
                    <a:pt x="14630" y="76949"/>
                  </a:lnTo>
                  <a:lnTo>
                    <a:pt x="62363" y="76949"/>
                  </a:lnTo>
                  <a:lnTo>
                    <a:pt x="107173" y="60642"/>
                  </a:lnTo>
                  <a:lnTo>
                    <a:pt x="59435" y="60642"/>
                  </a:lnTo>
                  <a:lnTo>
                    <a:pt x="59435" y="21628"/>
                  </a:lnTo>
                  <a:close/>
                </a:path>
                <a:path w="109220" h="99695">
                  <a:moveTo>
                    <a:pt x="108813" y="0"/>
                  </a:moveTo>
                  <a:lnTo>
                    <a:pt x="94183" y="5334"/>
                  </a:lnTo>
                  <a:lnTo>
                    <a:pt x="94183" y="47993"/>
                  </a:lnTo>
                  <a:lnTo>
                    <a:pt x="59435" y="60642"/>
                  </a:lnTo>
                  <a:lnTo>
                    <a:pt x="107173" y="60642"/>
                  </a:lnTo>
                  <a:lnTo>
                    <a:pt x="108813" y="60045"/>
                  </a:lnTo>
                  <a:lnTo>
                    <a:pt x="108813" y="0"/>
                  </a:lnTo>
                  <a:close/>
                </a:path>
              </a:pathLst>
            </a:custGeom>
            <a:solidFill>
              <a:srgbClr val="0093D2"/>
            </a:solidFill>
          </p:spPr>
          <p:txBody>
            <a:bodyPr wrap="square" lIns="0" tIns="0" rIns="0" bIns="0" rtlCol="0"/>
            <a:lstStyle/>
            <a:p>
              <a:endParaRPr/>
            </a:p>
          </p:txBody>
        </p:sp>
        <p:sp>
          <p:nvSpPr>
            <p:cNvPr id="329" name="object 339">
              <a:extLst>
                <a:ext uri="{FF2B5EF4-FFF2-40B4-BE49-F238E27FC236}">
                  <a16:creationId xmlns:a16="http://schemas.microsoft.com/office/drawing/2014/main" id="{DA5C2F56-04E7-44B9-9D2B-DCDD9BE74F97}"/>
                </a:ext>
              </a:extLst>
            </p:cNvPr>
            <p:cNvSpPr/>
            <p:nvPr/>
          </p:nvSpPr>
          <p:spPr>
            <a:xfrm>
              <a:off x="7210468" y="3465500"/>
              <a:ext cx="109220" cy="97790"/>
            </a:xfrm>
            <a:custGeom>
              <a:avLst/>
              <a:gdLst/>
              <a:ahLst/>
              <a:cxnLst/>
              <a:rect l="l" t="t" r="r" b="b"/>
              <a:pathLst>
                <a:path w="109220" h="97789">
                  <a:moveTo>
                    <a:pt x="86623" y="0"/>
                  </a:moveTo>
                  <a:lnTo>
                    <a:pt x="44736" y="11907"/>
                  </a:lnTo>
                  <a:lnTo>
                    <a:pt x="5956" y="40537"/>
                  </a:lnTo>
                  <a:lnTo>
                    <a:pt x="0" y="66374"/>
                  </a:lnTo>
                  <a:lnTo>
                    <a:pt x="0" y="97311"/>
                  </a:lnTo>
                  <a:lnTo>
                    <a:pt x="60843" y="75162"/>
                  </a:lnTo>
                  <a:lnTo>
                    <a:pt x="13106" y="75162"/>
                  </a:lnTo>
                  <a:lnTo>
                    <a:pt x="13109" y="60448"/>
                  </a:lnTo>
                  <a:lnTo>
                    <a:pt x="47233" y="28589"/>
                  </a:lnTo>
                  <a:lnTo>
                    <a:pt x="87020" y="18393"/>
                  </a:lnTo>
                  <a:lnTo>
                    <a:pt x="108034" y="18393"/>
                  </a:lnTo>
                  <a:lnTo>
                    <a:pt x="103622" y="6222"/>
                  </a:lnTo>
                  <a:lnTo>
                    <a:pt x="93584" y="232"/>
                  </a:lnTo>
                  <a:lnTo>
                    <a:pt x="86623" y="0"/>
                  </a:lnTo>
                  <a:close/>
                </a:path>
                <a:path w="109220" h="97789">
                  <a:moveTo>
                    <a:pt x="108034" y="18393"/>
                  </a:moveTo>
                  <a:lnTo>
                    <a:pt x="87020" y="18393"/>
                  </a:lnTo>
                  <a:lnTo>
                    <a:pt x="92811" y="19321"/>
                  </a:lnTo>
                  <a:lnTo>
                    <a:pt x="95707" y="23461"/>
                  </a:lnTo>
                  <a:lnTo>
                    <a:pt x="95707" y="45102"/>
                  </a:lnTo>
                  <a:lnTo>
                    <a:pt x="13106" y="75162"/>
                  </a:lnTo>
                  <a:lnTo>
                    <a:pt x="60843" y="75162"/>
                  </a:lnTo>
                  <a:lnTo>
                    <a:pt x="108813" y="57700"/>
                  </a:lnTo>
                  <a:lnTo>
                    <a:pt x="108370" y="19321"/>
                  </a:lnTo>
                  <a:lnTo>
                    <a:pt x="108034" y="18393"/>
                  </a:lnTo>
                  <a:close/>
                </a:path>
              </a:pathLst>
            </a:custGeom>
            <a:solidFill>
              <a:srgbClr val="0093D2"/>
            </a:solidFill>
          </p:spPr>
          <p:txBody>
            <a:bodyPr wrap="square" lIns="0" tIns="0" rIns="0" bIns="0" rtlCol="0"/>
            <a:lstStyle/>
            <a:p>
              <a:endParaRPr/>
            </a:p>
          </p:txBody>
        </p:sp>
        <p:sp>
          <p:nvSpPr>
            <p:cNvPr id="330" name="object 340">
              <a:extLst>
                <a:ext uri="{FF2B5EF4-FFF2-40B4-BE49-F238E27FC236}">
                  <a16:creationId xmlns:a16="http://schemas.microsoft.com/office/drawing/2014/main" id="{F9D4DD26-40AD-4220-9C0E-C200639D3C22}"/>
                </a:ext>
              </a:extLst>
            </p:cNvPr>
            <p:cNvSpPr/>
            <p:nvPr/>
          </p:nvSpPr>
          <p:spPr>
            <a:xfrm>
              <a:off x="7210472" y="3381566"/>
              <a:ext cx="109220" cy="98425"/>
            </a:xfrm>
            <a:custGeom>
              <a:avLst/>
              <a:gdLst/>
              <a:ahLst/>
              <a:cxnLst/>
              <a:rect l="l" t="t" r="r" b="b"/>
              <a:pathLst>
                <a:path w="109220" h="98425">
                  <a:moveTo>
                    <a:pt x="108744" y="18435"/>
                  </a:moveTo>
                  <a:lnTo>
                    <a:pt x="84547" y="18435"/>
                  </a:lnTo>
                  <a:lnTo>
                    <a:pt x="94403" y="20838"/>
                  </a:lnTo>
                  <a:lnTo>
                    <a:pt x="97283" y="34020"/>
                  </a:lnTo>
                  <a:lnTo>
                    <a:pt x="91086" y="44587"/>
                  </a:lnTo>
                  <a:lnTo>
                    <a:pt x="78028" y="52114"/>
                  </a:lnTo>
                  <a:lnTo>
                    <a:pt x="0" y="80511"/>
                  </a:lnTo>
                  <a:lnTo>
                    <a:pt x="0" y="97885"/>
                  </a:lnTo>
                  <a:lnTo>
                    <a:pt x="82576" y="67545"/>
                  </a:lnTo>
                  <a:lnTo>
                    <a:pt x="108649" y="28072"/>
                  </a:lnTo>
                  <a:lnTo>
                    <a:pt x="108744" y="18435"/>
                  </a:lnTo>
                  <a:close/>
                </a:path>
                <a:path w="109220" h="98425">
                  <a:moveTo>
                    <a:pt x="91678" y="0"/>
                  </a:moveTo>
                  <a:lnTo>
                    <a:pt x="76657" y="3384"/>
                  </a:lnTo>
                  <a:lnTo>
                    <a:pt x="0" y="31286"/>
                  </a:lnTo>
                  <a:lnTo>
                    <a:pt x="0" y="48659"/>
                  </a:lnTo>
                  <a:lnTo>
                    <a:pt x="84547" y="18435"/>
                  </a:lnTo>
                  <a:lnTo>
                    <a:pt x="108744" y="18435"/>
                  </a:lnTo>
                  <a:lnTo>
                    <a:pt x="108823" y="10419"/>
                  </a:lnTo>
                  <a:lnTo>
                    <a:pt x="102400" y="2344"/>
                  </a:lnTo>
                  <a:lnTo>
                    <a:pt x="91678" y="0"/>
                  </a:lnTo>
                  <a:close/>
                </a:path>
              </a:pathLst>
            </a:custGeom>
            <a:solidFill>
              <a:srgbClr val="0093D2"/>
            </a:solidFill>
          </p:spPr>
          <p:txBody>
            <a:bodyPr wrap="square" lIns="0" tIns="0" rIns="0" bIns="0" rtlCol="0"/>
            <a:lstStyle/>
            <a:p>
              <a:endParaRPr/>
            </a:p>
          </p:txBody>
        </p:sp>
        <p:sp>
          <p:nvSpPr>
            <p:cNvPr id="331" name="object 341">
              <a:extLst>
                <a:ext uri="{FF2B5EF4-FFF2-40B4-BE49-F238E27FC236}">
                  <a16:creationId xmlns:a16="http://schemas.microsoft.com/office/drawing/2014/main" id="{9F0558C6-EF9E-463F-AE82-4E11364A315B}"/>
                </a:ext>
              </a:extLst>
            </p:cNvPr>
            <p:cNvSpPr/>
            <p:nvPr/>
          </p:nvSpPr>
          <p:spPr>
            <a:xfrm>
              <a:off x="7208464" y="3299519"/>
              <a:ext cx="113030" cy="88265"/>
            </a:xfrm>
            <a:custGeom>
              <a:avLst/>
              <a:gdLst/>
              <a:ahLst/>
              <a:cxnLst/>
              <a:rect l="l" t="t" r="r" b="b"/>
              <a:pathLst>
                <a:path w="113029" h="88264">
                  <a:moveTo>
                    <a:pt x="35994" y="18049"/>
                  </a:moveTo>
                  <a:lnTo>
                    <a:pt x="1482" y="52722"/>
                  </a:lnTo>
                  <a:lnTo>
                    <a:pt x="0" y="67626"/>
                  </a:lnTo>
                  <a:lnTo>
                    <a:pt x="4215" y="80974"/>
                  </a:lnTo>
                  <a:lnTo>
                    <a:pt x="14991" y="87603"/>
                  </a:lnTo>
                  <a:lnTo>
                    <a:pt x="22657" y="87857"/>
                  </a:lnTo>
                  <a:lnTo>
                    <a:pt x="33092" y="86215"/>
                  </a:lnTo>
                  <a:lnTo>
                    <a:pt x="46978" y="82412"/>
                  </a:lnTo>
                  <a:lnTo>
                    <a:pt x="65001" y="76185"/>
                  </a:lnTo>
                  <a:lnTo>
                    <a:pt x="76227" y="70972"/>
                  </a:lnTo>
                  <a:lnTo>
                    <a:pt x="77330" y="70310"/>
                  </a:lnTo>
                  <a:lnTo>
                    <a:pt x="21363" y="70310"/>
                  </a:lnTo>
                  <a:lnTo>
                    <a:pt x="15877" y="69675"/>
                  </a:lnTo>
                  <a:lnTo>
                    <a:pt x="13083" y="66017"/>
                  </a:lnTo>
                  <a:lnTo>
                    <a:pt x="13725" y="53490"/>
                  </a:lnTo>
                  <a:lnTo>
                    <a:pt x="20452" y="43571"/>
                  </a:lnTo>
                  <a:lnTo>
                    <a:pt x="34165" y="36096"/>
                  </a:lnTo>
                  <a:lnTo>
                    <a:pt x="35994" y="35423"/>
                  </a:lnTo>
                  <a:lnTo>
                    <a:pt x="35994" y="18049"/>
                  </a:lnTo>
                  <a:close/>
                </a:path>
                <a:path w="113029" h="88264">
                  <a:moveTo>
                    <a:pt x="112054" y="18153"/>
                  </a:moveTo>
                  <a:lnTo>
                    <a:pt x="83913" y="18153"/>
                  </a:lnTo>
                  <a:lnTo>
                    <a:pt x="95865" y="19035"/>
                  </a:lnTo>
                  <a:lnTo>
                    <a:pt x="99849" y="27727"/>
                  </a:lnTo>
                  <a:lnTo>
                    <a:pt x="99849" y="34432"/>
                  </a:lnTo>
                  <a:lnTo>
                    <a:pt x="96903" y="40186"/>
                  </a:lnTo>
                  <a:lnTo>
                    <a:pt x="61296" y="59913"/>
                  </a:lnTo>
                  <a:lnTo>
                    <a:pt x="21363" y="70310"/>
                  </a:lnTo>
                  <a:lnTo>
                    <a:pt x="77330" y="70310"/>
                  </a:lnTo>
                  <a:lnTo>
                    <a:pt x="111349" y="35489"/>
                  </a:lnTo>
                  <a:lnTo>
                    <a:pt x="112938" y="21596"/>
                  </a:lnTo>
                  <a:lnTo>
                    <a:pt x="112054" y="18153"/>
                  </a:lnTo>
                  <a:close/>
                </a:path>
                <a:path w="113029" h="88264">
                  <a:moveTo>
                    <a:pt x="88015" y="0"/>
                  </a:moveTo>
                  <a:lnTo>
                    <a:pt x="74094" y="3571"/>
                  </a:lnTo>
                  <a:lnTo>
                    <a:pt x="71808" y="4410"/>
                  </a:lnTo>
                  <a:lnTo>
                    <a:pt x="71808" y="21771"/>
                  </a:lnTo>
                  <a:lnTo>
                    <a:pt x="83913" y="18153"/>
                  </a:lnTo>
                  <a:lnTo>
                    <a:pt x="112054" y="18153"/>
                  </a:lnTo>
                  <a:lnTo>
                    <a:pt x="109460" y="8047"/>
                  </a:lnTo>
                  <a:lnTo>
                    <a:pt x="99135" y="436"/>
                  </a:lnTo>
                  <a:lnTo>
                    <a:pt x="88015" y="0"/>
                  </a:lnTo>
                  <a:close/>
                </a:path>
              </a:pathLst>
            </a:custGeom>
            <a:solidFill>
              <a:srgbClr val="0093D2"/>
            </a:solidFill>
          </p:spPr>
          <p:txBody>
            <a:bodyPr wrap="square" lIns="0" tIns="0" rIns="0" bIns="0" rtlCol="0"/>
            <a:lstStyle/>
            <a:p>
              <a:endParaRPr/>
            </a:p>
          </p:txBody>
        </p:sp>
        <p:sp>
          <p:nvSpPr>
            <p:cNvPr id="332" name="object 342">
              <a:extLst>
                <a:ext uri="{FF2B5EF4-FFF2-40B4-BE49-F238E27FC236}">
                  <a16:creationId xmlns:a16="http://schemas.microsoft.com/office/drawing/2014/main" id="{3CB605E7-2D13-42EC-8B8F-32257E53BDDD}"/>
                </a:ext>
              </a:extLst>
            </p:cNvPr>
            <p:cNvSpPr/>
            <p:nvPr/>
          </p:nvSpPr>
          <p:spPr>
            <a:xfrm>
              <a:off x="7210472" y="3206058"/>
              <a:ext cx="109220" cy="90805"/>
            </a:xfrm>
            <a:custGeom>
              <a:avLst/>
              <a:gdLst/>
              <a:ahLst/>
              <a:cxnLst/>
              <a:rect l="l" t="t" r="r" b="b"/>
              <a:pathLst>
                <a:path w="109220" h="90804">
                  <a:moveTo>
                    <a:pt x="108813" y="0"/>
                  </a:moveTo>
                  <a:lnTo>
                    <a:pt x="20" y="68249"/>
                  </a:lnTo>
                  <a:lnTo>
                    <a:pt x="0" y="90512"/>
                  </a:lnTo>
                  <a:lnTo>
                    <a:pt x="108813" y="81851"/>
                  </a:lnTo>
                  <a:lnTo>
                    <a:pt x="108813" y="74828"/>
                  </a:lnTo>
                  <a:lnTo>
                    <a:pt x="14630" y="74828"/>
                  </a:lnTo>
                  <a:lnTo>
                    <a:pt x="14630" y="74510"/>
                  </a:lnTo>
                  <a:lnTo>
                    <a:pt x="68275" y="42494"/>
                  </a:lnTo>
                  <a:lnTo>
                    <a:pt x="82143" y="42494"/>
                  </a:lnTo>
                  <a:lnTo>
                    <a:pt x="82143" y="34556"/>
                  </a:lnTo>
                  <a:lnTo>
                    <a:pt x="108813" y="18135"/>
                  </a:lnTo>
                  <a:lnTo>
                    <a:pt x="108813" y="0"/>
                  </a:lnTo>
                  <a:close/>
                </a:path>
                <a:path w="109220" h="90804">
                  <a:moveTo>
                    <a:pt x="82143" y="42494"/>
                  </a:moveTo>
                  <a:lnTo>
                    <a:pt x="68275" y="42494"/>
                  </a:lnTo>
                  <a:lnTo>
                    <a:pt x="68171" y="68262"/>
                  </a:lnTo>
                  <a:lnTo>
                    <a:pt x="14630" y="74828"/>
                  </a:lnTo>
                  <a:lnTo>
                    <a:pt x="108813" y="74828"/>
                  </a:lnTo>
                  <a:lnTo>
                    <a:pt x="108813" y="66408"/>
                  </a:lnTo>
                  <a:lnTo>
                    <a:pt x="82143" y="66408"/>
                  </a:lnTo>
                  <a:lnTo>
                    <a:pt x="82143" y="42494"/>
                  </a:lnTo>
                  <a:close/>
                </a:path>
                <a:path w="109220" h="90804">
                  <a:moveTo>
                    <a:pt x="108813" y="63703"/>
                  </a:moveTo>
                  <a:lnTo>
                    <a:pt x="82143" y="66408"/>
                  </a:lnTo>
                  <a:lnTo>
                    <a:pt x="108813" y="66408"/>
                  </a:lnTo>
                  <a:lnTo>
                    <a:pt x="108813" y="63703"/>
                  </a:lnTo>
                  <a:close/>
                </a:path>
              </a:pathLst>
            </a:custGeom>
            <a:solidFill>
              <a:srgbClr val="0093D2"/>
            </a:solidFill>
          </p:spPr>
          <p:txBody>
            <a:bodyPr wrap="square" lIns="0" tIns="0" rIns="0" bIns="0" rtlCol="0"/>
            <a:lstStyle/>
            <a:p>
              <a:endParaRPr/>
            </a:p>
          </p:txBody>
        </p:sp>
        <p:sp>
          <p:nvSpPr>
            <p:cNvPr id="333" name="object 343">
              <a:extLst>
                <a:ext uri="{FF2B5EF4-FFF2-40B4-BE49-F238E27FC236}">
                  <a16:creationId xmlns:a16="http://schemas.microsoft.com/office/drawing/2014/main" id="{FFD51809-63E4-419D-938B-A5005A6BEB85}"/>
                </a:ext>
              </a:extLst>
            </p:cNvPr>
            <p:cNvSpPr/>
            <p:nvPr/>
          </p:nvSpPr>
          <p:spPr>
            <a:xfrm>
              <a:off x="7210470" y="3171611"/>
              <a:ext cx="109220" cy="83185"/>
            </a:xfrm>
            <a:custGeom>
              <a:avLst/>
              <a:gdLst/>
              <a:ahLst/>
              <a:cxnLst/>
              <a:rect l="l" t="t" r="r" b="b"/>
              <a:pathLst>
                <a:path w="109220" h="83185">
                  <a:moveTo>
                    <a:pt x="14630" y="8826"/>
                  </a:moveTo>
                  <a:lnTo>
                    <a:pt x="0" y="14147"/>
                  </a:lnTo>
                  <a:lnTo>
                    <a:pt x="0" y="82892"/>
                  </a:lnTo>
                  <a:lnTo>
                    <a:pt x="14630" y="77558"/>
                  </a:lnTo>
                  <a:lnTo>
                    <a:pt x="14630" y="51650"/>
                  </a:lnTo>
                  <a:lnTo>
                    <a:pt x="62367" y="34277"/>
                  </a:lnTo>
                  <a:lnTo>
                    <a:pt x="14630" y="34277"/>
                  </a:lnTo>
                  <a:lnTo>
                    <a:pt x="14630" y="8826"/>
                  </a:lnTo>
                  <a:close/>
                </a:path>
                <a:path w="109220" h="83185">
                  <a:moveTo>
                    <a:pt x="108813" y="0"/>
                  </a:moveTo>
                  <a:lnTo>
                    <a:pt x="14630" y="34277"/>
                  </a:lnTo>
                  <a:lnTo>
                    <a:pt x="62367" y="34277"/>
                  </a:lnTo>
                  <a:lnTo>
                    <a:pt x="108813" y="17373"/>
                  </a:lnTo>
                  <a:lnTo>
                    <a:pt x="108813" y="0"/>
                  </a:lnTo>
                  <a:close/>
                </a:path>
              </a:pathLst>
            </a:custGeom>
            <a:solidFill>
              <a:srgbClr val="0093D2"/>
            </a:solidFill>
          </p:spPr>
          <p:txBody>
            <a:bodyPr wrap="square" lIns="0" tIns="0" rIns="0" bIns="0" rtlCol="0"/>
            <a:lstStyle/>
            <a:p>
              <a:endParaRPr/>
            </a:p>
          </p:txBody>
        </p:sp>
        <p:sp>
          <p:nvSpPr>
            <p:cNvPr id="334" name="object 344">
              <a:extLst>
                <a:ext uri="{FF2B5EF4-FFF2-40B4-BE49-F238E27FC236}">
                  <a16:creationId xmlns:a16="http://schemas.microsoft.com/office/drawing/2014/main" id="{E6367ADA-B24C-4F4A-8852-1F4E184DC2C8}"/>
                </a:ext>
              </a:extLst>
            </p:cNvPr>
            <p:cNvSpPr/>
            <p:nvPr/>
          </p:nvSpPr>
          <p:spPr>
            <a:xfrm>
              <a:off x="7210470" y="3119657"/>
              <a:ext cx="109220" cy="57150"/>
            </a:xfrm>
            <a:custGeom>
              <a:avLst/>
              <a:gdLst/>
              <a:ahLst/>
              <a:cxnLst/>
              <a:rect l="l" t="t" r="r" b="b"/>
              <a:pathLst>
                <a:path w="109220" h="57150">
                  <a:moveTo>
                    <a:pt x="108813" y="0"/>
                  </a:moveTo>
                  <a:lnTo>
                    <a:pt x="0" y="39598"/>
                  </a:lnTo>
                  <a:lnTo>
                    <a:pt x="0" y="56959"/>
                  </a:lnTo>
                  <a:lnTo>
                    <a:pt x="108813" y="17360"/>
                  </a:lnTo>
                  <a:lnTo>
                    <a:pt x="108813" y="0"/>
                  </a:lnTo>
                  <a:close/>
                </a:path>
              </a:pathLst>
            </a:custGeom>
            <a:solidFill>
              <a:srgbClr val="0093D2"/>
            </a:solidFill>
          </p:spPr>
          <p:txBody>
            <a:bodyPr wrap="square" lIns="0" tIns="0" rIns="0" bIns="0" rtlCol="0"/>
            <a:lstStyle/>
            <a:p>
              <a:endParaRPr/>
            </a:p>
          </p:txBody>
        </p:sp>
        <p:sp>
          <p:nvSpPr>
            <p:cNvPr id="335" name="object 345">
              <a:extLst>
                <a:ext uri="{FF2B5EF4-FFF2-40B4-BE49-F238E27FC236}">
                  <a16:creationId xmlns:a16="http://schemas.microsoft.com/office/drawing/2014/main" id="{7E255D01-C458-4BD0-A7C6-E2C7212AA54F}"/>
                </a:ext>
              </a:extLst>
            </p:cNvPr>
            <p:cNvSpPr/>
            <p:nvPr/>
          </p:nvSpPr>
          <p:spPr>
            <a:xfrm>
              <a:off x="7208388" y="3045068"/>
              <a:ext cx="113030" cy="87630"/>
            </a:xfrm>
            <a:custGeom>
              <a:avLst/>
              <a:gdLst/>
              <a:ahLst/>
              <a:cxnLst/>
              <a:rect l="l" t="t" r="r" b="b"/>
              <a:pathLst>
                <a:path w="113029" h="87630">
                  <a:moveTo>
                    <a:pt x="89814" y="0"/>
                  </a:moveTo>
                  <a:lnTo>
                    <a:pt x="47670" y="11269"/>
                  </a:lnTo>
                  <a:lnTo>
                    <a:pt x="6337" y="41203"/>
                  </a:lnTo>
                  <a:lnTo>
                    <a:pt x="0" y="66551"/>
                  </a:lnTo>
                  <a:lnTo>
                    <a:pt x="3939" y="80034"/>
                  </a:lnTo>
                  <a:lnTo>
                    <a:pt x="14657" y="87023"/>
                  </a:lnTo>
                  <a:lnTo>
                    <a:pt x="22575" y="87619"/>
                  </a:lnTo>
                  <a:lnTo>
                    <a:pt x="33051" y="86271"/>
                  </a:lnTo>
                  <a:lnTo>
                    <a:pt x="75505" y="71516"/>
                  </a:lnTo>
                  <a:lnTo>
                    <a:pt x="20829" y="69874"/>
                  </a:lnTo>
                  <a:lnTo>
                    <a:pt x="15648" y="69023"/>
                  </a:lnTo>
                  <a:lnTo>
                    <a:pt x="13057" y="65582"/>
                  </a:lnTo>
                  <a:lnTo>
                    <a:pt x="13057" y="53606"/>
                  </a:lnTo>
                  <a:lnTo>
                    <a:pt x="52022" y="27349"/>
                  </a:lnTo>
                  <a:lnTo>
                    <a:pt x="92000" y="17601"/>
                  </a:lnTo>
                  <a:lnTo>
                    <a:pt x="112043" y="17601"/>
                  </a:lnTo>
                  <a:lnTo>
                    <a:pt x="108849" y="7375"/>
                  </a:lnTo>
                  <a:lnTo>
                    <a:pt x="97753" y="440"/>
                  </a:lnTo>
                  <a:lnTo>
                    <a:pt x="89814" y="0"/>
                  </a:lnTo>
                  <a:close/>
                </a:path>
                <a:path w="113029" h="87630">
                  <a:moveTo>
                    <a:pt x="112043" y="17601"/>
                  </a:moveTo>
                  <a:lnTo>
                    <a:pt x="92000" y="17601"/>
                  </a:lnTo>
                  <a:lnTo>
                    <a:pt x="97283" y="18516"/>
                  </a:lnTo>
                  <a:lnTo>
                    <a:pt x="99925" y="21983"/>
                  </a:lnTo>
                  <a:lnTo>
                    <a:pt x="99925" y="33971"/>
                  </a:lnTo>
                  <a:lnTo>
                    <a:pt x="97283" y="39305"/>
                  </a:lnTo>
                  <a:lnTo>
                    <a:pt x="60758" y="60303"/>
                  </a:lnTo>
                  <a:lnTo>
                    <a:pt x="20829" y="69874"/>
                  </a:lnTo>
                  <a:lnTo>
                    <a:pt x="78229" y="69874"/>
                  </a:lnTo>
                  <a:lnTo>
                    <a:pt x="111245" y="36101"/>
                  </a:lnTo>
                  <a:lnTo>
                    <a:pt x="113031" y="23202"/>
                  </a:lnTo>
                  <a:lnTo>
                    <a:pt x="112938" y="20467"/>
                  </a:lnTo>
                  <a:lnTo>
                    <a:pt x="112043" y="17601"/>
                  </a:lnTo>
                  <a:close/>
                </a:path>
              </a:pathLst>
            </a:custGeom>
            <a:solidFill>
              <a:srgbClr val="0093D2"/>
            </a:solidFill>
          </p:spPr>
          <p:txBody>
            <a:bodyPr wrap="square" lIns="0" tIns="0" rIns="0" bIns="0" rtlCol="0"/>
            <a:lstStyle/>
            <a:p>
              <a:endParaRPr/>
            </a:p>
          </p:txBody>
        </p:sp>
        <p:sp>
          <p:nvSpPr>
            <p:cNvPr id="336" name="object 346">
              <a:extLst>
                <a:ext uri="{FF2B5EF4-FFF2-40B4-BE49-F238E27FC236}">
                  <a16:creationId xmlns:a16="http://schemas.microsoft.com/office/drawing/2014/main" id="{9A8483D3-D910-4104-8A7A-A502DE171A55}"/>
                </a:ext>
              </a:extLst>
            </p:cNvPr>
            <p:cNvSpPr/>
            <p:nvPr/>
          </p:nvSpPr>
          <p:spPr>
            <a:xfrm>
              <a:off x="7210470" y="2948201"/>
              <a:ext cx="109220" cy="109220"/>
            </a:xfrm>
            <a:custGeom>
              <a:avLst/>
              <a:gdLst/>
              <a:ahLst/>
              <a:cxnLst/>
              <a:rect l="l" t="t" r="r" b="b"/>
              <a:pathLst>
                <a:path w="109220" h="109219">
                  <a:moveTo>
                    <a:pt x="101775" y="26555"/>
                  </a:moveTo>
                  <a:lnTo>
                    <a:pt x="81076" y="26555"/>
                  </a:lnTo>
                  <a:lnTo>
                    <a:pt x="0" y="87795"/>
                  </a:lnTo>
                  <a:lnTo>
                    <a:pt x="0" y="109092"/>
                  </a:lnTo>
                  <a:lnTo>
                    <a:pt x="70809" y="83324"/>
                  </a:lnTo>
                  <a:lnTo>
                    <a:pt x="25603" y="83324"/>
                  </a:lnTo>
                  <a:lnTo>
                    <a:pt x="101775" y="26555"/>
                  </a:lnTo>
                  <a:close/>
                </a:path>
                <a:path w="109220" h="109219">
                  <a:moveTo>
                    <a:pt x="108813" y="53035"/>
                  </a:moveTo>
                  <a:lnTo>
                    <a:pt x="25603" y="83324"/>
                  </a:lnTo>
                  <a:lnTo>
                    <a:pt x="70809" y="83324"/>
                  </a:lnTo>
                  <a:lnTo>
                    <a:pt x="108813" y="69494"/>
                  </a:lnTo>
                  <a:lnTo>
                    <a:pt x="108813" y="53035"/>
                  </a:lnTo>
                  <a:close/>
                </a:path>
                <a:path w="109220" h="109219">
                  <a:moveTo>
                    <a:pt x="108813" y="0"/>
                  </a:moveTo>
                  <a:lnTo>
                    <a:pt x="0" y="39611"/>
                  </a:lnTo>
                  <a:lnTo>
                    <a:pt x="0" y="56070"/>
                  </a:lnTo>
                  <a:lnTo>
                    <a:pt x="81076" y="26555"/>
                  </a:lnTo>
                  <a:lnTo>
                    <a:pt x="101775" y="26555"/>
                  </a:lnTo>
                  <a:lnTo>
                    <a:pt x="108813" y="21310"/>
                  </a:lnTo>
                  <a:lnTo>
                    <a:pt x="108813" y="0"/>
                  </a:lnTo>
                  <a:close/>
                </a:path>
              </a:pathLst>
            </a:custGeom>
            <a:solidFill>
              <a:srgbClr val="0093D2"/>
            </a:solidFill>
          </p:spPr>
          <p:txBody>
            <a:bodyPr wrap="square" lIns="0" tIns="0" rIns="0" bIns="0" rtlCol="0"/>
            <a:lstStyle/>
            <a:p>
              <a:endParaRPr/>
            </a:p>
          </p:txBody>
        </p:sp>
        <p:sp>
          <p:nvSpPr>
            <p:cNvPr id="337" name="object 347">
              <a:extLst>
                <a:ext uri="{FF2B5EF4-FFF2-40B4-BE49-F238E27FC236}">
                  <a16:creationId xmlns:a16="http://schemas.microsoft.com/office/drawing/2014/main" id="{56B6E7EF-38CC-436D-9364-AD613542EAAA}"/>
                </a:ext>
              </a:extLst>
            </p:cNvPr>
            <p:cNvSpPr/>
            <p:nvPr/>
          </p:nvSpPr>
          <p:spPr>
            <a:xfrm>
              <a:off x="9376650" y="3030172"/>
              <a:ext cx="109220" cy="106680"/>
            </a:xfrm>
            <a:custGeom>
              <a:avLst/>
              <a:gdLst/>
              <a:ahLst/>
              <a:cxnLst/>
              <a:rect l="l" t="t" r="r" b="b"/>
              <a:pathLst>
                <a:path w="109220" h="106680">
                  <a:moveTo>
                    <a:pt x="0" y="49377"/>
                  </a:moveTo>
                  <a:lnTo>
                    <a:pt x="0" y="66751"/>
                  </a:lnTo>
                  <a:lnTo>
                    <a:pt x="108813" y="106349"/>
                  </a:lnTo>
                  <a:lnTo>
                    <a:pt x="108813" y="88976"/>
                  </a:lnTo>
                  <a:lnTo>
                    <a:pt x="65227" y="73113"/>
                  </a:lnTo>
                  <a:lnTo>
                    <a:pt x="65227" y="67792"/>
                  </a:lnTo>
                  <a:lnTo>
                    <a:pt x="50596" y="67792"/>
                  </a:lnTo>
                  <a:lnTo>
                    <a:pt x="0" y="49377"/>
                  </a:lnTo>
                  <a:close/>
                </a:path>
                <a:path w="109220" h="106680">
                  <a:moveTo>
                    <a:pt x="0" y="0"/>
                  </a:moveTo>
                  <a:lnTo>
                    <a:pt x="0" y="17373"/>
                  </a:lnTo>
                  <a:lnTo>
                    <a:pt x="50596" y="35788"/>
                  </a:lnTo>
                  <a:lnTo>
                    <a:pt x="50596" y="67792"/>
                  </a:lnTo>
                  <a:lnTo>
                    <a:pt x="65227" y="67792"/>
                  </a:lnTo>
                  <a:lnTo>
                    <a:pt x="65227" y="41122"/>
                  </a:lnTo>
                  <a:lnTo>
                    <a:pt x="108813" y="41122"/>
                  </a:lnTo>
                  <a:lnTo>
                    <a:pt x="108813" y="39598"/>
                  </a:lnTo>
                  <a:lnTo>
                    <a:pt x="0" y="0"/>
                  </a:lnTo>
                  <a:close/>
                </a:path>
                <a:path w="109220" h="106680">
                  <a:moveTo>
                    <a:pt x="108813" y="41122"/>
                  </a:moveTo>
                  <a:lnTo>
                    <a:pt x="65227" y="41122"/>
                  </a:lnTo>
                  <a:lnTo>
                    <a:pt x="108813" y="56984"/>
                  </a:lnTo>
                  <a:lnTo>
                    <a:pt x="108813" y="41122"/>
                  </a:lnTo>
                  <a:close/>
                </a:path>
              </a:pathLst>
            </a:custGeom>
            <a:solidFill>
              <a:srgbClr val="0093D2"/>
            </a:solidFill>
          </p:spPr>
          <p:txBody>
            <a:bodyPr wrap="square" lIns="0" tIns="0" rIns="0" bIns="0" rtlCol="0"/>
            <a:lstStyle/>
            <a:p>
              <a:endParaRPr/>
            </a:p>
          </p:txBody>
        </p:sp>
        <p:sp>
          <p:nvSpPr>
            <p:cNvPr id="338" name="object 348">
              <a:extLst>
                <a:ext uri="{FF2B5EF4-FFF2-40B4-BE49-F238E27FC236}">
                  <a16:creationId xmlns:a16="http://schemas.microsoft.com/office/drawing/2014/main" id="{671C0425-27CB-4B91-B3D6-249793A2189A}"/>
                </a:ext>
              </a:extLst>
            </p:cNvPr>
            <p:cNvSpPr/>
            <p:nvPr/>
          </p:nvSpPr>
          <p:spPr>
            <a:xfrm>
              <a:off x="9376650" y="3114905"/>
              <a:ext cx="109220" cy="98425"/>
            </a:xfrm>
            <a:custGeom>
              <a:avLst/>
              <a:gdLst/>
              <a:ahLst/>
              <a:cxnLst/>
              <a:rect l="l" t="t" r="r" b="b"/>
              <a:pathLst>
                <a:path w="109220" h="98425">
                  <a:moveTo>
                    <a:pt x="108813" y="40678"/>
                  </a:moveTo>
                  <a:lnTo>
                    <a:pt x="64008" y="40678"/>
                  </a:lnTo>
                  <a:lnTo>
                    <a:pt x="94183" y="51650"/>
                  </a:lnTo>
                  <a:lnTo>
                    <a:pt x="94183" y="93103"/>
                  </a:lnTo>
                  <a:lnTo>
                    <a:pt x="108813" y="98425"/>
                  </a:lnTo>
                  <a:lnTo>
                    <a:pt x="108813" y="40678"/>
                  </a:lnTo>
                  <a:close/>
                </a:path>
                <a:path w="109220" h="98425">
                  <a:moveTo>
                    <a:pt x="62363" y="22694"/>
                  </a:moveTo>
                  <a:lnTo>
                    <a:pt x="14630" y="22694"/>
                  </a:lnTo>
                  <a:lnTo>
                    <a:pt x="49377" y="35344"/>
                  </a:lnTo>
                  <a:lnTo>
                    <a:pt x="49377" y="74371"/>
                  </a:lnTo>
                  <a:lnTo>
                    <a:pt x="64008" y="79692"/>
                  </a:lnTo>
                  <a:lnTo>
                    <a:pt x="64008" y="40678"/>
                  </a:lnTo>
                  <a:lnTo>
                    <a:pt x="108813" y="40678"/>
                  </a:lnTo>
                  <a:lnTo>
                    <a:pt x="108813" y="39598"/>
                  </a:lnTo>
                  <a:lnTo>
                    <a:pt x="62363" y="22694"/>
                  </a:lnTo>
                  <a:close/>
                </a:path>
                <a:path w="109220" h="98425">
                  <a:moveTo>
                    <a:pt x="0" y="0"/>
                  </a:moveTo>
                  <a:lnTo>
                    <a:pt x="0" y="60045"/>
                  </a:lnTo>
                  <a:lnTo>
                    <a:pt x="14630" y="65366"/>
                  </a:lnTo>
                  <a:lnTo>
                    <a:pt x="14630" y="22694"/>
                  </a:lnTo>
                  <a:lnTo>
                    <a:pt x="62363" y="22694"/>
                  </a:lnTo>
                  <a:lnTo>
                    <a:pt x="0" y="0"/>
                  </a:lnTo>
                  <a:close/>
                </a:path>
              </a:pathLst>
            </a:custGeom>
            <a:solidFill>
              <a:srgbClr val="0093D2"/>
            </a:solidFill>
          </p:spPr>
          <p:txBody>
            <a:bodyPr wrap="square" lIns="0" tIns="0" rIns="0" bIns="0" rtlCol="0"/>
            <a:lstStyle/>
            <a:p>
              <a:endParaRPr/>
            </a:p>
          </p:txBody>
        </p:sp>
        <p:sp>
          <p:nvSpPr>
            <p:cNvPr id="339" name="object 349">
              <a:extLst>
                <a:ext uri="{FF2B5EF4-FFF2-40B4-BE49-F238E27FC236}">
                  <a16:creationId xmlns:a16="http://schemas.microsoft.com/office/drawing/2014/main" id="{4778B953-21CA-4F00-B917-7FF8B6B1CEC7}"/>
                </a:ext>
              </a:extLst>
            </p:cNvPr>
            <p:cNvSpPr/>
            <p:nvPr/>
          </p:nvSpPr>
          <p:spPr>
            <a:xfrm>
              <a:off x="9376648" y="3177837"/>
              <a:ext cx="109220" cy="93345"/>
            </a:xfrm>
            <a:custGeom>
              <a:avLst/>
              <a:gdLst/>
              <a:ahLst/>
              <a:cxnLst/>
              <a:rect l="l" t="t" r="r" b="b"/>
              <a:pathLst>
                <a:path w="109220" h="93344">
                  <a:moveTo>
                    <a:pt x="0" y="63703"/>
                  </a:moveTo>
                  <a:lnTo>
                    <a:pt x="0" y="81838"/>
                  </a:lnTo>
                  <a:lnTo>
                    <a:pt x="108813" y="92798"/>
                  </a:lnTo>
                  <a:lnTo>
                    <a:pt x="108813" y="75882"/>
                  </a:lnTo>
                  <a:lnTo>
                    <a:pt x="94183" y="75882"/>
                  </a:lnTo>
                  <a:lnTo>
                    <a:pt x="40538" y="68859"/>
                  </a:lnTo>
                  <a:lnTo>
                    <a:pt x="40538" y="66700"/>
                  </a:lnTo>
                  <a:lnTo>
                    <a:pt x="26670" y="66700"/>
                  </a:lnTo>
                  <a:lnTo>
                    <a:pt x="0" y="63703"/>
                  </a:lnTo>
                  <a:close/>
                </a:path>
                <a:path w="109220" h="93344">
                  <a:moveTo>
                    <a:pt x="66483" y="43103"/>
                  </a:moveTo>
                  <a:lnTo>
                    <a:pt x="40538" y="43103"/>
                  </a:lnTo>
                  <a:lnTo>
                    <a:pt x="94183" y="75577"/>
                  </a:lnTo>
                  <a:lnTo>
                    <a:pt x="94183" y="75882"/>
                  </a:lnTo>
                  <a:lnTo>
                    <a:pt x="108813" y="75882"/>
                  </a:lnTo>
                  <a:lnTo>
                    <a:pt x="108813" y="70548"/>
                  </a:lnTo>
                  <a:lnTo>
                    <a:pt x="66483" y="43103"/>
                  </a:lnTo>
                  <a:close/>
                </a:path>
                <a:path w="109220" h="93344">
                  <a:moveTo>
                    <a:pt x="0" y="0"/>
                  </a:moveTo>
                  <a:lnTo>
                    <a:pt x="0" y="18148"/>
                  </a:lnTo>
                  <a:lnTo>
                    <a:pt x="26670" y="34861"/>
                  </a:lnTo>
                  <a:lnTo>
                    <a:pt x="26670" y="66700"/>
                  </a:lnTo>
                  <a:lnTo>
                    <a:pt x="40538" y="66700"/>
                  </a:lnTo>
                  <a:lnTo>
                    <a:pt x="40538" y="43103"/>
                  </a:lnTo>
                  <a:lnTo>
                    <a:pt x="66483" y="43103"/>
                  </a:lnTo>
                  <a:lnTo>
                    <a:pt x="0" y="0"/>
                  </a:lnTo>
                  <a:close/>
                </a:path>
              </a:pathLst>
            </a:custGeom>
            <a:solidFill>
              <a:srgbClr val="0093D2"/>
            </a:solidFill>
          </p:spPr>
          <p:txBody>
            <a:bodyPr wrap="square" lIns="0" tIns="0" rIns="0" bIns="0" rtlCol="0"/>
            <a:lstStyle/>
            <a:p>
              <a:endParaRPr/>
            </a:p>
          </p:txBody>
        </p:sp>
        <p:sp>
          <p:nvSpPr>
            <p:cNvPr id="340" name="object 350">
              <a:extLst>
                <a:ext uri="{FF2B5EF4-FFF2-40B4-BE49-F238E27FC236}">
                  <a16:creationId xmlns:a16="http://schemas.microsoft.com/office/drawing/2014/main" id="{85652618-C642-4CEB-B99A-1C8F6B99746A}"/>
                </a:ext>
              </a:extLst>
            </p:cNvPr>
            <p:cNvSpPr/>
            <p:nvPr/>
          </p:nvSpPr>
          <p:spPr>
            <a:xfrm>
              <a:off x="9376650" y="3265320"/>
              <a:ext cx="109220" cy="64769"/>
            </a:xfrm>
            <a:custGeom>
              <a:avLst/>
              <a:gdLst/>
              <a:ahLst/>
              <a:cxnLst/>
              <a:rect l="l" t="t" r="r" b="b"/>
              <a:pathLst>
                <a:path w="109220" h="64770">
                  <a:moveTo>
                    <a:pt x="0" y="0"/>
                  </a:moveTo>
                  <a:lnTo>
                    <a:pt x="0" y="59448"/>
                  </a:lnTo>
                  <a:lnTo>
                    <a:pt x="14630" y="64769"/>
                  </a:lnTo>
                  <a:lnTo>
                    <a:pt x="14630" y="22694"/>
                  </a:lnTo>
                  <a:lnTo>
                    <a:pt x="62363" y="22694"/>
                  </a:lnTo>
                  <a:lnTo>
                    <a:pt x="0" y="0"/>
                  </a:lnTo>
                  <a:close/>
                </a:path>
                <a:path w="109220" h="64770">
                  <a:moveTo>
                    <a:pt x="62363" y="22694"/>
                  </a:moveTo>
                  <a:lnTo>
                    <a:pt x="14630" y="22694"/>
                  </a:lnTo>
                  <a:lnTo>
                    <a:pt x="108813" y="56984"/>
                  </a:lnTo>
                  <a:lnTo>
                    <a:pt x="108813" y="39598"/>
                  </a:lnTo>
                  <a:lnTo>
                    <a:pt x="62363" y="22694"/>
                  </a:lnTo>
                  <a:close/>
                </a:path>
              </a:pathLst>
            </a:custGeom>
            <a:solidFill>
              <a:srgbClr val="0093D2"/>
            </a:solidFill>
          </p:spPr>
          <p:txBody>
            <a:bodyPr wrap="square" lIns="0" tIns="0" rIns="0" bIns="0" rtlCol="0"/>
            <a:lstStyle/>
            <a:p>
              <a:endParaRPr/>
            </a:p>
          </p:txBody>
        </p:sp>
        <p:sp>
          <p:nvSpPr>
            <p:cNvPr id="341" name="object 351">
              <a:extLst>
                <a:ext uri="{FF2B5EF4-FFF2-40B4-BE49-F238E27FC236}">
                  <a16:creationId xmlns:a16="http://schemas.microsoft.com/office/drawing/2014/main" id="{8640E049-AF1C-4649-8036-ABE1C87812F1}"/>
                </a:ext>
              </a:extLst>
            </p:cNvPr>
            <p:cNvSpPr/>
            <p:nvPr/>
          </p:nvSpPr>
          <p:spPr>
            <a:xfrm>
              <a:off x="9376650" y="3338779"/>
              <a:ext cx="109220" cy="82550"/>
            </a:xfrm>
            <a:custGeom>
              <a:avLst/>
              <a:gdLst/>
              <a:ahLst/>
              <a:cxnLst/>
              <a:rect l="l" t="t" r="r" b="b"/>
              <a:pathLst>
                <a:path w="109220" h="82550">
                  <a:moveTo>
                    <a:pt x="0" y="0"/>
                  </a:moveTo>
                  <a:lnTo>
                    <a:pt x="0" y="17373"/>
                  </a:lnTo>
                  <a:lnTo>
                    <a:pt x="94183" y="51650"/>
                  </a:lnTo>
                  <a:lnTo>
                    <a:pt x="94183" y="77101"/>
                  </a:lnTo>
                  <a:lnTo>
                    <a:pt x="108813" y="82435"/>
                  </a:lnTo>
                  <a:lnTo>
                    <a:pt x="108813" y="34277"/>
                  </a:lnTo>
                  <a:lnTo>
                    <a:pt x="94183" y="34277"/>
                  </a:lnTo>
                  <a:lnTo>
                    <a:pt x="0" y="0"/>
                  </a:lnTo>
                  <a:close/>
                </a:path>
                <a:path w="109220" h="82550">
                  <a:moveTo>
                    <a:pt x="94183" y="8369"/>
                  </a:moveTo>
                  <a:lnTo>
                    <a:pt x="94183" y="34277"/>
                  </a:lnTo>
                  <a:lnTo>
                    <a:pt x="108813" y="34277"/>
                  </a:lnTo>
                  <a:lnTo>
                    <a:pt x="108813" y="13690"/>
                  </a:lnTo>
                  <a:lnTo>
                    <a:pt x="94183" y="8369"/>
                  </a:lnTo>
                  <a:close/>
                </a:path>
              </a:pathLst>
            </a:custGeom>
            <a:solidFill>
              <a:srgbClr val="0093D2"/>
            </a:solidFill>
          </p:spPr>
          <p:txBody>
            <a:bodyPr wrap="square" lIns="0" tIns="0" rIns="0" bIns="0" rtlCol="0"/>
            <a:lstStyle/>
            <a:p>
              <a:endParaRPr/>
            </a:p>
          </p:txBody>
        </p:sp>
        <p:sp>
          <p:nvSpPr>
            <p:cNvPr id="342" name="object 352">
              <a:extLst>
                <a:ext uri="{FF2B5EF4-FFF2-40B4-BE49-F238E27FC236}">
                  <a16:creationId xmlns:a16="http://schemas.microsoft.com/office/drawing/2014/main" id="{EED8A37A-27D8-4AF6-BEBB-FD6F63629AB1}"/>
                </a:ext>
              </a:extLst>
            </p:cNvPr>
            <p:cNvSpPr/>
            <p:nvPr/>
          </p:nvSpPr>
          <p:spPr>
            <a:xfrm>
              <a:off x="9376650" y="3391503"/>
              <a:ext cx="109220" cy="106680"/>
            </a:xfrm>
            <a:custGeom>
              <a:avLst/>
              <a:gdLst/>
              <a:ahLst/>
              <a:cxnLst/>
              <a:rect l="l" t="t" r="r" b="b"/>
              <a:pathLst>
                <a:path w="109220" h="106679">
                  <a:moveTo>
                    <a:pt x="0" y="49377"/>
                  </a:moveTo>
                  <a:lnTo>
                    <a:pt x="0" y="66751"/>
                  </a:lnTo>
                  <a:lnTo>
                    <a:pt x="108813" y="106349"/>
                  </a:lnTo>
                  <a:lnTo>
                    <a:pt x="108813" y="88976"/>
                  </a:lnTo>
                  <a:lnTo>
                    <a:pt x="65227" y="73113"/>
                  </a:lnTo>
                  <a:lnTo>
                    <a:pt x="65227" y="67792"/>
                  </a:lnTo>
                  <a:lnTo>
                    <a:pt x="50596" y="67792"/>
                  </a:lnTo>
                  <a:lnTo>
                    <a:pt x="0" y="49377"/>
                  </a:lnTo>
                  <a:close/>
                </a:path>
                <a:path w="109220" h="106679">
                  <a:moveTo>
                    <a:pt x="0" y="0"/>
                  </a:moveTo>
                  <a:lnTo>
                    <a:pt x="0" y="17373"/>
                  </a:lnTo>
                  <a:lnTo>
                    <a:pt x="50596" y="35788"/>
                  </a:lnTo>
                  <a:lnTo>
                    <a:pt x="50596" y="67792"/>
                  </a:lnTo>
                  <a:lnTo>
                    <a:pt x="65227" y="67792"/>
                  </a:lnTo>
                  <a:lnTo>
                    <a:pt x="65227" y="41122"/>
                  </a:lnTo>
                  <a:lnTo>
                    <a:pt x="108813" y="41122"/>
                  </a:lnTo>
                  <a:lnTo>
                    <a:pt x="108813" y="39598"/>
                  </a:lnTo>
                  <a:lnTo>
                    <a:pt x="0" y="0"/>
                  </a:lnTo>
                  <a:close/>
                </a:path>
                <a:path w="109220" h="106679">
                  <a:moveTo>
                    <a:pt x="108813" y="41122"/>
                  </a:moveTo>
                  <a:lnTo>
                    <a:pt x="65227" y="41122"/>
                  </a:lnTo>
                  <a:lnTo>
                    <a:pt x="108813" y="56984"/>
                  </a:lnTo>
                  <a:lnTo>
                    <a:pt x="108813" y="41122"/>
                  </a:lnTo>
                  <a:close/>
                </a:path>
              </a:pathLst>
            </a:custGeom>
            <a:solidFill>
              <a:srgbClr val="0093D2"/>
            </a:solidFill>
          </p:spPr>
          <p:txBody>
            <a:bodyPr wrap="square" lIns="0" tIns="0" rIns="0" bIns="0" rtlCol="0"/>
            <a:lstStyle/>
            <a:p>
              <a:endParaRPr/>
            </a:p>
          </p:txBody>
        </p:sp>
        <p:sp>
          <p:nvSpPr>
            <p:cNvPr id="343" name="object 353">
              <a:extLst>
                <a:ext uri="{FF2B5EF4-FFF2-40B4-BE49-F238E27FC236}">
                  <a16:creationId xmlns:a16="http://schemas.microsoft.com/office/drawing/2014/main" id="{77B95B1B-4370-4866-BFD9-7182B560E57D}"/>
                </a:ext>
              </a:extLst>
            </p:cNvPr>
            <p:cNvSpPr/>
            <p:nvPr/>
          </p:nvSpPr>
          <p:spPr>
            <a:xfrm>
              <a:off x="5927309" y="5093410"/>
              <a:ext cx="109220" cy="90170"/>
            </a:xfrm>
            <a:custGeom>
              <a:avLst/>
              <a:gdLst/>
              <a:ahLst/>
              <a:cxnLst/>
              <a:rect l="l" t="t" r="r" b="b"/>
              <a:pathLst>
                <a:path w="109219" h="90170">
                  <a:moveTo>
                    <a:pt x="35255" y="17691"/>
                  </a:moveTo>
                  <a:lnTo>
                    <a:pt x="18371" y="20672"/>
                  </a:lnTo>
                  <a:lnTo>
                    <a:pt x="11176" y="24625"/>
                  </a:lnTo>
                  <a:lnTo>
                    <a:pt x="5213" y="32410"/>
                  </a:lnTo>
                  <a:lnTo>
                    <a:pt x="2133" y="36398"/>
                  </a:lnTo>
                  <a:lnTo>
                    <a:pt x="0" y="43268"/>
                  </a:lnTo>
                  <a:lnTo>
                    <a:pt x="0" y="89903"/>
                  </a:lnTo>
                  <a:lnTo>
                    <a:pt x="108813" y="70713"/>
                  </a:lnTo>
                  <a:lnTo>
                    <a:pt x="108813" y="70218"/>
                  </a:lnTo>
                  <a:lnTo>
                    <a:pt x="13106" y="70218"/>
                  </a:lnTo>
                  <a:lnTo>
                    <a:pt x="13130" y="54240"/>
                  </a:lnTo>
                  <a:lnTo>
                    <a:pt x="17858" y="41959"/>
                  </a:lnTo>
                  <a:lnTo>
                    <a:pt x="30784" y="35864"/>
                  </a:lnTo>
                  <a:lnTo>
                    <a:pt x="36271" y="34886"/>
                  </a:lnTo>
                  <a:lnTo>
                    <a:pt x="65337" y="34886"/>
                  </a:lnTo>
                  <a:lnTo>
                    <a:pt x="67711" y="32410"/>
                  </a:lnTo>
                  <a:lnTo>
                    <a:pt x="54711" y="32410"/>
                  </a:lnTo>
                  <a:lnTo>
                    <a:pt x="53797" y="26771"/>
                  </a:lnTo>
                  <a:lnTo>
                    <a:pt x="50850" y="22771"/>
                  </a:lnTo>
                  <a:lnTo>
                    <a:pt x="41198" y="18173"/>
                  </a:lnTo>
                  <a:lnTo>
                    <a:pt x="35255" y="17691"/>
                  </a:lnTo>
                  <a:close/>
                </a:path>
                <a:path w="109219" h="90170">
                  <a:moveTo>
                    <a:pt x="65337" y="34886"/>
                  </a:moveTo>
                  <a:lnTo>
                    <a:pt x="36271" y="34886"/>
                  </a:lnTo>
                  <a:lnTo>
                    <a:pt x="40589" y="35661"/>
                  </a:lnTo>
                  <a:lnTo>
                    <a:pt x="46888" y="40640"/>
                  </a:lnTo>
                  <a:lnTo>
                    <a:pt x="48463" y="44640"/>
                  </a:lnTo>
                  <a:lnTo>
                    <a:pt x="48463" y="63982"/>
                  </a:lnTo>
                  <a:lnTo>
                    <a:pt x="13106" y="70218"/>
                  </a:lnTo>
                  <a:lnTo>
                    <a:pt x="108813" y="70218"/>
                  </a:lnTo>
                  <a:lnTo>
                    <a:pt x="108813" y="61671"/>
                  </a:lnTo>
                  <a:lnTo>
                    <a:pt x="61569" y="61671"/>
                  </a:lnTo>
                  <a:lnTo>
                    <a:pt x="61569" y="41706"/>
                  </a:lnTo>
                  <a:lnTo>
                    <a:pt x="62890" y="37439"/>
                  </a:lnTo>
                  <a:lnTo>
                    <a:pt x="65337" y="34886"/>
                  </a:lnTo>
                  <a:close/>
                </a:path>
                <a:path w="109219" h="90170">
                  <a:moveTo>
                    <a:pt x="108813" y="53340"/>
                  </a:moveTo>
                  <a:lnTo>
                    <a:pt x="61569" y="61671"/>
                  </a:lnTo>
                  <a:lnTo>
                    <a:pt x="108813" y="61671"/>
                  </a:lnTo>
                  <a:lnTo>
                    <a:pt x="108813" y="53340"/>
                  </a:lnTo>
                  <a:close/>
                </a:path>
                <a:path w="109219" h="90170">
                  <a:moveTo>
                    <a:pt x="108813" y="0"/>
                  </a:moveTo>
                  <a:lnTo>
                    <a:pt x="106680" y="3632"/>
                  </a:lnTo>
                  <a:lnTo>
                    <a:pt x="103530" y="5918"/>
                  </a:lnTo>
                  <a:lnTo>
                    <a:pt x="84087" y="10089"/>
                  </a:lnTo>
                  <a:lnTo>
                    <a:pt x="70820" y="13196"/>
                  </a:lnTo>
                  <a:lnTo>
                    <a:pt x="59663" y="20672"/>
                  </a:lnTo>
                  <a:lnTo>
                    <a:pt x="55016" y="32359"/>
                  </a:lnTo>
                  <a:lnTo>
                    <a:pt x="54711" y="32410"/>
                  </a:lnTo>
                  <a:lnTo>
                    <a:pt x="67711" y="32410"/>
                  </a:lnTo>
                  <a:lnTo>
                    <a:pt x="68173" y="31927"/>
                  </a:lnTo>
                  <a:lnTo>
                    <a:pt x="72542" y="29921"/>
                  </a:lnTo>
                  <a:lnTo>
                    <a:pt x="108813" y="19672"/>
                  </a:lnTo>
                  <a:lnTo>
                    <a:pt x="108813" y="0"/>
                  </a:lnTo>
                  <a:close/>
                </a:path>
              </a:pathLst>
            </a:custGeom>
            <a:solidFill>
              <a:srgbClr val="0093D2"/>
            </a:solidFill>
          </p:spPr>
          <p:txBody>
            <a:bodyPr wrap="square" lIns="0" tIns="0" rIns="0" bIns="0" rtlCol="0"/>
            <a:lstStyle/>
            <a:p>
              <a:endParaRPr/>
            </a:p>
          </p:txBody>
        </p:sp>
        <p:sp>
          <p:nvSpPr>
            <p:cNvPr id="344" name="object 354">
              <a:extLst>
                <a:ext uri="{FF2B5EF4-FFF2-40B4-BE49-F238E27FC236}">
                  <a16:creationId xmlns:a16="http://schemas.microsoft.com/office/drawing/2014/main" id="{B6169790-0DCF-4A7D-B8D2-ADDA48B39D2B}"/>
                </a:ext>
              </a:extLst>
            </p:cNvPr>
            <p:cNvSpPr/>
            <p:nvPr/>
          </p:nvSpPr>
          <p:spPr>
            <a:xfrm>
              <a:off x="5927308" y="5022251"/>
              <a:ext cx="109220" cy="79375"/>
            </a:xfrm>
            <a:custGeom>
              <a:avLst/>
              <a:gdLst/>
              <a:ahLst/>
              <a:cxnLst/>
              <a:rect l="l" t="t" r="r" b="b"/>
              <a:pathLst>
                <a:path w="109219" h="79375">
                  <a:moveTo>
                    <a:pt x="14630" y="17830"/>
                  </a:moveTo>
                  <a:lnTo>
                    <a:pt x="0" y="20408"/>
                  </a:lnTo>
                  <a:lnTo>
                    <a:pt x="0" y="79235"/>
                  </a:lnTo>
                  <a:lnTo>
                    <a:pt x="108813" y="60045"/>
                  </a:lnTo>
                  <a:lnTo>
                    <a:pt x="108813" y="59270"/>
                  </a:lnTo>
                  <a:lnTo>
                    <a:pt x="14630" y="59270"/>
                  </a:lnTo>
                  <a:lnTo>
                    <a:pt x="14630" y="17830"/>
                  </a:lnTo>
                  <a:close/>
                </a:path>
                <a:path w="109219" h="79375">
                  <a:moveTo>
                    <a:pt x="59436" y="12357"/>
                  </a:moveTo>
                  <a:lnTo>
                    <a:pt x="44805" y="14935"/>
                  </a:lnTo>
                  <a:lnTo>
                    <a:pt x="44805" y="53962"/>
                  </a:lnTo>
                  <a:lnTo>
                    <a:pt x="14630" y="59270"/>
                  </a:lnTo>
                  <a:lnTo>
                    <a:pt x="108813" y="59270"/>
                  </a:lnTo>
                  <a:lnTo>
                    <a:pt x="108813" y="51371"/>
                  </a:lnTo>
                  <a:lnTo>
                    <a:pt x="59436" y="51371"/>
                  </a:lnTo>
                  <a:lnTo>
                    <a:pt x="59436" y="12357"/>
                  </a:lnTo>
                  <a:close/>
                </a:path>
                <a:path w="109219" h="79375">
                  <a:moveTo>
                    <a:pt x="108813" y="0"/>
                  </a:moveTo>
                  <a:lnTo>
                    <a:pt x="94183" y="2590"/>
                  </a:lnTo>
                  <a:lnTo>
                    <a:pt x="94183" y="45250"/>
                  </a:lnTo>
                  <a:lnTo>
                    <a:pt x="59436" y="51371"/>
                  </a:lnTo>
                  <a:lnTo>
                    <a:pt x="108813" y="51371"/>
                  </a:lnTo>
                  <a:lnTo>
                    <a:pt x="108813" y="0"/>
                  </a:lnTo>
                  <a:close/>
                </a:path>
              </a:pathLst>
            </a:custGeom>
            <a:solidFill>
              <a:srgbClr val="0093D2"/>
            </a:solidFill>
          </p:spPr>
          <p:txBody>
            <a:bodyPr wrap="square" lIns="0" tIns="0" rIns="0" bIns="0" rtlCol="0"/>
            <a:lstStyle/>
            <a:p>
              <a:endParaRPr/>
            </a:p>
          </p:txBody>
        </p:sp>
        <p:sp>
          <p:nvSpPr>
            <p:cNvPr id="345" name="object 355">
              <a:extLst>
                <a:ext uri="{FF2B5EF4-FFF2-40B4-BE49-F238E27FC236}">
                  <a16:creationId xmlns:a16="http://schemas.microsoft.com/office/drawing/2014/main" id="{388B04E1-8995-48F8-858F-6920061FC480}"/>
                </a:ext>
              </a:extLst>
            </p:cNvPr>
            <p:cNvSpPr/>
            <p:nvPr/>
          </p:nvSpPr>
          <p:spPr>
            <a:xfrm>
              <a:off x="5927308" y="4964939"/>
              <a:ext cx="109220" cy="71755"/>
            </a:xfrm>
            <a:custGeom>
              <a:avLst/>
              <a:gdLst/>
              <a:ahLst/>
              <a:cxnLst/>
              <a:rect l="l" t="t" r="r" b="b"/>
              <a:pathLst>
                <a:path w="109219" h="71754">
                  <a:moveTo>
                    <a:pt x="14630" y="0"/>
                  </a:moveTo>
                  <a:lnTo>
                    <a:pt x="0" y="2578"/>
                  </a:lnTo>
                  <a:lnTo>
                    <a:pt x="0" y="71310"/>
                  </a:lnTo>
                  <a:lnTo>
                    <a:pt x="14630" y="68732"/>
                  </a:lnTo>
                  <a:lnTo>
                    <a:pt x="14630" y="42824"/>
                  </a:lnTo>
                  <a:lnTo>
                    <a:pt x="108813" y="26212"/>
                  </a:lnTo>
                  <a:lnTo>
                    <a:pt x="108813" y="25438"/>
                  </a:lnTo>
                  <a:lnTo>
                    <a:pt x="14630" y="25438"/>
                  </a:lnTo>
                  <a:lnTo>
                    <a:pt x="14630" y="0"/>
                  </a:lnTo>
                  <a:close/>
                </a:path>
                <a:path w="109219" h="71754">
                  <a:moveTo>
                    <a:pt x="108813" y="8839"/>
                  </a:moveTo>
                  <a:lnTo>
                    <a:pt x="14630" y="25438"/>
                  </a:lnTo>
                  <a:lnTo>
                    <a:pt x="108813" y="25438"/>
                  </a:lnTo>
                  <a:lnTo>
                    <a:pt x="108813" y="8839"/>
                  </a:lnTo>
                  <a:close/>
                </a:path>
              </a:pathLst>
            </a:custGeom>
            <a:solidFill>
              <a:srgbClr val="0093D2"/>
            </a:solidFill>
          </p:spPr>
          <p:txBody>
            <a:bodyPr wrap="square" lIns="0" tIns="0" rIns="0" bIns="0" rtlCol="0"/>
            <a:lstStyle/>
            <a:p>
              <a:endParaRPr/>
            </a:p>
          </p:txBody>
        </p:sp>
        <p:sp>
          <p:nvSpPr>
            <p:cNvPr id="346" name="object 356">
              <a:extLst>
                <a:ext uri="{FF2B5EF4-FFF2-40B4-BE49-F238E27FC236}">
                  <a16:creationId xmlns:a16="http://schemas.microsoft.com/office/drawing/2014/main" id="{A0E1BE88-4719-4016-9ED0-6D6E608676E0}"/>
                </a:ext>
              </a:extLst>
            </p:cNvPr>
            <p:cNvSpPr/>
            <p:nvPr/>
          </p:nvSpPr>
          <p:spPr>
            <a:xfrm>
              <a:off x="5927309" y="4875335"/>
              <a:ext cx="109220" cy="81915"/>
            </a:xfrm>
            <a:custGeom>
              <a:avLst/>
              <a:gdLst/>
              <a:ahLst/>
              <a:cxnLst/>
              <a:rect l="l" t="t" r="r" b="b"/>
              <a:pathLst>
                <a:path w="109219" h="81914">
                  <a:moveTo>
                    <a:pt x="108813" y="0"/>
                  </a:moveTo>
                  <a:lnTo>
                    <a:pt x="0" y="47840"/>
                  </a:lnTo>
                  <a:lnTo>
                    <a:pt x="0" y="70091"/>
                  </a:lnTo>
                  <a:lnTo>
                    <a:pt x="108813" y="81851"/>
                  </a:lnTo>
                  <a:lnTo>
                    <a:pt x="108813" y="63703"/>
                  </a:lnTo>
                  <a:lnTo>
                    <a:pt x="82143" y="61391"/>
                  </a:lnTo>
                  <a:lnTo>
                    <a:pt x="82143" y="60642"/>
                  </a:lnTo>
                  <a:lnTo>
                    <a:pt x="68275" y="60642"/>
                  </a:lnTo>
                  <a:lnTo>
                    <a:pt x="14630" y="57149"/>
                  </a:lnTo>
                  <a:lnTo>
                    <a:pt x="14630" y="56845"/>
                  </a:lnTo>
                  <a:lnTo>
                    <a:pt x="68275" y="34886"/>
                  </a:lnTo>
                  <a:lnTo>
                    <a:pt x="82143" y="34886"/>
                  </a:lnTo>
                  <a:lnTo>
                    <a:pt x="82143" y="29552"/>
                  </a:lnTo>
                  <a:lnTo>
                    <a:pt x="108813" y="18135"/>
                  </a:lnTo>
                  <a:lnTo>
                    <a:pt x="108813" y="0"/>
                  </a:lnTo>
                  <a:close/>
                </a:path>
                <a:path w="109219" h="81914">
                  <a:moveTo>
                    <a:pt x="82143" y="34886"/>
                  </a:moveTo>
                  <a:lnTo>
                    <a:pt x="68275" y="34886"/>
                  </a:lnTo>
                  <a:lnTo>
                    <a:pt x="68275" y="60642"/>
                  </a:lnTo>
                  <a:lnTo>
                    <a:pt x="82143" y="60642"/>
                  </a:lnTo>
                  <a:lnTo>
                    <a:pt x="82143" y="34886"/>
                  </a:lnTo>
                  <a:close/>
                </a:path>
              </a:pathLst>
            </a:custGeom>
            <a:solidFill>
              <a:srgbClr val="0093D2"/>
            </a:solidFill>
          </p:spPr>
          <p:txBody>
            <a:bodyPr wrap="square" lIns="0" tIns="0" rIns="0" bIns="0" rtlCol="0"/>
            <a:lstStyle/>
            <a:p>
              <a:endParaRPr/>
            </a:p>
          </p:txBody>
        </p:sp>
        <p:sp>
          <p:nvSpPr>
            <p:cNvPr id="347" name="object 357">
              <a:extLst>
                <a:ext uri="{FF2B5EF4-FFF2-40B4-BE49-F238E27FC236}">
                  <a16:creationId xmlns:a16="http://schemas.microsoft.com/office/drawing/2014/main" id="{D519BB72-E110-4A6D-9DAC-AED74A5DF40D}"/>
                </a:ext>
              </a:extLst>
            </p:cNvPr>
            <p:cNvSpPr/>
            <p:nvPr/>
          </p:nvSpPr>
          <p:spPr>
            <a:xfrm>
              <a:off x="5927308" y="4851107"/>
              <a:ext cx="109220" cy="36830"/>
            </a:xfrm>
            <a:custGeom>
              <a:avLst/>
              <a:gdLst/>
              <a:ahLst/>
              <a:cxnLst/>
              <a:rect l="l" t="t" r="r" b="b"/>
              <a:pathLst>
                <a:path w="109219" h="36829">
                  <a:moveTo>
                    <a:pt x="108813" y="0"/>
                  </a:moveTo>
                  <a:lnTo>
                    <a:pt x="0" y="19189"/>
                  </a:lnTo>
                  <a:lnTo>
                    <a:pt x="0" y="36550"/>
                  </a:lnTo>
                  <a:lnTo>
                    <a:pt x="108813" y="17360"/>
                  </a:lnTo>
                  <a:lnTo>
                    <a:pt x="108813" y="0"/>
                  </a:lnTo>
                  <a:close/>
                </a:path>
              </a:pathLst>
            </a:custGeom>
            <a:solidFill>
              <a:srgbClr val="0093D2"/>
            </a:solidFill>
          </p:spPr>
          <p:txBody>
            <a:bodyPr wrap="square" lIns="0" tIns="0" rIns="0" bIns="0" rtlCol="0"/>
            <a:lstStyle/>
            <a:p>
              <a:endParaRPr/>
            </a:p>
          </p:txBody>
        </p:sp>
        <p:sp>
          <p:nvSpPr>
            <p:cNvPr id="348" name="object 358">
              <a:extLst>
                <a:ext uri="{FF2B5EF4-FFF2-40B4-BE49-F238E27FC236}">
                  <a16:creationId xmlns:a16="http://schemas.microsoft.com/office/drawing/2014/main" id="{44328C8B-1F9E-4094-8F6C-3DD3F5577B19}"/>
                </a:ext>
              </a:extLst>
            </p:cNvPr>
            <p:cNvSpPr/>
            <p:nvPr/>
          </p:nvSpPr>
          <p:spPr>
            <a:xfrm>
              <a:off x="5927308" y="4776413"/>
              <a:ext cx="109220" cy="78740"/>
            </a:xfrm>
            <a:custGeom>
              <a:avLst/>
              <a:gdLst/>
              <a:ahLst/>
              <a:cxnLst/>
              <a:rect l="l" t="t" r="r" b="b"/>
              <a:pathLst>
                <a:path w="109219" h="78739">
                  <a:moveTo>
                    <a:pt x="108813" y="0"/>
                  </a:moveTo>
                  <a:lnTo>
                    <a:pt x="94183" y="2578"/>
                  </a:lnTo>
                  <a:lnTo>
                    <a:pt x="94183" y="44653"/>
                  </a:lnTo>
                  <a:lnTo>
                    <a:pt x="0" y="61264"/>
                  </a:lnTo>
                  <a:lnTo>
                    <a:pt x="0" y="78638"/>
                  </a:lnTo>
                  <a:lnTo>
                    <a:pt x="108813" y="59448"/>
                  </a:lnTo>
                  <a:lnTo>
                    <a:pt x="108813" y="0"/>
                  </a:lnTo>
                  <a:close/>
                </a:path>
              </a:pathLst>
            </a:custGeom>
            <a:solidFill>
              <a:srgbClr val="0093D2"/>
            </a:solidFill>
          </p:spPr>
          <p:txBody>
            <a:bodyPr wrap="square" lIns="0" tIns="0" rIns="0" bIns="0" rtlCol="0"/>
            <a:lstStyle/>
            <a:p>
              <a:endParaRPr/>
            </a:p>
          </p:txBody>
        </p:sp>
        <p:sp>
          <p:nvSpPr>
            <p:cNvPr id="349" name="object 359">
              <a:extLst>
                <a:ext uri="{FF2B5EF4-FFF2-40B4-BE49-F238E27FC236}">
                  <a16:creationId xmlns:a16="http://schemas.microsoft.com/office/drawing/2014/main" id="{722939D0-1866-443F-A31A-70819888AF40}"/>
                </a:ext>
              </a:extLst>
            </p:cNvPr>
            <p:cNvSpPr/>
            <p:nvPr/>
          </p:nvSpPr>
          <p:spPr>
            <a:xfrm>
              <a:off x="7221924" y="5067212"/>
              <a:ext cx="113030" cy="88900"/>
            </a:xfrm>
            <a:custGeom>
              <a:avLst/>
              <a:gdLst/>
              <a:ahLst/>
              <a:cxnLst/>
              <a:rect l="l" t="t" r="r" b="b"/>
              <a:pathLst>
                <a:path w="113029" h="88900">
                  <a:moveTo>
                    <a:pt x="17979" y="0"/>
                  </a:moveTo>
                  <a:lnTo>
                    <a:pt x="7961" y="2936"/>
                  </a:lnTo>
                  <a:lnTo>
                    <a:pt x="1966" y="11687"/>
                  </a:lnTo>
                  <a:lnTo>
                    <a:pt x="0" y="26492"/>
                  </a:lnTo>
                  <a:lnTo>
                    <a:pt x="2136" y="38194"/>
                  </a:lnTo>
                  <a:lnTo>
                    <a:pt x="35834" y="71420"/>
                  </a:lnTo>
                  <a:lnTo>
                    <a:pt x="80258" y="87361"/>
                  </a:lnTo>
                  <a:lnTo>
                    <a:pt x="91680" y="88671"/>
                  </a:lnTo>
                  <a:lnTo>
                    <a:pt x="101107" y="87706"/>
                  </a:lnTo>
                  <a:lnTo>
                    <a:pt x="110035" y="79998"/>
                  </a:lnTo>
                  <a:lnTo>
                    <a:pt x="111844" y="70662"/>
                  </a:lnTo>
                  <a:lnTo>
                    <a:pt x="83376" y="70662"/>
                  </a:lnTo>
                  <a:lnTo>
                    <a:pt x="71340" y="67894"/>
                  </a:lnTo>
                  <a:lnTo>
                    <a:pt x="29330" y="51083"/>
                  </a:lnTo>
                  <a:lnTo>
                    <a:pt x="13139" y="35373"/>
                  </a:lnTo>
                  <a:lnTo>
                    <a:pt x="13201" y="25673"/>
                  </a:lnTo>
                  <a:lnTo>
                    <a:pt x="19315" y="18496"/>
                  </a:lnTo>
                  <a:lnTo>
                    <a:pt x="36049" y="18496"/>
                  </a:lnTo>
                  <a:lnTo>
                    <a:pt x="36049" y="4081"/>
                  </a:lnTo>
                  <a:lnTo>
                    <a:pt x="32014" y="2640"/>
                  </a:lnTo>
                  <a:lnTo>
                    <a:pt x="17979" y="0"/>
                  </a:lnTo>
                  <a:close/>
                </a:path>
                <a:path w="113029" h="88900">
                  <a:moveTo>
                    <a:pt x="71863" y="16514"/>
                  </a:moveTo>
                  <a:lnTo>
                    <a:pt x="71863" y="33875"/>
                  </a:lnTo>
                  <a:lnTo>
                    <a:pt x="87376" y="41063"/>
                  </a:lnTo>
                  <a:lnTo>
                    <a:pt x="96768" y="49853"/>
                  </a:lnTo>
                  <a:lnTo>
                    <a:pt x="99905" y="60240"/>
                  </a:lnTo>
                  <a:lnTo>
                    <a:pt x="99905" y="66946"/>
                  </a:lnTo>
                  <a:lnTo>
                    <a:pt x="96959" y="70552"/>
                  </a:lnTo>
                  <a:lnTo>
                    <a:pt x="83376" y="70662"/>
                  </a:lnTo>
                  <a:lnTo>
                    <a:pt x="111844" y="70662"/>
                  </a:lnTo>
                  <a:lnTo>
                    <a:pt x="96699" y="30140"/>
                  </a:lnTo>
                  <a:lnTo>
                    <a:pt x="74149" y="17339"/>
                  </a:lnTo>
                  <a:lnTo>
                    <a:pt x="71863" y="16514"/>
                  </a:lnTo>
                  <a:close/>
                </a:path>
                <a:path w="113029" h="88900">
                  <a:moveTo>
                    <a:pt x="36049" y="18496"/>
                  </a:moveTo>
                  <a:lnTo>
                    <a:pt x="19315" y="18496"/>
                  </a:lnTo>
                  <a:lnTo>
                    <a:pt x="34221" y="20794"/>
                  </a:lnTo>
                  <a:lnTo>
                    <a:pt x="36049" y="21454"/>
                  </a:lnTo>
                  <a:lnTo>
                    <a:pt x="36049" y="18496"/>
                  </a:lnTo>
                  <a:close/>
                </a:path>
              </a:pathLst>
            </a:custGeom>
            <a:solidFill>
              <a:srgbClr val="0093D2"/>
            </a:solidFill>
          </p:spPr>
          <p:txBody>
            <a:bodyPr wrap="square" lIns="0" tIns="0" rIns="0" bIns="0" rtlCol="0"/>
            <a:lstStyle/>
            <a:p>
              <a:endParaRPr/>
            </a:p>
          </p:txBody>
        </p:sp>
        <p:sp>
          <p:nvSpPr>
            <p:cNvPr id="350" name="object 360">
              <a:extLst>
                <a:ext uri="{FF2B5EF4-FFF2-40B4-BE49-F238E27FC236}">
                  <a16:creationId xmlns:a16="http://schemas.microsoft.com/office/drawing/2014/main" id="{F4D9F639-F33B-427E-891D-91DF98E1DDDB}"/>
                </a:ext>
              </a:extLst>
            </p:cNvPr>
            <p:cNvSpPr/>
            <p:nvPr/>
          </p:nvSpPr>
          <p:spPr>
            <a:xfrm>
              <a:off x="7221885" y="4988941"/>
              <a:ext cx="113030" cy="87630"/>
            </a:xfrm>
            <a:custGeom>
              <a:avLst/>
              <a:gdLst/>
              <a:ahLst/>
              <a:cxnLst/>
              <a:rect l="l" t="t" r="r" b="b"/>
              <a:pathLst>
                <a:path w="113029" h="87629">
                  <a:moveTo>
                    <a:pt x="21300" y="0"/>
                  </a:moveTo>
                  <a:lnTo>
                    <a:pt x="11398" y="1363"/>
                  </a:lnTo>
                  <a:lnTo>
                    <a:pt x="2831" y="9313"/>
                  </a:lnTo>
                  <a:lnTo>
                    <a:pt x="0" y="24783"/>
                  </a:lnTo>
                  <a:lnTo>
                    <a:pt x="1973" y="36191"/>
                  </a:lnTo>
                  <a:lnTo>
                    <a:pt x="35722" y="70359"/>
                  </a:lnTo>
                  <a:lnTo>
                    <a:pt x="79320" y="86165"/>
                  </a:lnTo>
                  <a:lnTo>
                    <a:pt x="90866" y="87415"/>
                  </a:lnTo>
                  <a:lnTo>
                    <a:pt x="100248" y="86346"/>
                  </a:lnTo>
                  <a:lnTo>
                    <a:pt x="109849" y="78813"/>
                  </a:lnTo>
                  <a:lnTo>
                    <a:pt x="111832" y="69759"/>
                  </a:lnTo>
                  <a:lnTo>
                    <a:pt x="91310" y="69759"/>
                  </a:lnTo>
                  <a:lnTo>
                    <a:pt x="82752" y="69486"/>
                  </a:lnTo>
                  <a:lnTo>
                    <a:pt x="39839" y="55432"/>
                  </a:lnTo>
                  <a:lnTo>
                    <a:pt x="13076" y="33795"/>
                  </a:lnTo>
                  <a:lnTo>
                    <a:pt x="13076" y="21818"/>
                  </a:lnTo>
                  <a:lnTo>
                    <a:pt x="15666" y="18326"/>
                  </a:lnTo>
                  <a:lnTo>
                    <a:pt x="21639" y="17256"/>
                  </a:lnTo>
                  <a:lnTo>
                    <a:pt x="77831" y="17256"/>
                  </a:lnTo>
                  <a:lnTo>
                    <a:pt x="76476" y="16516"/>
                  </a:lnTo>
                  <a:lnTo>
                    <a:pt x="63100" y="10582"/>
                  </a:lnTo>
                  <a:lnTo>
                    <a:pt x="46129" y="4178"/>
                  </a:lnTo>
                  <a:lnTo>
                    <a:pt x="32789" y="965"/>
                  </a:lnTo>
                  <a:lnTo>
                    <a:pt x="21300" y="0"/>
                  </a:lnTo>
                  <a:close/>
                </a:path>
                <a:path w="113029" h="87629">
                  <a:moveTo>
                    <a:pt x="77831" y="17256"/>
                  </a:moveTo>
                  <a:lnTo>
                    <a:pt x="21639" y="17256"/>
                  </a:lnTo>
                  <a:lnTo>
                    <a:pt x="30085" y="17593"/>
                  </a:lnTo>
                  <a:lnTo>
                    <a:pt x="42335" y="20415"/>
                  </a:lnTo>
                  <a:lnTo>
                    <a:pt x="84132" y="37580"/>
                  </a:lnTo>
                  <a:lnTo>
                    <a:pt x="99944" y="53429"/>
                  </a:lnTo>
                  <a:lnTo>
                    <a:pt x="99944" y="65418"/>
                  </a:lnTo>
                  <a:lnTo>
                    <a:pt x="97302" y="68834"/>
                  </a:lnTo>
                  <a:lnTo>
                    <a:pt x="91310" y="69759"/>
                  </a:lnTo>
                  <a:lnTo>
                    <a:pt x="111832" y="69759"/>
                  </a:lnTo>
                  <a:lnTo>
                    <a:pt x="112954" y="64636"/>
                  </a:lnTo>
                  <a:lnTo>
                    <a:pt x="112903" y="61308"/>
                  </a:lnTo>
                  <a:lnTo>
                    <a:pt x="110866" y="50574"/>
                  </a:lnTo>
                  <a:lnTo>
                    <a:pt x="105082" y="39485"/>
                  </a:lnTo>
                  <a:lnTo>
                    <a:pt x="94802" y="27748"/>
                  </a:lnTo>
                  <a:lnTo>
                    <a:pt x="86847" y="22174"/>
                  </a:lnTo>
                  <a:lnTo>
                    <a:pt x="77831" y="17256"/>
                  </a:lnTo>
                  <a:close/>
                </a:path>
              </a:pathLst>
            </a:custGeom>
            <a:solidFill>
              <a:srgbClr val="0093D2"/>
            </a:solidFill>
          </p:spPr>
          <p:txBody>
            <a:bodyPr wrap="square" lIns="0" tIns="0" rIns="0" bIns="0" rtlCol="0"/>
            <a:lstStyle/>
            <a:p>
              <a:endParaRPr/>
            </a:p>
          </p:txBody>
        </p:sp>
        <p:sp>
          <p:nvSpPr>
            <p:cNvPr id="351" name="object 361">
              <a:extLst>
                <a:ext uri="{FF2B5EF4-FFF2-40B4-BE49-F238E27FC236}">
                  <a16:creationId xmlns:a16="http://schemas.microsoft.com/office/drawing/2014/main" id="{642BC33B-E438-4A82-B2F7-C9A69D8DA3EC}"/>
                </a:ext>
              </a:extLst>
            </p:cNvPr>
            <p:cNvSpPr/>
            <p:nvPr/>
          </p:nvSpPr>
          <p:spPr>
            <a:xfrm>
              <a:off x="7223985" y="4869326"/>
              <a:ext cx="109220" cy="132080"/>
            </a:xfrm>
            <a:custGeom>
              <a:avLst/>
              <a:gdLst/>
              <a:ahLst/>
              <a:cxnLst/>
              <a:rect l="l" t="t" r="r" b="b"/>
              <a:pathLst>
                <a:path w="109220" h="132079">
                  <a:moveTo>
                    <a:pt x="0" y="64935"/>
                  </a:moveTo>
                  <a:lnTo>
                    <a:pt x="0" y="92062"/>
                  </a:lnTo>
                  <a:lnTo>
                    <a:pt x="108813" y="131660"/>
                  </a:lnTo>
                  <a:lnTo>
                    <a:pt x="108813" y="115201"/>
                  </a:lnTo>
                  <a:lnTo>
                    <a:pt x="18287" y="82257"/>
                  </a:lnTo>
                  <a:lnTo>
                    <a:pt x="108813" y="82257"/>
                  </a:lnTo>
                  <a:lnTo>
                    <a:pt x="108813" y="78244"/>
                  </a:lnTo>
                  <a:lnTo>
                    <a:pt x="103579" y="75056"/>
                  </a:lnTo>
                  <a:lnTo>
                    <a:pt x="80619" y="75056"/>
                  </a:lnTo>
                  <a:lnTo>
                    <a:pt x="0" y="64935"/>
                  </a:lnTo>
                  <a:close/>
                </a:path>
                <a:path w="109220" h="132079">
                  <a:moveTo>
                    <a:pt x="108813" y="82257"/>
                  </a:moveTo>
                  <a:lnTo>
                    <a:pt x="18287" y="82257"/>
                  </a:lnTo>
                  <a:lnTo>
                    <a:pt x="108813" y="93027"/>
                  </a:lnTo>
                  <a:lnTo>
                    <a:pt x="108813" y="82257"/>
                  </a:lnTo>
                  <a:close/>
                </a:path>
                <a:path w="109220" h="132079">
                  <a:moveTo>
                    <a:pt x="0" y="0"/>
                  </a:moveTo>
                  <a:lnTo>
                    <a:pt x="0" y="26517"/>
                  </a:lnTo>
                  <a:lnTo>
                    <a:pt x="80619" y="74764"/>
                  </a:lnTo>
                  <a:lnTo>
                    <a:pt x="80619" y="75056"/>
                  </a:lnTo>
                  <a:lnTo>
                    <a:pt x="103579" y="75056"/>
                  </a:lnTo>
                  <a:lnTo>
                    <a:pt x="18287" y="23113"/>
                  </a:lnTo>
                  <a:lnTo>
                    <a:pt x="63494" y="23113"/>
                  </a:lnTo>
                  <a:lnTo>
                    <a:pt x="0" y="0"/>
                  </a:lnTo>
                  <a:close/>
                </a:path>
                <a:path w="109220" h="132079">
                  <a:moveTo>
                    <a:pt x="63494" y="23113"/>
                  </a:moveTo>
                  <a:lnTo>
                    <a:pt x="18287" y="23113"/>
                  </a:lnTo>
                  <a:lnTo>
                    <a:pt x="108813" y="56070"/>
                  </a:lnTo>
                  <a:lnTo>
                    <a:pt x="108813" y="39611"/>
                  </a:lnTo>
                  <a:lnTo>
                    <a:pt x="63494" y="23113"/>
                  </a:lnTo>
                  <a:close/>
                </a:path>
              </a:pathLst>
            </a:custGeom>
            <a:solidFill>
              <a:srgbClr val="0093D2"/>
            </a:solidFill>
          </p:spPr>
          <p:txBody>
            <a:bodyPr wrap="square" lIns="0" tIns="0" rIns="0" bIns="0" rtlCol="0"/>
            <a:lstStyle/>
            <a:p>
              <a:endParaRPr/>
            </a:p>
          </p:txBody>
        </p:sp>
        <p:sp>
          <p:nvSpPr>
            <p:cNvPr id="352" name="object 362">
              <a:extLst>
                <a:ext uri="{FF2B5EF4-FFF2-40B4-BE49-F238E27FC236}">
                  <a16:creationId xmlns:a16="http://schemas.microsoft.com/office/drawing/2014/main" id="{2F538334-B429-4AA1-A34E-72E142B732B6}"/>
                </a:ext>
              </a:extLst>
            </p:cNvPr>
            <p:cNvSpPr/>
            <p:nvPr/>
          </p:nvSpPr>
          <p:spPr>
            <a:xfrm>
              <a:off x="7223985" y="4759305"/>
              <a:ext cx="109220" cy="132080"/>
            </a:xfrm>
            <a:custGeom>
              <a:avLst/>
              <a:gdLst/>
              <a:ahLst/>
              <a:cxnLst/>
              <a:rect l="l" t="t" r="r" b="b"/>
              <a:pathLst>
                <a:path w="109220" h="132079">
                  <a:moveTo>
                    <a:pt x="0" y="64935"/>
                  </a:moveTo>
                  <a:lnTo>
                    <a:pt x="0" y="92062"/>
                  </a:lnTo>
                  <a:lnTo>
                    <a:pt x="108813" y="131660"/>
                  </a:lnTo>
                  <a:lnTo>
                    <a:pt x="108813" y="115201"/>
                  </a:lnTo>
                  <a:lnTo>
                    <a:pt x="18287" y="82257"/>
                  </a:lnTo>
                  <a:lnTo>
                    <a:pt x="108813" y="82257"/>
                  </a:lnTo>
                  <a:lnTo>
                    <a:pt x="108813" y="78244"/>
                  </a:lnTo>
                  <a:lnTo>
                    <a:pt x="103579" y="75057"/>
                  </a:lnTo>
                  <a:lnTo>
                    <a:pt x="80619" y="75057"/>
                  </a:lnTo>
                  <a:lnTo>
                    <a:pt x="0" y="64935"/>
                  </a:lnTo>
                  <a:close/>
                </a:path>
                <a:path w="109220" h="132079">
                  <a:moveTo>
                    <a:pt x="108813" y="82257"/>
                  </a:moveTo>
                  <a:lnTo>
                    <a:pt x="18287" y="82257"/>
                  </a:lnTo>
                  <a:lnTo>
                    <a:pt x="108813" y="93027"/>
                  </a:lnTo>
                  <a:lnTo>
                    <a:pt x="108813" y="82257"/>
                  </a:lnTo>
                  <a:close/>
                </a:path>
                <a:path w="109220" h="132079">
                  <a:moveTo>
                    <a:pt x="0" y="0"/>
                  </a:moveTo>
                  <a:lnTo>
                    <a:pt x="0" y="26517"/>
                  </a:lnTo>
                  <a:lnTo>
                    <a:pt x="80619" y="74764"/>
                  </a:lnTo>
                  <a:lnTo>
                    <a:pt x="80619" y="75057"/>
                  </a:lnTo>
                  <a:lnTo>
                    <a:pt x="103579" y="75057"/>
                  </a:lnTo>
                  <a:lnTo>
                    <a:pt x="18287" y="23114"/>
                  </a:lnTo>
                  <a:lnTo>
                    <a:pt x="63494" y="23114"/>
                  </a:lnTo>
                  <a:lnTo>
                    <a:pt x="0" y="0"/>
                  </a:lnTo>
                  <a:close/>
                </a:path>
                <a:path w="109220" h="132079">
                  <a:moveTo>
                    <a:pt x="63494" y="23114"/>
                  </a:moveTo>
                  <a:lnTo>
                    <a:pt x="18287" y="23114"/>
                  </a:lnTo>
                  <a:lnTo>
                    <a:pt x="108813" y="56070"/>
                  </a:lnTo>
                  <a:lnTo>
                    <a:pt x="108813" y="39611"/>
                  </a:lnTo>
                  <a:lnTo>
                    <a:pt x="63494" y="23114"/>
                  </a:lnTo>
                  <a:close/>
                </a:path>
              </a:pathLst>
            </a:custGeom>
            <a:solidFill>
              <a:srgbClr val="0093D2"/>
            </a:solidFill>
          </p:spPr>
          <p:txBody>
            <a:bodyPr wrap="square" lIns="0" tIns="0" rIns="0" bIns="0" rtlCol="0"/>
            <a:lstStyle/>
            <a:p>
              <a:endParaRPr/>
            </a:p>
          </p:txBody>
        </p:sp>
        <p:sp>
          <p:nvSpPr>
            <p:cNvPr id="353" name="object 363">
              <a:extLst>
                <a:ext uri="{FF2B5EF4-FFF2-40B4-BE49-F238E27FC236}">
                  <a16:creationId xmlns:a16="http://schemas.microsoft.com/office/drawing/2014/main" id="{A01232D2-C6CC-4CE0-81B5-7065056F6F52}"/>
                </a:ext>
              </a:extLst>
            </p:cNvPr>
            <p:cNvSpPr/>
            <p:nvPr/>
          </p:nvSpPr>
          <p:spPr>
            <a:xfrm>
              <a:off x="7223985" y="4682507"/>
              <a:ext cx="109220" cy="98425"/>
            </a:xfrm>
            <a:custGeom>
              <a:avLst/>
              <a:gdLst/>
              <a:ahLst/>
              <a:cxnLst/>
              <a:rect l="l" t="t" r="r" b="b"/>
              <a:pathLst>
                <a:path w="109220" h="98425">
                  <a:moveTo>
                    <a:pt x="0" y="0"/>
                  </a:moveTo>
                  <a:lnTo>
                    <a:pt x="0" y="58826"/>
                  </a:lnTo>
                  <a:lnTo>
                    <a:pt x="108813" y="98425"/>
                  </a:lnTo>
                  <a:lnTo>
                    <a:pt x="108813" y="75730"/>
                  </a:lnTo>
                  <a:lnTo>
                    <a:pt x="94183" y="75730"/>
                  </a:lnTo>
                  <a:lnTo>
                    <a:pt x="59435" y="63080"/>
                  </a:lnTo>
                  <a:lnTo>
                    <a:pt x="59435" y="57746"/>
                  </a:lnTo>
                  <a:lnTo>
                    <a:pt x="44805" y="57746"/>
                  </a:lnTo>
                  <a:lnTo>
                    <a:pt x="14630" y="46774"/>
                  </a:lnTo>
                  <a:lnTo>
                    <a:pt x="14630" y="5321"/>
                  </a:lnTo>
                  <a:lnTo>
                    <a:pt x="0" y="0"/>
                  </a:lnTo>
                  <a:close/>
                </a:path>
                <a:path w="109220" h="98425">
                  <a:moveTo>
                    <a:pt x="94183" y="33058"/>
                  </a:moveTo>
                  <a:lnTo>
                    <a:pt x="94183" y="75730"/>
                  </a:lnTo>
                  <a:lnTo>
                    <a:pt x="108813" y="75730"/>
                  </a:lnTo>
                  <a:lnTo>
                    <a:pt x="108813" y="38379"/>
                  </a:lnTo>
                  <a:lnTo>
                    <a:pt x="94183" y="33058"/>
                  </a:lnTo>
                  <a:close/>
                </a:path>
                <a:path w="109220" h="98425">
                  <a:moveTo>
                    <a:pt x="44805" y="18732"/>
                  </a:moveTo>
                  <a:lnTo>
                    <a:pt x="44805" y="57746"/>
                  </a:lnTo>
                  <a:lnTo>
                    <a:pt x="59435" y="57746"/>
                  </a:lnTo>
                  <a:lnTo>
                    <a:pt x="59435" y="24053"/>
                  </a:lnTo>
                  <a:lnTo>
                    <a:pt x="44805" y="18732"/>
                  </a:lnTo>
                  <a:close/>
                </a:path>
              </a:pathLst>
            </a:custGeom>
            <a:solidFill>
              <a:srgbClr val="0093D2"/>
            </a:solidFill>
          </p:spPr>
          <p:txBody>
            <a:bodyPr wrap="square" lIns="0" tIns="0" rIns="0" bIns="0" rtlCol="0"/>
            <a:lstStyle/>
            <a:p>
              <a:endParaRPr/>
            </a:p>
          </p:txBody>
        </p:sp>
        <p:sp>
          <p:nvSpPr>
            <p:cNvPr id="354" name="object 364">
              <a:extLst>
                <a:ext uri="{FF2B5EF4-FFF2-40B4-BE49-F238E27FC236}">
                  <a16:creationId xmlns:a16="http://schemas.microsoft.com/office/drawing/2014/main" id="{51DD6B77-1191-41CB-ACE5-AA5FE46D0FCB}"/>
                </a:ext>
              </a:extLst>
            </p:cNvPr>
            <p:cNvSpPr/>
            <p:nvPr/>
          </p:nvSpPr>
          <p:spPr>
            <a:xfrm>
              <a:off x="7223985" y="4608730"/>
              <a:ext cx="109220" cy="99060"/>
            </a:xfrm>
            <a:custGeom>
              <a:avLst/>
              <a:gdLst/>
              <a:ahLst/>
              <a:cxnLst/>
              <a:rect l="l" t="t" r="r" b="b"/>
              <a:pathLst>
                <a:path w="109220" h="99060">
                  <a:moveTo>
                    <a:pt x="18389" y="0"/>
                  </a:moveTo>
                  <a:lnTo>
                    <a:pt x="11175" y="63"/>
                  </a:lnTo>
                  <a:lnTo>
                    <a:pt x="6400" y="3721"/>
                  </a:lnTo>
                  <a:lnTo>
                    <a:pt x="2133" y="6946"/>
                  </a:lnTo>
                  <a:lnTo>
                    <a:pt x="0" y="12661"/>
                  </a:lnTo>
                  <a:lnTo>
                    <a:pt x="0" y="59296"/>
                  </a:lnTo>
                  <a:lnTo>
                    <a:pt x="108813" y="98907"/>
                  </a:lnTo>
                  <a:lnTo>
                    <a:pt x="108813" y="81533"/>
                  </a:lnTo>
                  <a:lnTo>
                    <a:pt x="61569" y="64338"/>
                  </a:lnTo>
                  <a:lnTo>
                    <a:pt x="61569" y="59562"/>
                  </a:lnTo>
                  <a:lnTo>
                    <a:pt x="48463" y="59562"/>
                  </a:lnTo>
                  <a:lnTo>
                    <a:pt x="13106" y="46697"/>
                  </a:lnTo>
                  <a:lnTo>
                    <a:pt x="13203" y="31368"/>
                  </a:lnTo>
                  <a:lnTo>
                    <a:pt x="17614" y="21129"/>
                  </a:lnTo>
                  <a:lnTo>
                    <a:pt x="51632" y="21129"/>
                  </a:lnTo>
                  <a:lnTo>
                    <a:pt x="50850" y="19646"/>
                  </a:lnTo>
                  <a:lnTo>
                    <a:pt x="41198" y="9829"/>
                  </a:lnTo>
                  <a:lnTo>
                    <a:pt x="35255" y="6134"/>
                  </a:lnTo>
                  <a:lnTo>
                    <a:pt x="18389" y="0"/>
                  </a:lnTo>
                  <a:close/>
                </a:path>
                <a:path w="109220" h="99060">
                  <a:moveTo>
                    <a:pt x="51632" y="21129"/>
                  </a:moveTo>
                  <a:lnTo>
                    <a:pt x="17614" y="21129"/>
                  </a:lnTo>
                  <a:lnTo>
                    <a:pt x="30784" y="21882"/>
                  </a:lnTo>
                  <a:lnTo>
                    <a:pt x="36271" y="23888"/>
                  </a:lnTo>
                  <a:lnTo>
                    <a:pt x="40589" y="26974"/>
                  </a:lnTo>
                  <a:lnTo>
                    <a:pt x="46888" y="35369"/>
                  </a:lnTo>
                  <a:lnTo>
                    <a:pt x="48463" y="40220"/>
                  </a:lnTo>
                  <a:lnTo>
                    <a:pt x="48463" y="59562"/>
                  </a:lnTo>
                  <a:lnTo>
                    <a:pt x="61569" y="59562"/>
                  </a:lnTo>
                  <a:lnTo>
                    <a:pt x="61569" y="44361"/>
                  </a:lnTo>
                  <a:lnTo>
                    <a:pt x="62890" y="40817"/>
                  </a:lnTo>
                  <a:lnTo>
                    <a:pt x="68173" y="38163"/>
                  </a:lnTo>
                  <a:lnTo>
                    <a:pt x="108813" y="38163"/>
                  </a:lnTo>
                  <a:lnTo>
                    <a:pt x="108813" y="31470"/>
                  </a:lnTo>
                  <a:lnTo>
                    <a:pt x="55016" y="31470"/>
                  </a:lnTo>
                  <a:lnTo>
                    <a:pt x="54711" y="31368"/>
                  </a:lnTo>
                  <a:lnTo>
                    <a:pt x="53797" y="25234"/>
                  </a:lnTo>
                  <a:lnTo>
                    <a:pt x="51632" y="21129"/>
                  </a:lnTo>
                  <a:close/>
                </a:path>
                <a:path w="109220" h="99060">
                  <a:moveTo>
                    <a:pt x="108813" y="38163"/>
                  </a:moveTo>
                  <a:lnTo>
                    <a:pt x="68173" y="38163"/>
                  </a:lnTo>
                  <a:lnTo>
                    <a:pt x="72542" y="38506"/>
                  </a:lnTo>
                  <a:lnTo>
                    <a:pt x="97993" y="46901"/>
                  </a:lnTo>
                  <a:lnTo>
                    <a:pt x="99212" y="47256"/>
                  </a:lnTo>
                  <a:lnTo>
                    <a:pt x="103885" y="48450"/>
                  </a:lnTo>
                  <a:lnTo>
                    <a:pt x="107086" y="48640"/>
                  </a:lnTo>
                  <a:lnTo>
                    <a:pt x="108813" y="47853"/>
                  </a:lnTo>
                  <a:lnTo>
                    <a:pt x="108813" y="38163"/>
                  </a:lnTo>
                  <a:close/>
                </a:path>
                <a:path w="109220" h="99060">
                  <a:moveTo>
                    <a:pt x="72916" y="21271"/>
                  </a:moveTo>
                  <a:lnTo>
                    <a:pt x="60236" y="21945"/>
                  </a:lnTo>
                  <a:lnTo>
                    <a:pt x="55016" y="31470"/>
                  </a:lnTo>
                  <a:lnTo>
                    <a:pt x="108813" y="31470"/>
                  </a:lnTo>
                  <a:lnTo>
                    <a:pt x="108813" y="31254"/>
                  </a:lnTo>
                  <a:lnTo>
                    <a:pt x="103530" y="31254"/>
                  </a:lnTo>
                  <a:lnTo>
                    <a:pt x="72916" y="21271"/>
                  </a:lnTo>
                  <a:close/>
                </a:path>
                <a:path w="109220" h="99060">
                  <a:moveTo>
                    <a:pt x="108813" y="28181"/>
                  </a:moveTo>
                  <a:lnTo>
                    <a:pt x="106679" y="30670"/>
                  </a:lnTo>
                  <a:lnTo>
                    <a:pt x="103530" y="31254"/>
                  </a:lnTo>
                  <a:lnTo>
                    <a:pt x="108813" y="31254"/>
                  </a:lnTo>
                  <a:lnTo>
                    <a:pt x="108813" y="28181"/>
                  </a:lnTo>
                  <a:close/>
                </a:path>
              </a:pathLst>
            </a:custGeom>
            <a:solidFill>
              <a:srgbClr val="0093D2"/>
            </a:solidFill>
          </p:spPr>
          <p:txBody>
            <a:bodyPr wrap="square" lIns="0" tIns="0" rIns="0" bIns="0" rtlCol="0"/>
            <a:lstStyle/>
            <a:p>
              <a:endParaRPr/>
            </a:p>
          </p:txBody>
        </p:sp>
        <p:sp>
          <p:nvSpPr>
            <p:cNvPr id="355" name="object 365">
              <a:extLst>
                <a:ext uri="{FF2B5EF4-FFF2-40B4-BE49-F238E27FC236}">
                  <a16:creationId xmlns:a16="http://schemas.microsoft.com/office/drawing/2014/main" id="{AA171811-2040-4F4F-8C4B-9B0D974E7D5D}"/>
                </a:ext>
              </a:extLst>
            </p:cNvPr>
            <p:cNvSpPr/>
            <p:nvPr/>
          </p:nvSpPr>
          <p:spPr>
            <a:xfrm>
              <a:off x="7221924" y="4528182"/>
              <a:ext cx="113030" cy="88900"/>
            </a:xfrm>
            <a:custGeom>
              <a:avLst/>
              <a:gdLst/>
              <a:ahLst/>
              <a:cxnLst/>
              <a:rect l="l" t="t" r="r" b="b"/>
              <a:pathLst>
                <a:path w="113029" h="88900">
                  <a:moveTo>
                    <a:pt x="17979" y="0"/>
                  </a:moveTo>
                  <a:lnTo>
                    <a:pt x="7961" y="2936"/>
                  </a:lnTo>
                  <a:lnTo>
                    <a:pt x="1966" y="11687"/>
                  </a:lnTo>
                  <a:lnTo>
                    <a:pt x="0" y="26492"/>
                  </a:lnTo>
                  <a:lnTo>
                    <a:pt x="2136" y="38194"/>
                  </a:lnTo>
                  <a:lnTo>
                    <a:pt x="35834" y="71420"/>
                  </a:lnTo>
                  <a:lnTo>
                    <a:pt x="80258" y="87361"/>
                  </a:lnTo>
                  <a:lnTo>
                    <a:pt x="91680" y="88671"/>
                  </a:lnTo>
                  <a:lnTo>
                    <a:pt x="101107" y="87706"/>
                  </a:lnTo>
                  <a:lnTo>
                    <a:pt x="110035" y="79998"/>
                  </a:lnTo>
                  <a:lnTo>
                    <a:pt x="111844" y="70662"/>
                  </a:lnTo>
                  <a:lnTo>
                    <a:pt x="83376" y="70662"/>
                  </a:lnTo>
                  <a:lnTo>
                    <a:pt x="71340" y="67894"/>
                  </a:lnTo>
                  <a:lnTo>
                    <a:pt x="29330" y="51083"/>
                  </a:lnTo>
                  <a:lnTo>
                    <a:pt x="13139" y="35373"/>
                  </a:lnTo>
                  <a:lnTo>
                    <a:pt x="13201" y="25673"/>
                  </a:lnTo>
                  <a:lnTo>
                    <a:pt x="19315" y="18496"/>
                  </a:lnTo>
                  <a:lnTo>
                    <a:pt x="36049" y="18496"/>
                  </a:lnTo>
                  <a:lnTo>
                    <a:pt x="36049" y="4081"/>
                  </a:lnTo>
                  <a:lnTo>
                    <a:pt x="32014" y="2640"/>
                  </a:lnTo>
                  <a:lnTo>
                    <a:pt x="17979" y="0"/>
                  </a:lnTo>
                  <a:close/>
                </a:path>
                <a:path w="113029" h="88900">
                  <a:moveTo>
                    <a:pt x="71863" y="16514"/>
                  </a:moveTo>
                  <a:lnTo>
                    <a:pt x="71863" y="33875"/>
                  </a:lnTo>
                  <a:lnTo>
                    <a:pt x="87376" y="41063"/>
                  </a:lnTo>
                  <a:lnTo>
                    <a:pt x="96768" y="49853"/>
                  </a:lnTo>
                  <a:lnTo>
                    <a:pt x="99905" y="60240"/>
                  </a:lnTo>
                  <a:lnTo>
                    <a:pt x="99905" y="66946"/>
                  </a:lnTo>
                  <a:lnTo>
                    <a:pt x="96959" y="70552"/>
                  </a:lnTo>
                  <a:lnTo>
                    <a:pt x="83376" y="70662"/>
                  </a:lnTo>
                  <a:lnTo>
                    <a:pt x="111844" y="70662"/>
                  </a:lnTo>
                  <a:lnTo>
                    <a:pt x="96699" y="30140"/>
                  </a:lnTo>
                  <a:lnTo>
                    <a:pt x="74149" y="17339"/>
                  </a:lnTo>
                  <a:lnTo>
                    <a:pt x="71863" y="16514"/>
                  </a:lnTo>
                  <a:close/>
                </a:path>
                <a:path w="113029" h="88900">
                  <a:moveTo>
                    <a:pt x="36049" y="18496"/>
                  </a:moveTo>
                  <a:lnTo>
                    <a:pt x="19315" y="18496"/>
                  </a:lnTo>
                  <a:lnTo>
                    <a:pt x="34221" y="20794"/>
                  </a:lnTo>
                  <a:lnTo>
                    <a:pt x="36049" y="21454"/>
                  </a:lnTo>
                  <a:lnTo>
                    <a:pt x="36049" y="18496"/>
                  </a:lnTo>
                  <a:close/>
                </a:path>
              </a:pathLst>
            </a:custGeom>
            <a:solidFill>
              <a:srgbClr val="0093D2"/>
            </a:solidFill>
          </p:spPr>
          <p:txBody>
            <a:bodyPr wrap="square" lIns="0" tIns="0" rIns="0" bIns="0" rtlCol="0"/>
            <a:lstStyle/>
            <a:p>
              <a:endParaRPr/>
            </a:p>
          </p:txBody>
        </p:sp>
        <p:sp>
          <p:nvSpPr>
            <p:cNvPr id="356" name="object 366">
              <a:extLst>
                <a:ext uri="{FF2B5EF4-FFF2-40B4-BE49-F238E27FC236}">
                  <a16:creationId xmlns:a16="http://schemas.microsoft.com/office/drawing/2014/main" id="{161A5605-64A2-4020-B125-9E0C14D7930E}"/>
                </a:ext>
              </a:extLst>
            </p:cNvPr>
            <p:cNvSpPr/>
            <p:nvPr/>
          </p:nvSpPr>
          <p:spPr>
            <a:xfrm>
              <a:off x="7223985" y="4490485"/>
              <a:ext cx="109220" cy="57150"/>
            </a:xfrm>
            <a:custGeom>
              <a:avLst/>
              <a:gdLst/>
              <a:ahLst/>
              <a:cxnLst/>
              <a:rect l="l" t="t" r="r" b="b"/>
              <a:pathLst>
                <a:path w="109220" h="57150">
                  <a:moveTo>
                    <a:pt x="0" y="0"/>
                  </a:moveTo>
                  <a:lnTo>
                    <a:pt x="0" y="17373"/>
                  </a:lnTo>
                  <a:lnTo>
                    <a:pt x="108813" y="56972"/>
                  </a:lnTo>
                  <a:lnTo>
                    <a:pt x="108813" y="39611"/>
                  </a:lnTo>
                  <a:lnTo>
                    <a:pt x="0" y="0"/>
                  </a:lnTo>
                  <a:close/>
                </a:path>
              </a:pathLst>
            </a:custGeom>
            <a:solidFill>
              <a:srgbClr val="0093D2"/>
            </a:solidFill>
          </p:spPr>
          <p:txBody>
            <a:bodyPr wrap="square" lIns="0" tIns="0" rIns="0" bIns="0" rtlCol="0"/>
            <a:lstStyle/>
            <a:p>
              <a:endParaRPr/>
            </a:p>
          </p:txBody>
        </p:sp>
        <p:sp>
          <p:nvSpPr>
            <p:cNvPr id="357" name="object 367">
              <a:extLst>
                <a:ext uri="{FF2B5EF4-FFF2-40B4-BE49-F238E27FC236}">
                  <a16:creationId xmlns:a16="http://schemas.microsoft.com/office/drawing/2014/main" id="{D425269E-095A-4BE0-B898-AB1CB53D2CE8}"/>
                </a:ext>
              </a:extLst>
            </p:cNvPr>
            <p:cNvSpPr/>
            <p:nvPr/>
          </p:nvSpPr>
          <p:spPr>
            <a:xfrm>
              <a:off x="7223987" y="4430435"/>
              <a:ext cx="109220" cy="93345"/>
            </a:xfrm>
            <a:custGeom>
              <a:avLst/>
              <a:gdLst/>
              <a:ahLst/>
              <a:cxnLst/>
              <a:rect l="l" t="t" r="r" b="b"/>
              <a:pathLst>
                <a:path w="109220" h="93345">
                  <a:moveTo>
                    <a:pt x="0" y="0"/>
                  </a:moveTo>
                  <a:lnTo>
                    <a:pt x="0" y="22250"/>
                  </a:lnTo>
                  <a:lnTo>
                    <a:pt x="108813" y="92798"/>
                  </a:lnTo>
                  <a:lnTo>
                    <a:pt x="108813" y="74650"/>
                  </a:lnTo>
                  <a:lnTo>
                    <a:pt x="82143" y="57937"/>
                  </a:lnTo>
                  <a:lnTo>
                    <a:pt x="82143" y="49695"/>
                  </a:lnTo>
                  <a:lnTo>
                    <a:pt x="68275" y="49695"/>
                  </a:lnTo>
                  <a:lnTo>
                    <a:pt x="14630" y="17221"/>
                  </a:lnTo>
                  <a:lnTo>
                    <a:pt x="14630" y="16916"/>
                  </a:lnTo>
                  <a:lnTo>
                    <a:pt x="108813" y="16916"/>
                  </a:lnTo>
                  <a:lnTo>
                    <a:pt x="108813" y="10960"/>
                  </a:lnTo>
                  <a:lnTo>
                    <a:pt x="0" y="0"/>
                  </a:lnTo>
                  <a:close/>
                </a:path>
                <a:path w="109220" h="93345">
                  <a:moveTo>
                    <a:pt x="108813" y="16916"/>
                  </a:moveTo>
                  <a:lnTo>
                    <a:pt x="14630" y="16916"/>
                  </a:lnTo>
                  <a:lnTo>
                    <a:pt x="68275" y="23939"/>
                  </a:lnTo>
                  <a:lnTo>
                    <a:pt x="68275" y="49695"/>
                  </a:lnTo>
                  <a:lnTo>
                    <a:pt x="82143" y="49695"/>
                  </a:lnTo>
                  <a:lnTo>
                    <a:pt x="82143" y="26098"/>
                  </a:lnTo>
                  <a:lnTo>
                    <a:pt x="108813" y="26098"/>
                  </a:lnTo>
                  <a:lnTo>
                    <a:pt x="108813" y="16916"/>
                  </a:lnTo>
                  <a:close/>
                </a:path>
                <a:path w="109220" h="93345">
                  <a:moveTo>
                    <a:pt x="108813" y="26098"/>
                  </a:moveTo>
                  <a:lnTo>
                    <a:pt x="82143" y="26098"/>
                  </a:lnTo>
                  <a:lnTo>
                    <a:pt x="108813" y="29095"/>
                  </a:lnTo>
                  <a:lnTo>
                    <a:pt x="108813" y="26098"/>
                  </a:lnTo>
                  <a:close/>
                </a:path>
              </a:pathLst>
            </a:custGeom>
            <a:solidFill>
              <a:srgbClr val="0093D2"/>
            </a:solidFill>
          </p:spPr>
          <p:txBody>
            <a:bodyPr wrap="square" lIns="0" tIns="0" rIns="0" bIns="0" rtlCol="0"/>
            <a:lstStyle/>
            <a:p>
              <a:endParaRPr/>
            </a:p>
          </p:txBody>
        </p:sp>
        <p:sp>
          <p:nvSpPr>
            <p:cNvPr id="358" name="object 368">
              <a:extLst>
                <a:ext uri="{FF2B5EF4-FFF2-40B4-BE49-F238E27FC236}">
                  <a16:creationId xmlns:a16="http://schemas.microsoft.com/office/drawing/2014/main" id="{F1B29892-CD33-4A1E-8E17-D56CA8C348BF}"/>
                </a:ext>
              </a:extLst>
            </p:cNvPr>
            <p:cNvSpPr/>
            <p:nvPr/>
          </p:nvSpPr>
          <p:spPr>
            <a:xfrm>
              <a:off x="7223985" y="4370980"/>
              <a:ext cx="109220" cy="64769"/>
            </a:xfrm>
            <a:custGeom>
              <a:avLst/>
              <a:gdLst/>
              <a:ahLst/>
              <a:cxnLst/>
              <a:rect l="l" t="t" r="r" b="b"/>
              <a:pathLst>
                <a:path w="109220" h="64770">
                  <a:moveTo>
                    <a:pt x="0" y="7785"/>
                  </a:moveTo>
                  <a:lnTo>
                    <a:pt x="0" y="25171"/>
                  </a:lnTo>
                  <a:lnTo>
                    <a:pt x="108813" y="64769"/>
                  </a:lnTo>
                  <a:lnTo>
                    <a:pt x="108813" y="42075"/>
                  </a:lnTo>
                  <a:lnTo>
                    <a:pt x="94183" y="42075"/>
                  </a:lnTo>
                  <a:lnTo>
                    <a:pt x="0" y="7785"/>
                  </a:lnTo>
                  <a:close/>
                </a:path>
                <a:path w="109220" h="64770">
                  <a:moveTo>
                    <a:pt x="94183" y="0"/>
                  </a:moveTo>
                  <a:lnTo>
                    <a:pt x="94183" y="42075"/>
                  </a:lnTo>
                  <a:lnTo>
                    <a:pt x="108813" y="42075"/>
                  </a:lnTo>
                  <a:lnTo>
                    <a:pt x="108813" y="5321"/>
                  </a:lnTo>
                  <a:lnTo>
                    <a:pt x="94183" y="0"/>
                  </a:lnTo>
                  <a:close/>
                </a:path>
              </a:pathLst>
            </a:custGeom>
            <a:solidFill>
              <a:srgbClr val="0093D2"/>
            </a:solidFill>
          </p:spPr>
          <p:txBody>
            <a:bodyPr wrap="square" lIns="0" tIns="0" rIns="0" bIns="0" rtlCol="0"/>
            <a:lstStyle/>
            <a:p>
              <a:endParaRPr/>
            </a:p>
          </p:txBody>
        </p:sp>
        <p:sp>
          <p:nvSpPr>
            <p:cNvPr id="359" name="object 369">
              <a:extLst>
                <a:ext uri="{FF2B5EF4-FFF2-40B4-BE49-F238E27FC236}">
                  <a16:creationId xmlns:a16="http://schemas.microsoft.com/office/drawing/2014/main" id="{B34B2068-59F4-47B9-9CDB-B30AAF1CBD3B}"/>
                </a:ext>
              </a:extLst>
            </p:cNvPr>
            <p:cNvSpPr/>
            <p:nvPr/>
          </p:nvSpPr>
          <p:spPr>
            <a:xfrm>
              <a:off x="9375583" y="4513954"/>
              <a:ext cx="109220" cy="99060"/>
            </a:xfrm>
            <a:custGeom>
              <a:avLst/>
              <a:gdLst/>
              <a:ahLst/>
              <a:cxnLst/>
              <a:rect l="l" t="t" r="r" b="b"/>
              <a:pathLst>
                <a:path w="109220" h="99060">
                  <a:moveTo>
                    <a:pt x="108813" y="0"/>
                  </a:moveTo>
                  <a:lnTo>
                    <a:pt x="0" y="39598"/>
                  </a:lnTo>
                  <a:lnTo>
                    <a:pt x="0" y="99047"/>
                  </a:lnTo>
                  <a:lnTo>
                    <a:pt x="14630" y="93713"/>
                  </a:lnTo>
                  <a:lnTo>
                    <a:pt x="14630" y="51650"/>
                  </a:lnTo>
                  <a:lnTo>
                    <a:pt x="108813" y="17373"/>
                  </a:lnTo>
                  <a:lnTo>
                    <a:pt x="108813" y="0"/>
                  </a:lnTo>
                  <a:close/>
                </a:path>
              </a:pathLst>
            </a:custGeom>
            <a:solidFill>
              <a:srgbClr val="0093D2"/>
            </a:solidFill>
          </p:spPr>
          <p:txBody>
            <a:bodyPr wrap="square" lIns="0" tIns="0" rIns="0" bIns="0" rtlCol="0"/>
            <a:lstStyle/>
            <a:p>
              <a:endParaRPr/>
            </a:p>
          </p:txBody>
        </p:sp>
        <p:sp>
          <p:nvSpPr>
            <p:cNvPr id="360" name="object 370">
              <a:extLst>
                <a:ext uri="{FF2B5EF4-FFF2-40B4-BE49-F238E27FC236}">
                  <a16:creationId xmlns:a16="http://schemas.microsoft.com/office/drawing/2014/main" id="{5B8CA786-5907-4E4D-85E8-9970759C4B7D}"/>
                </a:ext>
              </a:extLst>
            </p:cNvPr>
            <p:cNvSpPr/>
            <p:nvPr/>
          </p:nvSpPr>
          <p:spPr>
            <a:xfrm>
              <a:off x="9375583" y="4583606"/>
              <a:ext cx="109220" cy="99695"/>
            </a:xfrm>
            <a:custGeom>
              <a:avLst/>
              <a:gdLst/>
              <a:ahLst/>
              <a:cxnLst/>
              <a:rect l="l" t="t" r="r" b="b"/>
              <a:pathLst>
                <a:path w="109220" h="99695">
                  <a:moveTo>
                    <a:pt x="108813" y="0"/>
                  </a:moveTo>
                  <a:lnTo>
                    <a:pt x="0" y="39598"/>
                  </a:lnTo>
                  <a:lnTo>
                    <a:pt x="0" y="99644"/>
                  </a:lnTo>
                  <a:lnTo>
                    <a:pt x="14630" y="94310"/>
                  </a:lnTo>
                  <a:lnTo>
                    <a:pt x="14630" y="51650"/>
                  </a:lnTo>
                  <a:lnTo>
                    <a:pt x="49377" y="39001"/>
                  </a:lnTo>
                  <a:lnTo>
                    <a:pt x="64008" y="39001"/>
                  </a:lnTo>
                  <a:lnTo>
                    <a:pt x="64008" y="33680"/>
                  </a:lnTo>
                  <a:lnTo>
                    <a:pt x="94183" y="22694"/>
                  </a:lnTo>
                  <a:lnTo>
                    <a:pt x="108813" y="22694"/>
                  </a:lnTo>
                  <a:lnTo>
                    <a:pt x="108813" y="0"/>
                  </a:lnTo>
                  <a:close/>
                </a:path>
                <a:path w="109220" h="99695">
                  <a:moveTo>
                    <a:pt x="64008" y="39001"/>
                  </a:moveTo>
                  <a:lnTo>
                    <a:pt x="49377" y="39001"/>
                  </a:lnTo>
                  <a:lnTo>
                    <a:pt x="49377" y="78016"/>
                  </a:lnTo>
                  <a:lnTo>
                    <a:pt x="64008" y="72694"/>
                  </a:lnTo>
                  <a:lnTo>
                    <a:pt x="64008" y="39001"/>
                  </a:lnTo>
                  <a:close/>
                </a:path>
                <a:path w="109220" h="99695">
                  <a:moveTo>
                    <a:pt x="108813" y="22694"/>
                  </a:moveTo>
                  <a:lnTo>
                    <a:pt x="94183" y="22694"/>
                  </a:lnTo>
                  <a:lnTo>
                    <a:pt x="94183" y="64147"/>
                  </a:lnTo>
                  <a:lnTo>
                    <a:pt x="108813" y="58813"/>
                  </a:lnTo>
                  <a:lnTo>
                    <a:pt x="108813" y="22694"/>
                  </a:lnTo>
                  <a:close/>
                </a:path>
              </a:pathLst>
            </a:custGeom>
            <a:solidFill>
              <a:srgbClr val="0093D2"/>
            </a:solidFill>
          </p:spPr>
          <p:txBody>
            <a:bodyPr wrap="square" lIns="0" tIns="0" rIns="0" bIns="0" rtlCol="0"/>
            <a:lstStyle/>
            <a:p>
              <a:endParaRPr/>
            </a:p>
          </p:txBody>
        </p:sp>
        <p:sp>
          <p:nvSpPr>
            <p:cNvPr id="361" name="object 371">
              <a:extLst>
                <a:ext uri="{FF2B5EF4-FFF2-40B4-BE49-F238E27FC236}">
                  <a16:creationId xmlns:a16="http://schemas.microsoft.com/office/drawing/2014/main" id="{D534448A-FE1A-44D2-AFC3-B25AEE142E12}"/>
                </a:ext>
              </a:extLst>
            </p:cNvPr>
            <p:cNvSpPr/>
            <p:nvPr/>
          </p:nvSpPr>
          <p:spPr>
            <a:xfrm>
              <a:off x="9375583" y="4656147"/>
              <a:ext cx="109220" cy="57150"/>
            </a:xfrm>
            <a:custGeom>
              <a:avLst/>
              <a:gdLst/>
              <a:ahLst/>
              <a:cxnLst/>
              <a:rect l="l" t="t" r="r" b="b"/>
              <a:pathLst>
                <a:path w="109220" h="57150">
                  <a:moveTo>
                    <a:pt x="108813" y="0"/>
                  </a:moveTo>
                  <a:lnTo>
                    <a:pt x="0" y="39598"/>
                  </a:lnTo>
                  <a:lnTo>
                    <a:pt x="0" y="56959"/>
                  </a:lnTo>
                  <a:lnTo>
                    <a:pt x="108813" y="17360"/>
                  </a:lnTo>
                  <a:lnTo>
                    <a:pt x="108813" y="0"/>
                  </a:lnTo>
                  <a:close/>
                </a:path>
              </a:pathLst>
            </a:custGeom>
            <a:solidFill>
              <a:srgbClr val="0093D2"/>
            </a:solidFill>
          </p:spPr>
          <p:txBody>
            <a:bodyPr wrap="square" lIns="0" tIns="0" rIns="0" bIns="0" rtlCol="0"/>
            <a:lstStyle/>
            <a:p>
              <a:endParaRPr/>
            </a:p>
          </p:txBody>
        </p:sp>
        <p:sp>
          <p:nvSpPr>
            <p:cNvPr id="362" name="object 372">
              <a:extLst>
                <a:ext uri="{FF2B5EF4-FFF2-40B4-BE49-F238E27FC236}">
                  <a16:creationId xmlns:a16="http://schemas.microsoft.com/office/drawing/2014/main" id="{2F07C4AB-48E8-4FDB-BF7E-49B37D026072}"/>
                </a:ext>
              </a:extLst>
            </p:cNvPr>
            <p:cNvSpPr/>
            <p:nvPr/>
          </p:nvSpPr>
          <p:spPr>
            <a:xfrm>
              <a:off x="9373457" y="4695160"/>
              <a:ext cx="113664" cy="92075"/>
            </a:xfrm>
            <a:custGeom>
              <a:avLst/>
              <a:gdLst/>
              <a:ahLst/>
              <a:cxnLst/>
              <a:rect l="l" t="t" r="r" b="b"/>
              <a:pathLst>
                <a:path w="113664" h="92075">
                  <a:moveTo>
                    <a:pt x="35804" y="18961"/>
                  </a:moveTo>
                  <a:lnTo>
                    <a:pt x="1552" y="52399"/>
                  </a:lnTo>
                  <a:lnTo>
                    <a:pt x="0" y="66248"/>
                  </a:lnTo>
                  <a:lnTo>
                    <a:pt x="2248" y="80644"/>
                  </a:lnTo>
                  <a:lnTo>
                    <a:pt x="8457" y="89252"/>
                  </a:lnTo>
                  <a:lnTo>
                    <a:pt x="18627" y="92072"/>
                  </a:lnTo>
                  <a:lnTo>
                    <a:pt x="32756" y="89103"/>
                  </a:lnTo>
                  <a:lnTo>
                    <a:pt x="40173" y="86398"/>
                  </a:lnTo>
                  <a:lnTo>
                    <a:pt x="46117" y="82486"/>
                  </a:lnTo>
                  <a:lnTo>
                    <a:pt x="52891" y="74701"/>
                  </a:lnTo>
                  <a:lnTo>
                    <a:pt x="24578" y="74701"/>
                  </a:lnTo>
                  <a:lnTo>
                    <a:pt x="20920" y="74663"/>
                  </a:lnTo>
                  <a:lnTo>
                    <a:pt x="14722" y="71132"/>
                  </a:lnTo>
                  <a:lnTo>
                    <a:pt x="13097" y="67602"/>
                  </a:lnTo>
                  <a:lnTo>
                    <a:pt x="13960" y="55466"/>
                  </a:lnTo>
                  <a:lnTo>
                    <a:pt x="20379" y="44738"/>
                  </a:lnTo>
                  <a:lnTo>
                    <a:pt x="33061" y="37325"/>
                  </a:lnTo>
                  <a:lnTo>
                    <a:pt x="35804" y="36321"/>
                  </a:lnTo>
                  <a:lnTo>
                    <a:pt x="35804" y="18961"/>
                  </a:lnTo>
                  <a:close/>
                </a:path>
                <a:path w="113664" h="92075">
                  <a:moveTo>
                    <a:pt x="92040" y="0"/>
                  </a:moveTo>
                  <a:lnTo>
                    <a:pt x="58868" y="20967"/>
                  </a:lnTo>
                  <a:lnTo>
                    <a:pt x="46454" y="56514"/>
                  </a:lnTo>
                  <a:lnTo>
                    <a:pt x="44237" y="61099"/>
                  </a:lnTo>
                  <a:lnTo>
                    <a:pt x="41596" y="64388"/>
                  </a:lnTo>
                  <a:lnTo>
                    <a:pt x="38548" y="68249"/>
                  </a:lnTo>
                  <a:lnTo>
                    <a:pt x="34331" y="71145"/>
                  </a:lnTo>
                  <a:lnTo>
                    <a:pt x="24578" y="74701"/>
                  </a:lnTo>
                  <a:lnTo>
                    <a:pt x="52891" y="74701"/>
                  </a:lnTo>
                  <a:lnTo>
                    <a:pt x="55058" y="72212"/>
                  </a:lnTo>
                  <a:lnTo>
                    <a:pt x="58715" y="65277"/>
                  </a:lnTo>
                  <a:lnTo>
                    <a:pt x="62967" y="52128"/>
                  </a:lnTo>
                  <a:lnTo>
                    <a:pt x="67961" y="36563"/>
                  </a:lnTo>
                  <a:lnTo>
                    <a:pt x="70425" y="31470"/>
                  </a:lnTo>
                  <a:lnTo>
                    <a:pt x="76013" y="24460"/>
                  </a:lnTo>
                  <a:lnTo>
                    <a:pt x="79696" y="21869"/>
                  </a:lnTo>
                  <a:lnTo>
                    <a:pt x="94732" y="16395"/>
                  </a:lnTo>
                  <a:lnTo>
                    <a:pt x="113071" y="16395"/>
                  </a:lnTo>
                  <a:lnTo>
                    <a:pt x="113071" y="15824"/>
                  </a:lnTo>
                  <a:lnTo>
                    <a:pt x="110379" y="8572"/>
                  </a:lnTo>
                  <a:lnTo>
                    <a:pt x="99609" y="304"/>
                  </a:lnTo>
                  <a:lnTo>
                    <a:pt x="92040" y="0"/>
                  </a:lnTo>
                  <a:close/>
                </a:path>
                <a:path w="113664" h="92075">
                  <a:moveTo>
                    <a:pt x="113071" y="16395"/>
                  </a:moveTo>
                  <a:lnTo>
                    <a:pt x="94732" y="16395"/>
                  </a:lnTo>
                  <a:lnTo>
                    <a:pt x="99965" y="19367"/>
                  </a:lnTo>
                  <a:lnTo>
                    <a:pt x="99951" y="30036"/>
                  </a:lnTo>
                  <a:lnTo>
                    <a:pt x="95802" y="42303"/>
                  </a:lnTo>
                  <a:lnTo>
                    <a:pt x="84268" y="50088"/>
                  </a:lnTo>
                  <a:lnTo>
                    <a:pt x="81982" y="50914"/>
                  </a:lnTo>
                  <a:lnTo>
                    <a:pt x="81982" y="68287"/>
                  </a:lnTo>
                  <a:lnTo>
                    <a:pt x="96562" y="61189"/>
                  </a:lnTo>
                  <a:lnTo>
                    <a:pt x="105734" y="52128"/>
                  </a:lnTo>
                  <a:lnTo>
                    <a:pt x="111237" y="40461"/>
                  </a:lnTo>
                  <a:lnTo>
                    <a:pt x="113071" y="26187"/>
                  </a:lnTo>
                  <a:lnTo>
                    <a:pt x="113071" y="16395"/>
                  </a:lnTo>
                  <a:close/>
                </a:path>
              </a:pathLst>
            </a:custGeom>
            <a:solidFill>
              <a:srgbClr val="0093D2"/>
            </a:solidFill>
          </p:spPr>
          <p:txBody>
            <a:bodyPr wrap="square" lIns="0" tIns="0" rIns="0" bIns="0" rtlCol="0"/>
            <a:lstStyle/>
            <a:p>
              <a:endParaRPr/>
            </a:p>
          </p:txBody>
        </p:sp>
        <p:sp>
          <p:nvSpPr>
            <p:cNvPr id="363" name="object 373">
              <a:extLst>
                <a:ext uri="{FF2B5EF4-FFF2-40B4-BE49-F238E27FC236}">
                  <a16:creationId xmlns:a16="http://schemas.microsoft.com/office/drawing/2014/main" id="{6CDF4CA2-7079-4961-BF04-7BA4CD45230B}"/>
                </a:ext>
              </a:extLst>
            </p:cNvPr>
            <p:cNvSpPr/>
            <p:nvPr/>
          </p:nvSpPr>
          <p:spPr>
            <a:xfrm>
              <a:off x="9375572" y="4768444"/>
              <a:ext cx="109220" cy="98425"/>
            </a:xfrm>
            <a:custGeom>
              <a:avLst/>
              <a:gdLst/>
              <a:ahLst/>
              <a:cxnLst/>
              <a:rect l="l" t="t" r="r" b="b"/>
              <a:pathLst>
                <a:path w="109220" h="98425">
                  <a:moveTo>
                    <a:pt x="108823" y="0"/>
                  </a:moveTo>
                  <a:lnTo>
                    <a:pt x="26247" y="30339"/>
                  </a:lnTo>
                  <a:lnTo>
                    <a:pt x="173" y="69812"/>
                  </a:lnTo>
                  <a:lnTo>
                    <a:pt x="0" y="87465"/>
                  </a:lnTo>
                  <a:lnTo>
                    <a:pt x="6422" y="95540"/>
                  </a:lnTo>
                  <a:lnTo>
                    <a:pt x="17144" y="97885"/>
                  </a:lnTo>
                  <a:lnTo>
                    <a:pt x="32166" y="94500"/>
                  </a:lnTo>
                  <a:lnTo>
                    <a:pt x="73519" y="79449"/>
                  </a:lnTo>
                  <a:lnTo>
                    <a:pt x="24276" y="79449"/>
                  </a:lnTo>
                  <a:lnTo>
                    <a:pt x="14420" y="77046"/>
                  </a:lnTo>
                  <a:lnTo>
                    <a:pt x="11540" y="63864"/>
                  </a:lnTo>
                  <a:lnTo>
                    <a:pt x="17737" y="53297"/>
                  </a:lnTo>
                  <a:lnTo>
                    <a:pt x="30794" y="45770"/>
                  </a:lnTo>
                  <a:lnTo>
                    <a:pt x="108823" y="17373"/>
                  </a:lnTo>
                  <a:lnTo>
                    <a:pt x="108823" y="0"/>
                  </a:lnTo>
                  <a:close/>
                </a:path>
                <a:path w="109220" h="98425">
                  <a:moveTo>
                    <a:pt x="108823" y="49225"/>
                  </a:moveTo>
                  <a:lnTo>
                    <a:pt x="24276" y="79449"/>
                  </a:lnTo>
                  <a:lnTo>
                    <a:pt x="73519" y="79449"/>
                  </a:lnTo>
                  <a:lnTo>
                    <a:pt x="108823" y="66598"/>
                  </a:lnTo>
                  <a:lnTo>
                    <a:pt x="108823" y="49225"/>
                  </a:lnTo>
                  <a:close/>
                </a:path>
              </a:pathLst>
            </a:custGeom>
            <a:solidFill>
              <a:srgbClr val="0093D2"/>
            </a:solidFill>
          </p:spPr>
          <p:txBody>
            <a:bodyPr wrap="square" lIns="0" tIns="0" rIns="0" bIns="0" rtlCol="0"/>
            <a:lstStyle/>
            <a:p>
              <a:endParaRPr/>
            </a:p>
          </p:txBody>
        </p:sp>
        <p:sp>
          <p:nvSpPr>
            <p:cNvPr id="364" name="object 374">
              <a:extLst>
                <a:ext uri="{FF2B5EF4-FFF2-40B4-BE49-F238E27FC236}">
                  <a16:creationId xmlns:a16="http://schemas.microsoft.com/office/drawing/2014/main" id="{B8FC4DF8-D786-40E0-86AF-9303EEE9366C}"/>
                </a:ext>
              </a:extLst>
            </p:cNvPr>
            <p:cNvSpPr/>
            <p:nvPr/>
          </p:nvSpPr>
          <p:spPr>
            <a:xfrm>
              <a:off x="9375583" y="4851665"/>
              <a:ext cx="109220" cy="110489"/>
            </a:xfrm>
            <a:custGeom>
              <a:avLst/>
              <a:gdLst/>
              <a:ahLst/>
              <a:cxnLst/>
              <a:rect l="l" t="t" r="r" b="b"/>
              <a:pathLst>
                <a:path w="109220" h="110489">
                  <a:moveTo>
                    <a:pt x="60350" y="39789"/>
                  </a:moveTo>
                  <a:lnTo>
                    <a:pt x="47244" y="39789"/>
                  </a:lnTo>
                  <a:lnTo>
                    <a:pt x="47225" y="59817"/>
                  </a:lnTo>
                  <a:lnTo>
                    <a:pt x="45923" y="64262"/>
                  </a:lnTo>
                  <a:lnTo>
                    <a:pt x="40640" y="70764"/>
                  </a:lnTo>
                  <a:lnTo>
                    <a:pt x="36271" y="73596"/>
                  </a:lnTo>
                  <a:lnTo>
                    <a:pt x="21461" y="79463"/>
                  </a:lnTo>
                  <a:lnTo>
                    <a:pt x="10820" y="83718"/>
                  </a:lnTo>
                  <a:lnTo>
                    <a:pt x="9601" y="84264"/>
                  </a:lnTo>
                  <a:lnTo>
                    <a:pt x="4927" y="86474"/>
                  </a:lnTo>
                  <a:lnTo>
                    <a:pt x="1727" y="88607"/>
                  </a:lnTo>
                  <a:lnTo>
                    <a:pt x="0" y="90652"/>
                  </a:lnTo>
                  <a:lnTo>
                    <a:pt x="0" y="110324"/>
                  </a:lnTo>
                  <a:lnTo>
                    <a:pt x="2133" y="106286"/>
                  </a:lnTo>
                  <a:lnTo>
                    <a:pt x="5283" y="103416"/>
                  </a:lnTo>
                  <a:lnTo>
                    <a:pt x="40467" y="88501"/>
                  </a:lnTo>
                  <a:lnTo>
                    <a:pt x="53797" y="67868"/>
                  </a:lnTo>
                  <a:lnTo>
                    <a:pt x="54102" y="67767"/>
                  </a:lnTo>
                  <a:lnTo>
                    <a:pt x="95301" y="67767"/>
                  </a:lnTo>
                  <a:lnTo>
                    <a:pt x="100877" y="61861"/>
                  </a:lnTo>
                  <a:lnTo>
                    <a:pt x="68224" y="61861"/>
                  </a:lnTo>
                  <a:lnTo>
                    <a:pt x="61925" y="58051"/>
                  </a:lnTo>
                  <a:lnTo>
                    <a:pt x="60350" y="54356"/>
                  </a:lnTo>
                  <a:lnTo>
                    <a:pt x="60350" y="39789"/>
                  </a:lnTo>
                  <a:close/>
                </a:path>
                <a:path w="109220" h="110489">
                  <a:moveTo>
                    <a:pt x="95301" y="67767"/>
                  </a:moveTo>
                  <a:lnTo>
                    <a:pt x="54102" y="67767"/>
                  </a:lnTo>
                  <a:lnTo>
                    <a:pt x="55016" y="73215"/>
                  </a:lnTo>
                  <a:lnTo>
                    <a:pt x="57962" y="76669"/>
                  </a:lnTo>
                  <a:lnTo>
                    <a:pt x="67614" y="79463"/>
                  </a:lnTo>
                  <a:lnTo>
                    <a:pt x="73558" y="78828"/>
                  </a:lnTo>
                  <a:lnTo>
                    <a:pt x="82355" y="75597"/>
                  </a:lnTo>
                  <a:lnTo>
                    <a:pt x="94015" y="69128"/>
                  </a:lnTo>
                  <a:lnTo>
                    <a:pt x="95301" y="67767"/>
                  </a:lnTo>
                  <a:close/>
                </a:path>
                <a:path w="109220" h="110489">
                  <a:moveTo>
                    <a:pt x="108813" y="22148"/>
                  </a:moveTo>
                  <a:lnTo>
                    <a:pt x="95707" y="22148"/>
                  </a:lnTo>
                  <a:lnTo>
                    <a:pt x="95445" y="40784"/>
                  </a:lnTo>
                  <a:lnTo>
                    <a:pt x="90146" y="52235"/>
                  </a:lnTo>
                  <a:lnTo>
                    <a:pt x="78028" y="59817"/>
                  </a:lnTo>
                  <a:lnTo>
                    <a:pt x="72542" y="61823"/>
                  </a:lnTo>
                  <a:lnTo>
                    <a:pt x="68224" y="61861"/>
                  </a:lnTo>
                  <a:lnTo>
                    <a:pt x="100877" y="61861"/>
                  </a:lnTo>
                  <a:lnTo>
                    <a:pt x="102412" y="60236"/>
                  </a:lnTo>
                  <a:lnTo>
                    <a:pt x="106680" y="53911"/>
                  </a:lnTo>
                  <a:lnTo>
                    <a:pt x="108813" y="46634"/>
                  </a:lnTo>
                  <a:lnTo>
                    <a:pt x="108813" y="22148"/>
                  </a:lnTo>
                  <a:close/>
                </a:path>
                <a:path w="109220" h="110489">
                  <a:moveTo>
                    <a:pt x="108813" y="0"/>
                  </a:moveTo>
                  <a:lnTo>
                    <a:pt x="0" y="39598"/>
                  </a:lnTo>
                  <a:lnTo>
                    <a:pt x="0" y="56984"/>
                  </a:lnTo>
                  <a:lnTo>
                    <a:pt x="47244" y="39789"/>
                  </a:lnTo>
                  <a:lnTo>
                    <a:pt x="60350" y="39789"/>
                  </a:lnTo>
                  <a:lnTo>
                    <a:pt x="60350" y="35013"/>
                  </a:lnTo>
                  <a:lnTo>
                    <a:pt x="95707" y="22148"/>
                  </a:lnTo>
                  <a:lnTo>
                    <a:pt x="108813" y="22148"/>
                  </a:lnTo>
                  <a:lnTo>
                    <a:pt x="108813" y="0"/>
                  </a:lnTo>
                  <a:close/>
                </a:path>
              </a:pathLst>
            </a:custGeom>
            <a:solidFill>
              <a:srgbClr val="0093D2"/>
            </a:solidFill>
          </p:spPr>
          <p:txBody>
            <a:bodyPr wrap="square" lIns="0" tIns="0" rIns="0" bIns="0" rtlCol="0"/>
            <a:lstStyle/>
            <a:p>
              <a:endParaRPr/>
            </a:p>
          </p:txBody>
        </p:sp>
        <p:sp>
          <p:nvSpPr>
            <p:cNvPr id="365" name="object 375">
              <a:extLst>
                <a:ext uri="{FF2B5EF4-FFF2-40B4-BE49-F238E27FC236}">
                  <a16:creationId xmlns:a16="http://schemas.microsoft.com/office/drawing/2014/main" id="{210A1C64-75BF-489C-BCA8-5865CF221309}"/>
                </a:ext>
              </a:extLst>
            </p:cNvPr>
            <p:cNvSpPr/>
            <p:nvPr/>
          </p:nvSpPr>
          <p:spPr>
            <a:xfrm>
              <a:off x="9375583" y="4933501"/>
              <a:ext cx="109220" cy="99695"/>
            </a:xfrm>
            <a:custGeom>
              <a:avLst/>
              <a:gdLst/>
              <a:ahLst/>
              <a:cxnLst/>
              <a:rect l="l" t="t" r="r" b="b"/>
              <a:pathLst>
                <a:path w="109220" h="99695">
                  <a:moveTo>
                    <a:pt x="108813" y="0"/>
                  </a:moveTo>
                  <a:lnTo>
                    <a:pt x="0" y="39598"/>
                  </a:lnTo>
                  <a:lnTo>
                    <a:pt x="0" y="99644"/>
                  </a:lnTo>
                  <a:lnTo>
                    <a:pt x="14630" y="94310"/>
                  </a:lnTo>
                  <a:lnTo>
                    <a:pt x="14630" y="51650"/>
                  </a:lnTo>
                  <a:lnTo>
                    <a:pt x="49377" y="39001"/>
                  </a:lnTo>
                  <a:lnTo>
                    <a:pt x="64008" y="39001"/>
                  </a:lnTo>
                  <a:lnTo>
                    <a:pt x="64008" y="33680"/>
                  </a:lnTo>
                  <a:lnTo>
                    <a:pt x="94183" y="22694"/>
                  </a:lnTo>
                  <a:lnTo>
                    <a:pt x="108813" y="22694"/>
                  </a:lnTo>
                  <a:lnTo>
                    <a:pt x="108813" y="0"/>
                  </a:lnTo>
                  <a:close/>
                </a:path>
                <a:path w="109220" h="99695">
                  <a:moveTo>
                    <a:pt x="64008" y="39001"/>
                  </a:moveTo>
                  <a:lnTo>
                    <a:pt x="49377" y="39001"/>
                  </a:lnTo>
                  <a:lnTo>
                    <a:pt x="49377" y="78016"/>
                  </a:lnTo>
                  <a:lnTo>
                    <a:pt x="64008" y="72694"/>
                  </a:lnTo>
                  <a:lnTo>
                    <a:pt x="64008" y="39001"/>
                  </a:lnTo>
                  <a:close/>
                </a:path>
                <a:path w="109220" h="99695">
                  <a:moveTo>
                    <a:pt x="108813" y="22694"/>
                  </a:moveTo>
                  <a:lnTo>
                    <a:pt x="94183" y="22694"/>
                  </a:lnTo>
                  <a:lnTo>
                    <a:pt x="94183" y="64147"/>
                  </a:lnTo>
                  <a:lnTo>
                    <a:pt x="108813" y="58813"/>
                  </a:lnTo>
                  <a:lnTo>
                    <a:pt x="108813" y="22694"/>
                  </a:lnTo>
                  <a:close/>
                </a:path>
              </a:pathLst>
            </a:custGeom>
            <a:solidFill>
              <a:srgbClr val="0093D2"/>
            </a:solidFill>
          </p:spPr>
          <p:txBody>
            <a:bodyPr wrap="square" lIns="0" tIns="0" rIns="0" bIns="0" rtlCol="0"/>
            <a:lstStyle/>
            <a:p>
              <a:endParaRPr/>
            </a:p>
          </p:txBody>
        </p:sp>
        <p:sp>
          <p:nvSpPr>
            <p:cNvPr id="366" name="object 376">
              <a:extLst>
                <a:ext uri="{FF2B5EF4-FFF2-40B4-BE49-F238E27FC236}">
                  <a16:creationId xmlns:a16="http://schemas.microsoft.com/office/drawing/2014/main" id="{3A704502-2E9D-4B93-855B-72EFC9DC0749}"/>
                </a:ext>
              </a:extLst>
            </p:cNvPr>
            <p:cNvSpPr/>
            <p:nvPr/>
          </p:nvSpPr>
          <p:spPr>
            <a:xfrm>
              <a:off x="10682231" y="4675757"/>
              <a:ext cx="109220" cy="111760"/>
            </a:xfrm>
            <a:custGeom>
              <a:avLst/>
              <a:gdLst/>
              <a:ahLst/>
              <a:cxnLst/>
              <a:rect l="l" t="t" r="r" b="b"/>
              <a:pathLst>
                <a:path w="109220" h="111760">
                  <a:moveTo>
                    <a:pt x="0" y="75590"/>
                  </a:moveTo>
                  <a:lnTo>
                    <a:pt x="0" y="92049"/>
                  </a:lnTo>
                  <a:lnTo>
                    <a:pt x="108813" y="111239"/>
                  </a:lnTo>
                  <a:lnTo>
                    <a:pt x="108813" y="91554"/>
                  </a:lnTo>
                  <a:lnTo>
                    <a:pt x="90525" y="91554"/>
                  </a:lnTo>
                  <a:lnTo>
                    <a:pt x="0" y="75590"/>
                  </a:lnTo>
                  <a:close/>
                </a:path>
                <a:path w="109220" h="111760">
                  <a:moveTo>
                    <a:pt x="0" y="0"/>
                  </a:moveTo>
                  <a:lnTo>
                    <a:pt x="0" y="16459"/>
                  </a:lnTo>
                  <a:lnTo>
                    <a:pt x="90525" y="32423"/>
                  </a:lnTo>
                  <a:lnTo>
                    <a:pt x="0" y="38633"/>
                  </a:lnTo>
                  <a:lnTo>
                    <a:pt x="0" y="53416"/>
                  </a:lnTo>
                  <a:lnTo>
                    <a:pt x="90525" y="91554"/>
                  </a:lnTo>
                  <a:lnTo>
                    <a:pt x="108813" y="91554"/>
                  </a:lnTo>
                  <a:lnTo>
                    <a:pt x="108813" y="84721"/>
                  </a:lnTo>
                  <a:lnTo>
                    <a:pt x="28194" y="51600"/>
                  </a:lnTo>
                  <a:lnTo>
                    <a:pt x="28194" y="51308"/>
                  </a:lnTo>
                  <a:lnTo>
                    <a:pt x="108813" y="46304"/>
                  </a:lnTo>
                  <a:lnTo>
                    <a:pt x="108813" y="19189"/>
                  </a:lnTo>
                  <a:lnTo>
                    <a:pt x="0" y="0"/>
                  </a:lnTo>
                  <a:close/>
                </a:path>
              </a:pathLst>
            </a:custGeom>
            <a:solidFill>
              <a:srgbClr val="0093D2"/>
            </a:solidFill>
          </p:spPr>
          <p:txBody>
            <a:bodyPr wrap="square" lIns="0" tIns="0" rIns="0" bIns="0" rtlCol="0"/>
            <a:lstStyle/>
            <a:p>
              <a:endParaRPr/>
            </a:p>
          </p:txBody>
        </p:sp>
        <p:sp>
          <p:nvSpPr>
            <p:cNvPr id="367" name="object 377">
              <a:extLst>
                <a:ext uri="{FF2B5EF4-FFF2-40B4-BE49-F238E27FC236}">
                  <a16:creationId xmlns:a16="http://schemas.microsoft.com/office/drawing/2014/main" id="{FC94AA24-4115-4B37-9DA3-2705297E9464}"/>
                </a:ext>
              </a:extLst>
            </p:cNvPr>
            <p:cNvSpPr/>
            <p:nvPr/>
          </p:nvSpPr>
          <p:spPr>
            <a:xfrm>
              <a:off x="10682231" y="4785034"/>
              <a:ext cx="109220" cy="36830"/>
            </a:xfrm>
            <a:custGeom>
              <a:avLst/>
              <a:gdLst/>
              <a:ahLst/>
              <a:cxnLst/>
              <a:rect l="l" t="t" r="r" b="b"/>
              <a:pathLst>
                <a:path w="109220" h="36829">
                  <a:moveTo>
                    <a:pt x="0" y="0"/>
                  </a:moveTo>
                  <a:lnTo>
                    <a:pt x="0" y="17360"/>
                  </a:lnTo>
                  <a:lnTo>
                    <a:pt x="108813" y="36550"/>
                  </a:lnTo>
                  <a:lnTo>
                    <a:pt x="108813" y="19189"/>
                  </a:lnTo>
                  <a:lnTo>
                    <a:pt x="0" y="0"/>
                  </a:lnTo>
                  <a:close/>
                </a:path>
              </a:pathLst>
            </a:custGeom>
            <a:solidFill>
              <a:srgbClr val="0093D2"/>
            </a:solidFill>
          </p:spPr>
          <p:txBody>
            <a:bodyPr wrap="square" lIns="0" tIns="0" rIns="0" bIns="0" rtlCol="0"/>
            <a:lstStyle/>
            <a:p>
              <a:endParaRPr/>
            </a:p>
          </p:txBody>
        </p:sp>
        <p:sp>
          <p:nvSpPr>
            <p:cNvPr id="368" name="object 378">
              <a:extLst>
                <a:ext uri="{FF2B5EF4-FFF2-40B4-BE49-F238E27FC236}">
                  <a16:creationId xmlns:a16="http://schemas.microsoft.com/office/drawing/2014/main" id="{29562381-A6F0-4FB5-B991-4F99C58AC799}"/>
                </a:ext>
              </a:extLst>
            </p:cNvPr>
            <p:cNvSpPr/>
            <p:nvPr/>
          </p:nvSpPr>
          <p:spPr>
            <a:xfrm>
              <a:off x="10682231" y="4810632"/>
              <a:ext cx="109220" cy="94615"/>
            </a:xfrm>
            <a:custGeom>
              <a:avLst/>
              <a:gdLst/>
              <a:ahLst/>
              <a:cxnLst/>
              <a:rect l="l" t="t" r="r" b="b"/>
              <a:pathLst>
                <a:path w="109220" h="94614">
                  <a:moveTo>
                    <a:pt x="82522" y="58216"/>
                  </a:moveTo>
                  <a:lnTo>
                    <a:pt x="55321" y="58216"/>
                  </a:lnTo>
                  <a:lnTo>
                    <a:pt x="108813" y="94005"/>
                  </a:lnTo>
                  <a:lnTo>
                    <a:pt x="108813" y="75272"/>
                  </a:lnTo>
                  <a:lnTo>
                    <a:pt x="82522" y="58216"/>
                  </a:lnTo>
                  <a:close/>
                </a:path>
                <a:path w="109220" h="94614">
                  <a:moveTo>
                    <a:pt x="0" y="0"/>
                  </a:moveTo>
                  <a:lnTo>
                    <a:pt x="0" y="18745"/>
                  </a:lnTo>
                  <a:lnTo>
                    <a:pt x="39319" y="45034"/>
                  </a:lnTo>
                  <a:lnTo>
                    <a:pt x="0" y="56997"/>
                  </a:lnTo>
                  <a:lnTo>
                    <a:pt x="0" y="76199"/>
                  </a:lnTo>
                  <a:lnTo>
                    <a:pt x="55321" y="58216"/>
                  </a:lnTo>
                  <a:lnTo>
                    <a:pt x="82522" y="58216"/>
                  </a:lnTo>
                  <a:lnTo>
                    <a:pt x="72694" y="51841"/>
                  </a:lnTo>
                  <a:lnTo>
                    <a:pt x="108813" y="40830"/>
                  </a:lnTo>
                  <a:lnTo>
                    <a:pt x="108813" y="38404"/>
                  </a:lnTo>
                  <a:lnTo>
                    <a:pt x="55321" y="38404"/>
                  </a:lnTo>
                  <a:lnTo>
                    <a:pt x="0" y="0"/>
                  </a:lnTo>
                  <a:close/>
                </a:path>
                <a:path w="109220" h="94614">
                  <a:moveTo>
                    <a:pt x="108813" y="21628"/>
                  </a:moveTo>
                  <a:lnTo>
                    <a:pt x="55321" y="38404"/>
                  </a:lnTo>
                  <a:lnTo>
                    <a:pt x="108813" y="38404"/>
                  </a:lnTo>
                  <a:lnTo>
                    <a:pt x="108813" y="21628"/>
                  </a:lnTo>
                  <a:close/>
                </a:path>
              </a:pathLst>
            </a:custGeom>
            <a:solidFill>
              <a:srgbClr val="0093D2"/>
            </a:solidFill>
          </p:spPr>
          <p:txBody>
            <a:bodyPr wrap="square" lIns="0" tIns="0" rIns="0" bIns="0" rtlCol="0"/>
            <a:lstStyle/>
            <a:p>
              <a:endParaRPr/>
            </a:p>
          </p:txBody>
        </p:sp>
        <p:sp>
          <p:nvSpPr>
            <p:cNvPr id="369" name="object 379">
              <a:extLst>
                <a:ext uri="{FF2B5EF4-FFF2-40B4-BE49-F238E27FC236}">
                  <a16:creationId xmlns:a16="http://schemas.microsoft.com/office/drawing/2014/main" id="{B974DA1D-BFBC-4EB3-8C66-C53515C02899}"/>
                </a:ext>
              </a:extLst>
            </p:cNvPr>
            <p:cNvSpPr/>
            <p:nvPr/>
          </p:nvSpPr>
          <p:spPr>
            <a:xfrm>
              <a:off x="10682231" y="4895823"/>
              <a:ext cx="109220" cy="78105"/>
            </a:xfrm>
            <a:custGeom>
              <a:avLst/>
              <a:gdLst/>
              <a:ahLst/>
              <a:cxnLst/>
              <a:rect l="l" t="t" r="r" b="b"/>
              <a:pathLst>
                <a:path w="109220" h="78104">
                  <a:moveTo>
                    <a:pt x="108813" y="28663"/>
                  </a:moveTo>
                  <a:lnTo>
                    <a:pt x="64008" y="28663"/>
                  </a:lnTo>
                  <a:lnTo>
                    <a:pt x="94183" y="33985"/>
                  </a:lnTo>
                  <a:lnTo>
                    <a:pt x="94183" y="75425"/>
                  </a:lnTo>
                  <a:lnTo>
                    <a:pt x="108813" y="78016"/>
                  </a:lnTo>
                  <a:lnTo>
                    <a:pt x="108813" y="28663"/>
                  </a:lnTo>
                  <a:close/>
                </a:path>
                <a:path w="109220" h="78104">
                  <a:moveTo>
                    <a:pt x="108813" y="19951"/>
                  </a:moveTo>
                  <a:lnTo>
                    <a:pt x="14630" y="19951"/>
                  </a:lnTo>
                  <a:lnTo>
                    <a:pt x="49377" y="26085"/>
                  </a:lnTo>
                  <a:lnTo>
                    <a:pt x="49377" y="65100"/>
                  </a:lnTo>
                  <a:lnTo>
                    <a:pt x="64008" y="67678"/>
                  </a:lnTo>
                  <a:lnTo>
                    <a:pt x="64008" y="28663"/>
                  </a:lnTo>
                  <a:lnTo>
                    <a:pt x="108813" y="28663"/>
                  </a:lnTo>
                  <a:lnTo>
                    <a:pt x="108813" y="19951"/>
                  </a:lnTo>
                  <a:close/>
                </a:path>
                <a:path w="109220" h="78104">
                  <a:moveTo>
                    <a:pt x="0" y="0"/>
                  </a:moveTo>
                  <a:lnTo>
                    <a:pt x="0" y="60045"/>
                  </a:lnTo>
                  <a:lnTo>
                    <a:pt x="14630" y="62623"/>
                  </a:lnTo>
                  <a:lnTo>
                    <a:pt x="14630" y="19951"/>
                  </a:lnTo>
                  <a:lnTo>
                    <a:pt x="108813" y="19951"/>
                  </a:lnTo>
                  <a:lnTo>
                    <a:pt x="108813" y="19189"/>
                  </a:lnTo>
                  <a:lnTo>
                    <a:pt x="0" y="0"/>
                  </a:lnTo>
                  <a:close/>
                </a:path>
              </a:pathLst>
            </a:custGeom>
            <a:solidFill>
              <a:srgbClr val="0093D2"/>
            </a:solidFill>
          </p:spPr>
          <p:txBody>
            <a:bodyPr wrap="square" lIns="0" tIns="0" rIns="0" bIns="0" rtlCol="0"/>
            <a:lstStyle/>
            <a:p>
              <a:endParaRPr/>
            </a:p>
          </p:txBody>
        </p:sp>
        <p:sp>
          <p:nvSpPr>
            <p:cNvPr id="370" name="object 380">
              <a:extLst>
                <a:ext uri="{FF2B5EF4-FFF2-40B4-BE49-F238E27FC236}">
                  <a16:creationId xmlns:a16="http://schemas.microsoft.com/office/drawing/2014/main" id="{4F8D319F-C1A7-47A8-8465-825778804DDD}"/>
                </a:ext>
              </a:extLst>
            </p:cNvPr>
            <p:cNvSpPr/>
            <p:nvPr/>
          </p:nvSpPr>
          <p:spPr>
            <a:xfrm>
              <a:off x="10682231" y="4969122"/>
              <a:ext cx="109220" cy="81280"/>
            </a:xfrm>
            <a:custGeom>
              <a:avLst/>
              <a:gdLst/>
              <a:ahLst/>
              <a:cxnLst/>
              <a:rect l="l" t="t" r="r" b="b"/>
              <a:pathLst>
                <a:path w="109220" h="81279">
                  <a:moveTo>
                    <a:pt x="0" y="0"/>
                  </a:moveTo>
                  <a:lnTo>
                    <a:pt x="1652" y="45180"/>
                  </a:lnTo>
                  <a:lnTo>
                    <a:pt x="32026" y="73379"/>
                  </a:lnTo>
                  <a:lnTo>
                    <a:pt x="76848" y="81132"/>
                  </a:lnTo>
                  <a:lnTo>
                    <a:pt x="88566" y="79778"/>
                  </a:lnTo>
                  <a:lnTo>
                    <a:pt x="99875" y="75881"/>
                  </a:lnTo>
                  <a:lnTo>
                    <a:pt x="106579" y="65653"/>
                  </a:lnTo>
                  <a:lnTo>
                    <a:pt x="106851" y="63760"/>
                  </a:lnTo>
                  <a:lnTo>
                    <a:pt x="75568" y="63760"/>
                  </a:lnTo>
                  <a:lnTo>
                    <a:pt x="62574" y="62507"/>
                  </a:lnTo>
                  <a:lnTo>
                    <a:pt x="21793" y="51079"/>
                  </a:lnTo>
                  <a:lnTo>
                    <a:pt x="13106" y="41325"/>
                  </a:lnTo>
                  <a:lnTo>
                    <a:pt x="13106" y="19685"/>
                  </a:lnTo>
                  <a:lnTo>
                    <a:pt x="108813" y="19685"/>
                  </a:lnTo>
                  <a:lnTo>
                    <a:pt x="108813" y="19189"/>
                  </a:lnTo>
                  <a:lnTo>
                    <a:pt x="0" y="0"/>
                  </a:lnTo>
                  <a:close/>
                </a:path>
                <a:path w="109220" h="81279">
                  <a:moveTo>
                    <a:pt x="108813" y="19685"/>
                  </a:moveTo>
                  <a:lnTo>
                    <a:pt x="13106" y="19685"/>
                  </a:lnTo>
                  <a:lnTo>
                    <a:pt x="95707" y="34251"/>
                  </a:lnTo>
                  <a:lnTo>
                    <a:pt x="95707" y="56095"/>
                  </a:lnTo>
                  <a:lnTo>
                    <a:pt x="92659" y="60807"/>
                  </a:lnTo>
                  <a:lnTo>
                    <a:pt x="83885" y="63370"/>
                  </a:lnTo>
                  <a:lnTo>
                    <a:pt x="75568" y="63760"/>
                  </a:lnTo>
                  <a:lnTo>
                    <a:pt x="106851" y="63760"/>
                  </a:lnTo>
                  <a:lnTo>
                    <a:pt x="108813" y="50114"/>
                  </a:lnTo>
                  <a:lnTo>
                    <a:pt x="108813" y="19685"/>
                  </a:lnTo>
                  <a:close/>
                </a:path>
              </a:pathLst>
            </a:custGeom>
            <a:solidFill>
              <a:srgbClr val="0093D2"/>
            </a:solidFill>
          </p:spPr>
          <p:txBody>
            <a:bodyPr wrap="square" lIns="0" tIns="0" rIns="0" bIns="0" rtlCol="0"/>
            <a:lstStyle/>
            <a:p>
              <a:endParaRPr/>
            </a:p>
          </p:txBody>
        </p:sp>
        <p:sp>
          <p:nvSpPr>
            <p:cNvPr id="371" name="object 381">
              <a:extLst>
                <a:ext uri="{FF2B5EF4-FFF2-40B4-BE49-F238E27FC236}">
                  <a16:creationId xmlns:a16="http://schemas.microsoft.com/office/drawing/2014/main" id="{38123809-F089-4F7E-BF04-F0314732B041}"/>
                </a:ext>
              </a:extLst>
            </p:cNvPr>
            <p:cNvSpPr/>
            <p:nvPr/>
          </p:nvSpPr>
          <p:spPr>
            <a:xfrm>
              <a:off x="10680119" y="5094158"/>
              <a:ext cx="111125" cy="81280"/>
            </a:xfrm>
            <a:custGeom>
              <a:avLst/>
              <a:gdLst/>
              <a:ahLst/>
              <a:cxnLst/>
              <a:rect l="l" t="t" r="r" b="b"/>
              <a:pathLst>
                <a:path w="111125" h="81279">
                  <a:moveTo>
                    <a:pt x="19475" y="0"/>
                  </a:moveTo>
                  <a:lnTo>
                    <a:pt x="8646" y="4507"/>
                  </a:lnTo>
                  <a:lnTo>
                    <a:pt x="2153" y="14314"/>
                  </a:lnTo>
                  <a:lnTo>
                    <a:pt x="0" y="29578"/>
                  </a:lnTo>
                  <a:lnTo>
                    <a:pt x="2462" y="43813"/>
                  </a:lnTo>
                  <a:lnTo>
                    <a:pt x="8993" y="54820"/>
                  </a:lnTo>
                  <a:lnTo>
                    <a:pt x="19595" y="62604"/>
                  </a:lnTo>
                  <a:lnTo>
                    <a:pt x="34267" y="67166"/>
                  </a:lnTo>
                  <a:lnTo>
                    <a:pt x="110924" y="80679"/>
                  </a:lnTo>
                  <a:lnTo>
                    <a:pt x="110924" y="63305"/>
                  </a:lnTo>
                  <a:lnTo>
                    <a:pt x="28929" y="48671"/>
                  </a:lnTo>
                  <a:lnTo>
                    <a:pt x="17048" y="41742"/>
                  </a:lnTo>
                  <a:lnTo>
                    <a:pt x="13103" y="29219"/>
                  </a:lnTo>
                  <a:lnTo>
                    <a:pt x="18350" y="18886"/>
                  </a:lnTo>
                  <a:lnTo>
                    <a:pt x="32895" y="17699"/>
                  </a:lnTo>
                  <a:lnTo>
                    <a:pt x="110924" y="17699"/>
                  </a:lnTo>
                  <a:lnTo>
                    <a:pt x="110924" y="14080"/>
                  </a:lnTo>
                  <a:lnTo>
                    <a:pt x="19475" y="0"/>
                  </a:lnTo>
                  <a:close/>
                </a:path>
                <a:path w="111125" h="81279">
                  <a:moveTo>
                    <a:pt x="110924" y="17699"/>
                  </a:moveTo>
                  <a:lnTo>
                    <a:pt x="32895" y="17699"/>
                  </a:lnTo>
                  <a:lnTo>
                    <a:pt x="110924" y="31454"/>
                  </a:lnTo>
                  <a:lnTo>
                    <a:pt x="110924" y="17699"/>
                  </a:lnTo>
                  <a:close/>
                </a:path>
              </a:pathLst>
            </a:custGeom>
            <a:solidFill>
              <a:srgbClr val="0093D2"/>
            </a:solidFill>
          </p:spPr>
          <p:txBody>
            <a:bodyPr wrap="square" lIns="0" tIns="0" rIns="0" bIns="0" rtlCol="0"/>
            <a:lstStyle/>
            <a:p>
              <a:endParaRPr/>
            </a:p>
          </p:txBody>
        </p:sp>
        <p:sp>
          <p:nvSpPr>
            <p:cNvPr id="372" name="object 382">
              <a:extLst>
                <a:ext uri="{FF2B5EF4-FFF2-40B4-BE49-F238E27FC236}">
                  <a16:creationId xmlns:a16="http://schemas.microsoft.com/office/drawing/2014/main" id="{720C498B-5465-4A4D-BA40-4159621FE7BF}"/>
                </a:ext>
              </a:extLst>
            </p:cNvPr>
            <p:cNvSpPr/>
            <p:nvPr/>
          </p:nvSpPr>
          <p:spPr>
            <a:xfrm>
              <a:off x="10680156" y="5173562"/>
              <a:ext cx="113030" cy="76200"/>
            </a:xfrm>
            <a:custGeom>
              <a:avLst/>
              <a:gdLst/>
              <a:ahLst/>
              <a:cxnLst/>
              <a:rect l="l" t="t" r="r" b="b"/>
              <a:pathLst>
                <a:path w="113029" h="76200">
                  <a:moveTo>
                    <a:pt x="81931" y="57601"/>
                  </a:moveTo>
                  <a:lnTo>
                    <a:pt x="81931" y="74962"/>
                  </a:lnTo>
                  <a:lnTo>
                    <a:pt x="93023" y="76072"/>
                  </a:lnTo>
                  <a:lnTo>
                    <a:pt x="104126" y="72579"/>
                  </a:lnTo>
                  <a:lnTo>
                    <a:pt x="110770" y="62918"/>
                  </a:lnTo>
                  <a:lnTo>
                    <a:pt x="111182" y="59849"/>
                  </a:lnTo>
                  <a:lnTo>
                    <a:pt x="94682" y="59849"/>
                  </a:lnTo>
                  <a:lnTo>
                    <a:pt x="81931" y="57601"/>
                  </a:lnTo>
                  <a:close/>
                </a:path>
                <a:path w="113029" h="76200">
                  <a:moveTo>
                    <a:pt x="19780" y="0"/>
                  </a:moveTo>
                  <a:lnTo>
                    <a:pt x="7880" y="4909"/>
                  </a:lnTo>
                  <a:lnTo>
                    <a:pt x="1936" y="14598"/>
                  </a:lnTo>
                  <a:lnTo>
                    <a:pt x="0" y="30458"/>
                  </a:lnTo>
                  <a:lnTo>
                    <a:pt x="2546" y="45327"/>
                  </a:lnTo>
                  <a:lnTo>
                    <a:pt x="8846" y="56738"/>
                  </a:lnTo>
                  <a:lnTo>
                    <a:pt x="18899" y="64690"/>
                  </a:lnTo>
                  <a:lnTo>
                    <a:pt x="32706" y="69183"/>
                  </a:lnTo>
                  <a:lnTo>
                    <a:pt x="40122" y="70491"/>
                  </a:lnTo>
                  <a:lnTo>
                    <a:pt x="46066" y="69793"/>
                  </a:lnTo>
                  <a:lnTo>
                    <a:pt x="55007" y="64345"/>
                  </a:lnTo>
                  <a:lnTo>
                    <a:pt x="58664" y="59392"/>
                  </a:lnTo>
                  <a:lnTo>
                    <a:pt x="61539" y="52089"/>
                  </a:lnTo>
                  <a:lnTo>
                    <a:pt x="34280" y="52089"/>
                  </a:lnTo>
                  <a:lnTo>
                    <a:pt x="24527" y="50375"/>
                  </a:lnTo>
                  <a:lnTo>
                    <a:pt x="20869" y="48355"/>
                  </a:lnTo>
                  <a:lnTo>
                    <a:pt x="14672" y="41472"/>
                  </a:lnTo>
                  <a:lnTo>
                    <a:pt x="13046" y="37065"/>
                  </a:lnTo>
                  <a:lnTo>
                    <a:pt x="13170" y="29213"/>
                  </a:lnTo>
                  <a:lnTo>
                    <a:pt x="18853" y="18863"/>
                  </a:lnTo>
                  <a:lnTo>
                    <a:pt x="33010" y="17570"/>
                  </a:lnTo>
                  <a:lnTo>
                    <a:pt x="35754" y="17570"/>
                  </a:lnTo>
                  <a:lnTo>
                    <a:pt x="35754" y="692"/>
                  </a:lnTo>
                  <a:lnTo>
                    <a:pt x="32025" y="46"/>
                  </a:lnTo>
                  <a:lnTo>
                    <a:pt x="19780" y="0"/>
                  </a:lnTo>
                  <a:close/>
                </a:path>
                <a:path w="113029" h="76200">
                  <a:moveTo>
                    <a:pt x="106844" y="27324"/>
                  </a:moveTo>
                  <a:lnTo>
                    <a:pt x="79645" y="27324"/>
                  </a:lnTo>
                  <a:lnTo>
                    <a:pt x="94682" y="29966"/>
                  </a:lnTo>
                  <a:lnTo>
                    <a:pt x="99822" y="35668"/>
                  </a:lnTo>
                  <a:lnTo>
                    <a:pt x="99914" y="55683"/>
                  </a:lnTo>
                  <a:lnTo>
                    <a:pt x="94682" y="59849"/>
                  </a:lnTo>
                  <a:lnTo>
                    <a:pt x="111182" y="59849"/>
                  </a:lnTo>
                  <a:lnTo>
                    <a:pt x="112944" y="46705"/>
                  </a:lnTo>
                  <a:lnTo>
                    <a:pt x="110505" y="34009"/>
                  </a:lnTo>
                  <a:lnTo>
                    <a:pt x="106844" y="27324"/>
                  </a:lnTo>
                  <a:close/>
                </a:path>
                <a:path w="113029" h="76200">
                  <a:moveTo>
                    <a:pt x="74412" y="9023"/>
                  </a:moveTo>
                  <a:lnTo>
                    <a:pt x="68164" y="9709"/>
                  </a:lnTo>
                  <a:lnTo>
                    <a:pt x="58817" y="15170"/>
                  </a:lnTo>
                  <a:lnTo>
                    <a:pt x="55108" y="20301"/>
                  </a:lnTo>
                  <a:lnTo>
                    <a:pt x="52342" y="27908"/>
                  </a:lnTo>
                  <a:lnTo>
                    <a:pt x="46422" y="43974"/>
                  </a:lnTo>
                  <a:lnTo>
                    <a:pt x="44186" y="47390"/>
                  </a:lnTo>
                  <a:lnTo>
                    <a:pt x="41545" y="49257"/>
                  </a:lnTo>
                  <a:lnTo>
                    <a:pt x="38497" y="51467"/>
                  </a:lnTo>
                  <a:lnTo>
                    <a:pt x="34280" y="52089"/>
                  </a:lnTo>
                  <a:lnTo>
                    <a:pt x="61539" y="52089"/>
                  </a:lnTo>
                  <a:lnTo>
                    <a:pt x="67910" y="35668"/>
                  </a:lnTo>
                  <a:lnTo>
                    <a:pt x="70374" y="31909"/>
                  </a:lnTo>
                  <a:lnTo>
                    <a:pt x="75962" y="27908"/>
                  </a:lnTo>
                  <a:lnTo>
                    <a:pt x="79645" y="27324"/>
                  </a:lnTo>
                  <a:lnTo>
                    <a:pt x="106844" y="27324"/>
                  </a:lnTo>
                  <a:lnTo>
                    <a:pt x="104417" y="22892"/>
                  </a:lnTo>
                  <a:lnTo>
                    <a:pt x="94861" y="14772"/>
                  </a:lnTo>
                  <a:lnTo>
                    <a:pt x="82236" y="10408"/>
                  </a:lnTo>
                  <a:lnTo>
                    <a:pt x="74412" y="9023"/>
                  </a:lnTo>
                  <a:close/>
                </a:path>
                <a:path w="113029" h="76200">
                  <a:moveTo>
                    <a:pt x="35754" y="17570"/>
                  </a:moveTo>
                  <a:lnTo>
                    <a:pt x="33010" y="17570"/>
                  </a:lnTo>
                  <a:lnTo>
                    <a:pt x="35754" y="18053"/>
                  </a:lnTo>
                  <a:lnTo>
                    <a:pt x="35754" y="17570"/>
                  </a:lnTo>
                  <a:close/>
                </a:path>
              </a:pathLst>
            </a:custGeom>
            <a:solidFill>
              <a:srgbClr val="0093D2"/>
            </a:solidFill>
          </p:spPr>
          <p:txBody>
            <a:bodyPr wrap="square" lIns="0" tIns="0" rIns="0" bIns="0" rtlCol="0"/>
            <a:lstStyle/>
            <a:p>
              <a:endParaRPr/>
            </a:p>
          </p:txBody>
        </p:sp>
        <p:sp>
          <p:nvSpPr>
            <p:cNvPr id="373" name="object 383">
              <a:extLst>
                <a:ext uri="{FF2B5EF4-FFF2-40B4-BE49-F238E27FC236}">
                  <a16:creationId xmlns:a16="http://schemas.microsoft.com/office/drawing/2014/main" id="{E6D14B81-4EC0-48C4-BCBA-B67ACC5E189F}"/>
                </a:ext>
              </a:extLst>
            </p:cNvPr>
            <p:cNvSpPr/>
            <p:nvPr/>
          </p:nvSpPr>
          <p:spPr>
            <a:xfrm>
              <a:off x="10682231" y="5251363"/>
              <a:ext cx="109220" cy="78105"/>
            </a:xfrm>
            <a:custGeom>
              <a:avLst/>
              <a:gdLst/>
              <a:ahLst/>
              <a:cxnLst/>
              <a:rect l="l" t="t" r="r" b="b"/>
              <a:pathLst>
                <a:path w="109220" h="78104">
                  <a:moveTo>
                    <a:pt x="108813" y="28663"/>
                  </a:moveTo>
                  <a:lnTo>
                    <a:pt x="64008" y="28663"/>
                  </a:lnTo>
                  <a:lnTo>
                    <a:pt x="94183" y="33985"/>
                  </a:lnTo>
                  <a:lnTo>
                    <a:pt x="94183" y="75425"/>
                  </a:lnTo>
                  <a:lnTo>
                    <a:pt x="108813" y="78016"/>
                  </a:lnTo>
                  <a:lnTo>
                    <a:pt x="108813" y="28663"/>
                  </a:lnTo>
                  <a:close/>
                </a:path>
                <a:path w="109220" h="78104">
                  <a:moveTo>
                    <a:pt x="108813" y="19951"/>
                  </a:moveTo>
                  <a:lnTo>
                    <a:pt x="14630" y="19951"/>
                  </a:lnTo>
                  <a:lnTo>
                    <a:pt x="49377" y="26085"/>
                  </a:lnTo>
                  <a:lnTo>
                    <a:pt x="49377" y="65100"/>
                  </a:lnTo>
                  <a:lnTo>
                    <a:pt x="64008" y="67678"/>
                  </a:lnTo>
                  <a:lnTo>
                    <a:pt x="64008" y="28663"/>
                  </a:lnTo>
                  <a:lnTo>
                    <a:pt x="108813" y="28663"/>
                  </a:lnTo>
                  <a:lnTo>
                    <a:pt x="108813" y="19951"/>
                  </a:lnTo>
                  <a:close/>
                </a:path>
                <a:path w="109220" h="78104">
                  <a:moveTo>
                    <a:pt x="0" y="0"/>
                  </a:moveTo>
                  <a:lnTo>
                    <a:pt x="0" y="60045"/>
                  </a:lnTo>
                  <a:lnTo>
                    <a:pt x="14630" y="62623"/>
                  </a:lnTo>
                  <a:lnTo>
                    <a:pt x="14630" y="19951"/>
                  </a:lnTo>
                  <a:lnTo>
                    <a:pt x="108813" y="19951"/>
                  </a:lnTo>
                  <a:lnTo>
                    <a:pt x="108813" y="19189"/>
                  </a:lnTo>
                  <a:lnTo>
                    <a:pt x="0" y="0"/>
                  </a:lnTo>
                  <a:close/>
                </a:path>
              </a:pathLst>
            </a:custGeom>
            <a:solidFill>
              <a:srgbClr val="0093D2"/>
            </a:solidFill>
          </p:spPr>
          <p:txBody>
            <a:bodyPr wrap="square" lIns="0" tIns="0" rIns="0" bIns="0" rtlCol="0"/>
            <a:lstStyle/>
            <a:p>
              <a:endParaRPr/>
            </a:p>
          </p:txBody>
        </p:sp>
        <p:sp>
          <p:nvSpPr>
            <p:cNvPr id="374" name="object 384">
              <a:extLst>
                <a:ext uri="{FF2B5EF4-FFF2-40B4-BE49-F238E27FC236}">
                  <a16:creationId xmlns:a16="http://schemas.microsoft.com/office/drawing/2014/main" id="{83D283AB-8368-4484-987F-FAE14D7A43D0}"/>
                </a:ext>
              </a:extLst>
            </p:cNvPr>
            <p:cNvSpPr/>
            <p:nvPr/>
          </p:nvSpPr>
          <p:spPr>
            <a:xfrm>
              <a:off x="5925816" y="6712139"/>
              <a:ext cx="108585" cy="78105"/>
            </a:xfrm>
            <a:custGeom>
              <a:avLst/>
              <a:gdLst/>
              <a:ahLst/>
              <a:cxnLst/>
              <a:rect l="l" t="t" r="r" b="b"/>
              <a:pathLst>
                <a:path w="108585" h="78104">
                  <a:moveTo>
                    <a:pt x="96657" y="0"/>
                  </a:moveTo>
                  <a:lnTo>
                    <a:pt x="0" y="25849"/>
                  </a:lnTo>
                  <a:lnTo>
                    <a:pt x="11875" y="50951"/>
                  </a:lnTo>
                  <a:lnTo>
                    <a:pt x="108191" y="77983"/>
                  </a:lnTo>
                  <a:lnTo>
                    <a:pt x="105950" y="59428"/>
                  </a:lnTo>
                  <a:lnTo>
                    <a:pt x="81673" y="53129"/>
                  </a:lnTo>
                  <a:lnTo>
                    <a:pt x="81889" y="50005"/>
                  </a:lnTo>
                  <a:lnTo>
                    <a:pt x="67881" y="50005"/>
                  </a:lnTo>
                  <a:lnTo>
                    <a:pt x="14541" y="37445"/>
                  </a:lnTo>
                  <a:lnTo>
                    <a:pt x="19050" y="36085"/>
                  </a:lnTo>
                  <a:lnTo>
                    <a:pt x="67881" y="24579"/>
                  </a:lnTo>
                  <a:lnTo>
                    <a:pt x="83647" y="24579"/>
                  </a:lnTo>
                  <a:lnTo>
                    <a:pt x="83889" y="21080"/>
                  </a:lnTo>
                  <a:lnTo>
                    <a:pt x="108191" y="14851"/>
                  </a:lnTo>
                  <a:lnTo>
                    <a:pt x="96657" y="0"/>
                  </a:lnTo>
                  <a:close/>
                </a:path>
                <a:path w="108585" h="78104">
                  <a:moveTo>
                    <a:pt x="83647" y="24579"/>
                  </a:moveTo>
                  <a:lnTo>
                    <a:pt x="67881" y="24579"/>
                  </a:lnTo>
                  <a:lnTo>
                    <a:pt x="67881" y="50005"/>
                  </a:lnTo>
                  <a:lnTo>
                    <a:pt x="81889" y="50005"/>
                  </a:lnTo>
                  <a:lnTo>
                    <a:pt x="83647" y="24579"/>
                  </a:lnTo>
                  <a:close/>
                </a:path>
              </a:pathLst>
            </a:custGeom>
            <a:solidFill>
              <a:srgbClr val="0093D2"/>
            </a:solidFill>
          </p:spPr>
          <p:txBody>
            <a:bodyPr wrap="square" lIns="0" tIns="0" rIns="0" bIns="0" rtlCol="0"/>
            <a:lstStyle/>
            <a:p>
              <a:endParaRPr/>
            </a:p>
          </p:txBody>
        </p:sp>
        <p:sp>
          <p:nvSpPr>
            <p:cNvPr id="375" name="object 385">
              <a:extLst>
                <a:ext uri="{FF2B5EF4-FFF2-40B4-BE49-F238E27FC236}">
                  <a16:creationId xmlns:a16="http://schemas.microsoft.com/office/drawing/2014/main" id="{6E931789-A2E6-4EA1-8ED9-6013F1678EC0}"/>
                </a:ext>
              </a:extLst>
            </p:cNvPr>
            <p:cNvSpPr/>
            <p:nvPr/>
          </p:nvSpPr>
          <p:spPr>
            <a:xfrm>
              <a:off x="5924668" y="6635725"/>
              <a:ext cx="111760" cy="69215"/>
            </a:xfrm>
            <a:custGeom>
              <a:avLst/>
              <a:gdLst/>
              <a:ahLst/>
              <a:cxnLst/>
              <a:rect l="l" t="t" r="r" b="b"/>
              <a:pathLst>
                <a:path w="111760" h="69215">
                  <a:moveTo>
                    <a:pt x="34934" y="1193"/>
                  </a:moveTo>
                  <a:lnTo>
                    <a:pt x="1294" y="24913"/>
                  </a:lnTo>
                  <a:lnTo>
                    <a:pt x="0" y="43295"/>
                  </a:lnTo>
                  <a:lnTo>
                    <a:pt x="5366" y="54469"/>
                  </a:lnTo>
                  <a:lnTo>
                    <a:pt x="16382" y="63383"/>
                  </a:lnTo>
                  <a:lnTo>
                    <a:pt x="26536" y="66465"/>
                  </a:lnTo>
                  <a:lnTo>
                    <a:pt x="39710" y="68269"/>
                  </a:lnTo>
                  <a:lnTo>
                    <a:pt x="56005" y="68775"/>
                  </a:lnTo>
                  <a:lnTo>
                    <a:pt x="69711" y="68016"/>
                  </a:lnTo>
                  <a:lnTo>
                    <a:pt x="81986" y="65753"/>
                  </a:lnTo>
                  <a:lnTo>
                    <a:pt x="93448" y="61461"/>
                  </a:lnTo>
                  <a:lnTo>
                    <a:pt x="104712" y="54613"/>
                  </a:lnTo>
                  <a:lnTo>
                    <a:pt x="106140" y="51458"/>
                  </a:lnTo>
                  <a:lnTo>
                    <a:pt x="42516" y="51458"/>
                  </a:lnTo>
                  <a:lnTo>
                    <a:pt x="29329" y="50103"/>
                  </a:lnTo>
                  <a:lnTo>
                    <a:pt x="20393" y="47523"/>
                  </a:lnTo>
                  <a:lnTo>
                    <a:pt x="14932" y="44996"/>
                  </a:lnTo>
                  <a:lnTo>
                    <a:pt x="12163" y="40424"/>
                  </a:lnTo>
                  <a:lnTo>
                    <a:pt x="12062" y="32650"/>
                  </a:lnTo>
                  <a:lnTo>
                    <a:pt x="17608" y="22038"/>
                  </a:lnTo>
                  <a:lnTo>
                    <a:pt x="33118" y="18313"/>
                  </a:lnTo>
                  <a:lnTo>
                    <a:pt x="34934" y="18288"/>
                  </a:lnTo>
                  <a:lnTo>
                    <a:pt x="34934" y="1193"/>
                  </a:lnTo>
                  <a:close/>
                </a:path>
                <a:path w="111760" h="69215">
                  <a:moveTo>
                    <a:pt x="107805" y="17170"/>
                  </a:moveTo>
                  <a:lnTo>
                    <a:pt x="71637" y="17170"/>
                  </a:lnTo>
                  <a:lnTo>
                    <a:pt x="80514" y="17513"/>
                  </a:lnTo>
                  <a:lnTo>
                    <a:pt x="93944" y="22345"/>
                  </a:lnTo>
                  <a:lnTo>
                    <a:pt x="98361" y="32650"/>
                  </a:lnTo>
                  <a:lnTo>
                    <a:pt x="98421" y="39433"/>
                  </a:lnTo>
                  <a:lnTo>
                    <a:pt x="95500" y="44107"/>
                  </a:lnTo>
                  <a:lnTo>
                    <a:pt x="85161" y="48408"/>
                  </a:lnTo>
                  <a:lnTo>
                    <a:pt x="76100" y="50103"/>
                  </a:lnTo>
                  <a:lnTo>
                    <a:pt x="62359" y="51127"/>
                  </a:lnTo>
                  <a:lnTo>
                    <a:pt x="42516" y="51458"/>
                  </a:lnTo>
                  <a:lnTo>
                    <a:pt x="106140" y="51458"/>
                  </a:lnTo>
                  <a:lnTo>
                    <a:pt x="109670" y="43655"/>
                  </a:lnTo>
                  <a:lnTo>
                    <a:pt x="111139" y="27217"/>
                  </a:lnTo>
                  <a:lnTo>
                    <a:pt x="107805" y="17170"/>
                  </a:lnTo>
                  <a:close/>
                </a:path>
                <a:path w="111760" h="69215">
                  <a:moveTo>
                    <a:pt x="72818" y="0"/>
                  </a:moveTo>
                  <a:lnTo>
                    <a:pt x="70545" y="38"/>
                  </a:lnTo>
                  <a:lnTo>
                    <a:pt x="70545" y="17183"/>
                  </a:lnTo>
                  <a:lnTo>
                    <a:pt x="71637" y="17170"/>
                  </a:lnTo>
                  <a:lnTo>
                    <a:pt x="107805" y="17170"/>
                  </a:lnTo>
                  <a:lnTo>
                    <a:pt x="107112" y="15082"/>
                  </a:lnTo>
                  <a:lnTo>
                    <a:pt x="97868" y="5628"/>
                  </a:lnTo>
                  <a:lnTo>
                    <a:pt x="86757" y="1288"/>
                  </a:lnTo>
                  <a:lnTo>
                    <a:pt x="72818" y="0"/>
                  </a:lnTo>
                  <a:close/>
                </a:path>
              </a:pathLst>
            </a:custGeom>
            <a:solidFill>
              <a:srgbClr val="0093D2"/>
            </a:solidFill>
          </p:spPr>
          <p:txBody>
            <a:bodyPr wrap="square" lIns="0" tIns="0" rIns="0" bIns="0" rtlCol="0"/>
            <a:lstStyle/>
            <a:p>
              <a:endParaRPr/>
            </a:p>
          </p:txBody>
        </p:sp>
        <p:sp>
          <p:nvSpPr>
            <p:cNvPr id="376" name="object 386">
              <a:extLst>
                <a:ext uri="{FF2B5EF4-FFF2-40B4-BE49-F238E27FC236}">
                  <a16:creationId xmlns:a16="http://schemas.microsoft.com/office/drawing/2014/main" id="{43A132B3-88F7-4ACE-9E0D-1F8CF1C18BC8}"/>
                </a:ext>
              </a:extLst>
            </p:cNvPr>
            <p:cNvSpPr/>
            <p:nvPr/>
          </p:nvSpPr>
          <p:spPr>
            <a:xfrm>
              <a:off x="5924693" y="6557619"/>
              <a:ext cx="111125" cy="69215"/>
            </a:xfrm>
            <a:custGeom>
              <a:avLst/>
              <a:gdLst/>
              <a:ahLst/>
              <a:cxnLst/>
              <a:rect l="l" t="t" r="r" b="b"/>
              <a:pathLst>
                <a:path w="111125" h="69215">
                  <a:moveTo>
                    <a:pt x="34910" y="1485"/>
                  </a:moveTo>
                  <a:lnTo>
                    <a:pt x="1257" y="25506"/>
                  </a:lnTo>
                  <a:lnTo>
                    <a:pt x="0" y="43382"/>
                  </a:lnTo>
                  <a:lnTo>
                    <a:pt x="12" y="43916"/>
                  </a:lnTo>
                  <a:lnTo>
                    <a:pt x="39772" y="68526"/>
                  </a:lnTo>
                  <a:lnTo>
                    <a:pt x="56106" y="68893"/>
                  </a:lnTo>
                  <a:lnTo>
                    <a:pt x="69770" y="68023"/>
                  </a:lnTo>
                  <a:lnTo>
                    <a:pt x="82013" y="65663"/>
                  </a:lnTo>
                  <a:lnTo>
                    <a:pt x="93449" y="61283"/>
                  </a:lnTo>
                  <a:lnTo>
                    <a:pt x="104691" y="54353"/>
                  </a:lnTo>
                  <a:lnTo>
                    <a:pt x="105893" y="51693"/>
                  </a:lnTo>
                  <a:lnTo>
                    <a:pt x="42494" y="51693"/>
                  </a:lnTo>
                  <a:lnTo>
                    <a:pt x="29338" y="50453"/>
                  </a:lnTo>
                  <a:lnTo>
                    <a:pt x="20368" y="47929"/>
                  </a:lnTo>
                  <a:lnTo>
                    <a:pt x="14907" y="45453"/>
                  </a:lnTo>
                  <a:lnTo>
                    <a:pt x="12139" y="40906"/>
                  </a:lnTo>
                  <a:lnTo>
                    <a:pt x="12043" y="33018"/>
                  </a:lnTo>
                  <a:lnTo>
                    <a:pt x="17622" y="22448"/>
                  </a:lnTo>
                  <a:lnTo>
                    <a:pt x="33094" y="18618"/>
                  </a:lnTo>
                  <a:lnTo>
                    <a:pt x="34910" y="18580"/>
                  </a:lnTo>
                  <a:lnTo>
                    <a:pt x="34910" y="1485"/>
                  </a:lnTo>
                  <a:close/>
                </a:path>
                <a:path w="111125" h="69215">
                  <a:moveTo>
                    <a:pt x="107879" y="17170"/>
                  </a:moveTo>
                  <a:lnTo>
                    <a:pt x="71613" y="17170"/>
                  </a:lnTo>
                  <a:lnTo>
                    <a:pt x="80536" y="17452"/>
                  </a:lnTo>
                  <a:lnTo>
                    <a:pt x="93932" y="22185"/>
                  </a:lnTo>
                  <a:lnTo>
                    <a:pt x="98397" y="32588"/>
                  </a:lnTo>
                  <a:lnTo>
                    <a:pt x="98397" y="39230"/>
                  </a:lnTo>
                  <a:lnTo>
                    <a:pt x="42494" y="51693"/>
                  </a:lnTo>
                  <a:lnTo>
                    <a:pt x="105893" y="51693"/>
                  </a:lnTo>
                  <a:lnTo>
                    <a:pt x="109650" y="43382"/>
                  </a:lnTo>
                  <a:lnTo>
                    <a:pt x="111126" y="27000"/>
                  </a:lnTo>
                  <a:lnTo>
                    <a:pt x="107879" y="17170"/>
                  </a:lnTo>
                  <a:close/>
                </a:path>
                <a:path w="111125" h="69215">
                  <a:moveTo>
                    <a:pt x="72794" y="0"/>
                  </a:moveTo>
                  <a:lnTo>
                    <a:pt x="70521" y="50"/>
                  </a:lnTo>
                  <a:lnTo>
                    <a:pt x="70521" y="17195"/>
                  </a:lnTo>
                  <a:lnTo>
                    <a:pt x="71613" y="17170"/>
                  </a:lnTo>
                  <a:lnTo>
                    <a:pt x="107879" y="17170"/>
                  </a:lnTo>
                  <a:lnTo>
                    <a:pt x="107111" y="14844"/>
                  </a:lnTo>
                  <a:lnTo>
                    <a:pt x="97846" y="5425"/>
                  </a:lnTo>
                  <a:lnTo>
                    <a:pt x="86735" y="1169"/>
                  </a:lnTo>
                  <a:lnTo>
                    <a:pt x="72794" y="0"/>
                  </a:lnTo>
                  <a:close/>
                </a:path>
              </a:pathLst>
            </a:custGeom>
            <a:solidFill>
              <a:srgbClr val="0093D2"/>
            </a:solidFill>
          </p:spPr>
          <p:txBody>
            <a:bodyPr wrap="square" lIns="0" tIns="0" rIns="0" bIns="0" rtlCol="0"/>
            <a:lstStyle/>
            <a:p>
              <a:endParaRPr/>
            </a:p>
          </p:txBody>
        </p:sp>
        <p:sp>
          <p:nvSpPr>
            <p:cNvPr id="377" name="object 387">
              <a:extLst>
                <a:ext uri="{FF2B5EF4-FFF2-40B4-BE49-F238E27FC236}">
                  <a16:creationId xmlns:a16="http://schemas.microsoft.com/office/drawing/2014/main" id="{D88802CC-08A5-4E99-A1B8-5D12066C4B06}"/>
                </a:ext>
              </a:extLst>
            </p:cNvPr>
            <p:cNvSpPr/>
            <p:nvPr/>
          </p:nvSpPr>
          <p:spPr>
            <a:xfrm>
              <a:off x="5924284" y="6477741"/>
              <a:ext cx="112395" cy="70485"/>
            </a:xfrm>
            <a:custGeom>
              <a:avLst/>
              <a:gdLst/>
              <a:ahLst/>
              <a:cxnLst/>
              <a:rect l="l" t="t" r="r" b="b"/>
              <a:pathLst>
                <a:path w="112394" h="70484">
                  <a:moveTo>
                    <a:pt x="53709" y="0"/>
                  </a:moveTo>
                  <a:lnTo>
                    <a:pt x="5765" y="16514"/>
                  </a:lnTo>
                  <a:lnTo>
                    <a:pt x="0" y="44086"/>
                  </a:lnTo>
                  <a:lnTo>
                    <a:pt x="4843" y="55647"/>
                  </a:lnTo>
                  <a:lnTo>
                    <a:pt x="15297" y="64695"/>
                  </a:lnTo>
                  <a:lnTo>
                    <a:pt x="23277" y="67603"/>
                  </a:lnTo>
                  <a:lnTo>
                    <a:pt x="34067" y="69508"/>
                  </a:lnTo>
                  <a:lnTo>
                    <a:pt x="48533" y="70360"/>
                  </a:lnTo>
                  <a:lnTo>
                    <a:pt x="67542" y="70106"/>
                  </a:lnTo>
                  <a:lnTo>
                    <a:pt x="80340" y="67931"/>
                  </a:lnTo>
                  <a:lnTo>
                    <a:pt x="91846" y="63999"/>
                  </a:lnTo>
                  <a:lnTo>
                    <a:pt x="102517" y="57951"/>
                  </a:lnTo>
                  <a:lnTo>
                    <a:pt x="105423" y="53628"/>
                  </a:lnTo>
                  <a:lnTo>
                    <a:pt x="42174" y="53628"/>
                  </a:lnTo>
                  <a:lnTo>
                    <a:pt x="29204" y="52187"/>
                  </a:lnTo>
                  <a:lnTo>
                    <a:pt x="20172" y="49256"/>
                  </a:lnTo>
                  <a:lnTo>
                    <a:pt x="15016" y="46703"/>
                  </a:lnTo>
                  <a:lnTo>
                    <a:pt x="12438" y="42474"/>
                  </a:lnTo>
                  <a:lnTo>
                    <a:pt x="12438" y="30714"/>
                  </a:lnTo>
                  <a:lnTo>
                    <a:pt x="48928" y="17793"/>
                  </a:lnTo>
                  <a:lnTo>
                    <a:pt x="69094" y="17118"/>
                  </a:lnTo>
                  <a:lnTo>
                    <a:pt x="106898" y="17118"/>
                  </a:lnTo>
                  <a:lnTo>
                    <a:pt x="105264" y="13938"/>
                  </a:lnTo>
                  <a:lnTo>
                    <a:pt x="93527" y="4743"/>
                  </a:lnTo>
                  <a:lnTo>
                    <a:pt x="83170" y="1732"/>
                  </a:lnTo>
                  <a:lnTo>
                    <a:pt x="69982" y="148"/>
                  </a:lnTo>
                  <a:lnTo>
                    <a:pt x="53709" y="0"/>
                  </a:lnTo>
                  <a:close/>
                </a:path>
                <a:path w="112394" h="70484">
                  <a:moveTo>
                    <a:pt x="106898" y="17118"/>
                  </a:moveTo>
                  <a:lnTo>
                    <a:pt x="69094" y="17118"/>
                  </a:lnTo>
                  <a:lnTo>
                    <a:pt x="81956" y="18485"/>
                  </a:lnTo>
                  <a:lnTo>
                    <a:pt x="90936" y="21277"/>
                  </a:lnTo>
                  <a:lnTo>
                    <a:pt x="96182" y="23932"/>
                  </a:lnTo>
                  <a:lnTo>
                    <a:pt x="98810" y="28237"/>
                  </a:lnTo>
                  <a:lnTo>
                    <a:pt x="98810" y="40099"/>
                  </a:lnTo>
                  <a:lnTo>
                    <a:pt x="62124" y="52998"/>
                  </a:lnTo>
                  <a:lnTo>
                    <a:pt x="42174" y="53628"/>
                  </a:lnTo>
                  <a:lnTo>
                    <a:pt x="105423" y="53628"/>
                  </a:lnTo>
                  <a:lnTo>
                    <a:pt x="109510" y="47545"/>
                  </a:lnTo>
                  <a:lnTo>
                    <a:pt x="111841" y="33800"/>
                  </a:lnTo>
                  <a:lnTo>
                    <a:pt x="110836" y="24783"/>
                  </a:lnTo>
                  <a:lnTo>
                    <a:pt x="106898" y="17118"/>
                  </a:lnTo>
                  <a:close/>
                </a:path>
              </a:pathLst>
            </a:custGeom>
            <a:solidFill>
              <a:srgbClr val="0093D2"/>
            </a:solidFill>
          </p:spPr>
          <p:txBody>
            <a:bodyPr wrap="square" lIns="0" tIns="0" rIns="0" bIns="0" rtlCol="0"/>
            <a:lstStyle/>
            <a:p>
              <a:endParaRPr/>
            </a:p>
          </p:txBody>
        </p:sp>
        <p:sp>
          <p:nvSpPr>
            <p:cNvPr id="378" name="object 388">
              <a:extLst>
                <a:ext uri="{FF2B5EF4-FFF2-40B4-BE49-F238E27FC236}">
                  <a16:creationId xmlns:a16="http://schemas.microsoft.com/office/drawing/2014/main" id="{C4941D2C-3B5A-47F3-A3C6-AB4D5B32A6EC}"/>
                </a:ext>
              </a:extLst>
            </p:cNvPr>
            <p:cNvSpPr/>
            <p:nvPr/>
          </p:nvSpPr>
          <p:spPr>
            <a:xfrm>
              <a:off x="5925809" y="6369798"/>
              <a:ext cx="108585" cy="94615"/>
            </a:xfrm>
            <a:custGeom>
              <a:avLst/>
              <a:gdLst/>
              <a:ahLst/>
              <a:cxnLst/>
              <a:rect l="l" t="t" r="r" b="b"/>
              <a:pathLst>
                <a:path w="108585" h="94614">
                  <a:moveTo>
                    <a:pt x="100410" y="0"/>
                  </a:moveTo>
                  <a:lnTo>
                    <a:pt x="0" y="4266"/>
                  </a:lnTo>
                  <a:lnTo>
                    <a:pt x="6209" y="31451"/>
                  </a:lnTo>
                  <a:lnTo>
                    <a:pt x="80162" y="45744"/>
                  </a:lnTo>
                  <a:lnTo>
                    <a:pt x="72498" y="48152"/>
                  </a:lnTo>
                  <a:lnTo>
                    <a:pt x="0" y="67906"/>
                  </a:lnTo>
                  <a:lnTo>
                    <a:pt x="7740" y="94243"/>
                  </a:lnTo>
                  <a:lnTo>
                    <a:pt x="108191" y="90905"/>
                  </a:lnTo>
                  <a:lnTo>
                    <a:pt x="98551" y="76315"/>
                  </a:lnTo>
                  <a:lnTo>
                    <a:pt x="23316" y="76315"/>
                  </a:lnTo>
                  <a:lnTo>
                    <a:pt x="108191" y="52615"/>
                  </a:lnTo>
                  <a:lnTo>
                    <a:pt x="106319" y="37574"/>
                  </a:lnTo>
                  <a:lnTo>
                    <a:pt x="19591" y="19601"/>
                  </a:lnTo>
                  <a:lnTo>
                    <a:pt x="108191" y="15988"/>
                  </a:lnTo>
                  <a:lnTo>
                    <a:pt x="100410" y="0"/>
                  </a:lnTo>
                  <a:close/>
                </a:path>
                <a:path w="108585" h="94614">
                  <a:moveTo>
                    <a:pt x="97657" y="74962"/>
                  </a:moveTo>
                  <a:lnTo>
                    <a:pt x="48395" y="76252"/>
                  </a:lnTo>
                  <a:lnTo>
                    <a:pt x="23316" y="76315"/>
                  </a:lnTo>
                  <a:lnTo>
                    <a:pt x="98551" y="76315"/>
                  </a:lnTo>
                  <a:lnTo>
                    <a:pt x="97657" y="74962"/>
                  </a:lnTo>
                  <a:close/>
                </a:path>
              </a:pathLst>
            </a:custGeom>
            <a:solidFill>
              <a:srgbClr val="0093D2"/>
            </a:solidFill>
          </p:spPr>
          <p:txBody>
            <a:bodyPr wrap="square" lIns="0" tIns="0" rIns="0" bIns="0" rtlCol="0"/>
            <a:lstStyle/>
            <a:p>
              <a:endParaRPr/>
            </a:p>
          </p:txBody>
        </p:sp>
        <p:sp>
          <p:nvSpPr>
            <p:cNvPr id="379" name="object 389">
              <a:extLst>
                <a:ext uri="{FF2B5EF4-FFF2-40B4-BE49-F238E27FC236}">
                  <a16:creationId xmlns:a16="http://schemas.microsoft.com/office/drawing/2014/main" id="{13FAE51D-3CF2-4DA5-84D9-F0EF75A5897F}"/>
                </a:ext>
              </a:extLst>
            </p:cNvPr>
            <p:cNvSpPr/>
            <p:nvPr/>
          </p:nvSpPr>
          <p:spPr>
            <a:xfrm>
              <a:off x="5925809" y="6260830"/>
              <a:ext cx="108585" cy="95250"/>
            </a:xfrm>
            <a:custGeom>
              <a:avLst/>
              <a:gdLst/>
              <a:ahLst/>
              <a:cxnLst/>
              <a:rect l="l" t="t" r="r" b="b"/>
              <a:pathLst>
                <a:path w="108585" h="95250">
                  <a:moveTo>
                    <a:pt x="100350" y="0"/>
                  </a:moveTo>
                  <a:lnTo>
                    <a:pt x="0" y="5359"/>
                  </a:lnTo>
                  <a:lnTo>
                    <a:pt x="6045" y="32446"/>
                  </a:lnTo>
                  <a:lnTo>
                    <a:pt x="80162" y="45974"/>
                  </a:lnTo>
                  <a:lnTo>
                    <a:pt x="72266" y="48520"/>
                  </a:lnTo>
                  <a:lnTo>
                    <a:pt x="0" y="69012"/>
                  </a:lnTo>
                  <a:lnTo>
                    <a:pt x="7789" y="95260"/>
                  </a:lnTo>
                  <a:lnTo>
                    <a:pt x="108191" y="90817"/>
                  </a:lnTo>
                  <a:lnTo>
                    <a:pt x="99296" y="77080"/>
                  </a:lnTo>
                  <a:lnTo>
                    <a:pt x="23599" y="77080"/>
                  </a:lnTo>
                  <a:lnTo>
                    <a:pt x="108191" y="52527"/>
                  </a:lnTo>
                  <a:lnTo>
                    <a:pt x="106600" y="37561"/>
                  </a:lnTo>
                  <a:lnTo>
                    <a:pt x="19645" y="20473"/>
                  </a:lnTo>
                  <a:lnTo>
                    <a:pt x="108191" y="15887"/>
                  </a:lnTo>
                  <a:lnTo>
                    <a:pt x="100350" y="0"/>
                  </a:lnTo>
                  <a:close/>
                </a:path>
                <a:path w="108585" h="95250">
                  <a:moveTo>
                    <a:pt x="97936" y="74980"/>
                  </a:moveTo>
                  <a:lnTo>
                    <a:pt x="71691" y="76101"/>
                  </a:lnTo>
                  <a:lnTo>
                    <a:pt x="48566" y="76796"/>
                  </a:lnTo>
                  <a:lnTo>
                    <a:pt x="23599" y="77080"/>
                  </a:lnTo>
                  <a:lnTo>
                    <a:pt x="99296" y="77080"/>
                  </a:lnTo>
                  <a:lnTo>
                    <a:pt x="97936" y="74980"/>
                  </a:lnTo>
                  <a:close/>
                </a:path>
              </a:pathLst>
            </a:custGeom>
            <a:solidFill>
              <a:srgbClr val="0093D2"/>
            </a:solidFill>
          </p:spPr>
          <p:txBody>
            <a:bodyPr wrap="square" lIns="0" tIns="0" rIns="0" bIns="0" rtlCol="0"/>
            <a:lstStyle/>
            <a:p>
              <a:endParaRPr/>
            </a:p>
          </p:txBody>
        </p:sp>
        <p:sp>
          <p:nvSpPr>
            <p:cNvPr id="380" name="object 390">
              <a:extLst>
                <a:ext uri="{FF2B5EF4-FFF2-40B4-BE49-F238E27FC236}">
                  <a16:creationId xmlns:a16="http://schemas.microsoft.com/office/drawing/2014/main" id="{82F100EE-154B-4EC0-A05C-101AD81BECB5}"/>
                </a:ext>
              </a:extLst>
            </p:cNvPr>
            <p:cNvSpPr/>
            <p:nvPr/>
          </p:nvSpPr>
          <p:spPr>
            <a:xfrm>
              <a:off x="5924310" y="6177017"/>
              <a:ext cx="112395" cy="71120"/>
            </a:xfrm>
            <a:custGeom>
              <a:avLst/>
              <a:gdLst/>
              <a:ahLst/>
              <a:cxnLst/>
              <a:rect l="l" t="t" r="r" b="b"/>
              <a:pathLst>
                <a:path w="112394" h="71120">
                  <a:moveTo>
                    <a:pt x="69511" y="0"/>
                  </a:moveTo>
                  <a:lnTo>
                    <a:pt x="28411" y="5152"/>
                  </a:lnTo>
                  <a:lnTo>
                    <a:pt x="124" y="43542"/>
                  </a:lnTo>
                  <a:lnTo>
                    <a:pt x="0" y="46038"/>
                  </a:lnTo>
                  <a:lnTo>
                    <a:pt x="4848" y="57454"/>
                  </a:lnTo>
                  <a:lnTo>
                    <a:pt x="15570" y="66336"/>
                  </a:lnTo>
                  <a:lnTo>
                    <a:pt x="23571" y="68932"/>
                  </a:lnTo>
                  <a:lnTo>
                    <a:pt x="34402" y="70455"/>
                  </a:lnTo>
                  <a:lnTo>
                    <a:pt x="48943" y="70822"/>
                  </a:lnTo>
                  <a:lnTo>
                    <a:pt x="68072" y="69949"/>
                  </a:lnTo>
                  <a:lnTo>
                    <a:pt x="80667" y="67348"/>
                  </a:lnTo>
                  <a:lnTo>
                    <a:pt x="92060" y="63020"/>
                  </a:lnTo>
                  <a:lnTo>
                    <a:pt x="102710" y="56585"/>
                  </a:lnTo>
                  <a:lnTo>
                    <a:pt x="104180" y="54315"/>
                  </a:lnTo>
                  <a:lnTo>
                    <a:pt x="42154" y="54315"/>
                  </a:lnTo>
                  <a:lnTo>
                    <a:pt x="29180" y="53266"/>
                  </a:lnTo>
                  <a:lnTo>
                    <a:pt x="20147" y="50603"/>
                  </a:lnTo>
                  <a:lnTo>
                    <a:pt x="14990" y="48215"/>
                  </a:lnTo>
                  <a:lnTo>
                    <a:pt x="12412" y="44063"/>
                  </a:lnTo>
                  <a:lnTo>
                    <a:pt x="12412" y="32302"/>
                  </a:lnTo>
                  <a:lnTo>
                    <a:pt x="48969" y="18267"/>
                  </a:lnTo>
                  <a:lnTo>
                    <a:pt x="69061" y="16983"/>
                  </a:lnTo>
                  <a:lnTo>
                    <a:pt x="107423" y="16983"/>
                  </a:lnTo>
                  <a:lnTo>
                    <a:pt x="105181" y="12710"/>
                  </a:lnTo>
                  <a:lnTo>
                    <a:pt x="93125" y="3722"/>
                  </a:lnTo>
                  <a:lnTo>
                    <a:pt x="82765" y="1119"/>
                  </a:lnTo>
                  <a:lnTo>
                    <a:pt x="69511" y="0"/>
                  </a:lnTo>
                  <a:close/>
                </a:path>
                <a:path w="112394" h="71120">
                  <a:moveTo>
                    <a:pt x="107423" y="16983"/>
                  </a:moveTo>
                  <a:lnTo>
                    <a:pt x="69061" y="16983"/>
                  </a:lnTo>
                  <a:lnTo>
                    <a:pt x="81928" y="17960"/>
                  </a:lnTo>
                  <a:lnTo>
                    <a:pt x="90911" y="20479"/>
                  </a:lnTo>
                  <a:lnTo>
                    <a:pt x="96156" y="22968"/>
                  </a:lnTo>
                  <a:lnTo>
                    <a:pt x="98785" y="27197"/>
                  </a:lnTo>
                  <a:lnTo>
                    <a:pt x="98785" y="39059"/>
                  </a:lnTo>
                  <a:lnTo>
                    <a:pt x="62030" y="53088"/>
                  </a:lnTo>
                  <a:lnTo>
                    <a:pt x="42154" y="54315"/>
                  </a:lnTo>
                  <a:lnTo>
                    <a:pt x="104180" y="54315"/>
                  </a:lnTo>
                  <a:lnTo>
                    <a:pt x="109539" y="46038"/>
                  </a:lnTo>
                  <a:lnTo>
                    <a:pt x="111688" y="33128"/>
                  </a:lnTo>
                  <a:lnTo>
                    <a:pt x="111808" y="32302"/>
                  </a:lnTo>
                  <a:lnTo>
                    <a:pt x="110829" y="23477"/>
                  </a:lnTo>
                  <a:lnTo>
                    <a:pt x="107423" y="16983"/>
                  </a:lnTo>
                  <a:close/>
                </a:path>
              </a:pathLst>
            </a:custGeom>
            <a:solidFill>
              <a:srgbClr val="0093D2"/>
            </a:solidFill>
          </p:spPr>
          <p:txBody>
            <a:bodyPr wrap="square" lIns="0" tIns="0" rIns="0" bIns="0" rtlCol="0"/>
            <a:lstStyle/>
            <a:p>
              <a:endParaRPr/>
            </a:p>
          </p:txBody>
        </p:sp>
        <p:sp>
          <p:nvSpPr>
            <p:cNvPr id="381" name="object 391">
              <a:extLst>
                <a:ext uri="{FF2B5EF4-FFF2-40B4-BE49-F238E27FC236}">
                  <a16:creationId xmlns:a16="http://schemas.microsoft.com/office/drawing/2014/main" id="{9B0C51C7-2B3F-41BE-BD5C-2D65802EC9BD}"/>
                </a:ext>
              </a:extLst>
            </p:cNvPr>
            <p:cNvSpPr/>
            <p:nvPr/>
          </p:nvSpPr>
          <p:spPr>
            <a:xfrm>
              <a:off x="5925811" y="6093700"/>
              <a:ext cx="108585" cy="71755"/>
            </a:xfrm>
            <a:custGeom>
              <a:avLst/>
              <a:gdLst/>
              <a:ahLst/>
              <a:cxnLst/>
              <a:rect l="l" t="t" r="r" b="b"/>
              <a:pathLst>
                <a:path w="108585" h="71754">
                  <a:moveTo>
                    <a:pt x="61854" y="0"/>
                  </a:moveTo>
                  <a:lnTo>
                    <a:pt x="19022" y="8370"/>
                  </a:lnTo>
                  <a:lnTo>
                    <a:pt x="0" y="41475"/>
                  </a:lnTo>
                  <a:lnTo>
                    <a:pt x="7908" y="71286"/>
                  </a:lnTo>
                  <a:lnTo>
                    <a:pt x="108191" y="64906"/>
                  </a:lnTo>
                  <a:lnTo>
                    <a:pt x="107923" y="53908"/>
                  </a:lnTo>
                  <a:lnTo>
                    <a:pt x="13030" y="53908"/>
                  </a:lnTo>
                  <a:lnTo>
                    <a:pt x="13030" y="32470"/>
                  </a:lnTo>
                  <a:lnTo>
                    <a:pt x="63811" y="16691"/>
                  </a:lnTo>
                  <a:lnTo>
                    <a:pt x="104492" y="16691"/>
                  </a:lnTo>
                  <a:lnTo>
                    <a:pt x="102189" y="11130"/>
                  </a:lnTo>
                  <a:lnTo>
                    <a:pt x="93000" y="3474"/>
                  </a:lnTo>
                  <a:lnTo>
                    <a:pt x="86040" y="1247"/>
                  </a:lnTo>
                  <a:lnTo>
                    <a:pt x="76013" y="53"/>
                  </a:lnTo>
                  <a:lnTo>
                    <a:pt x="61854" y="0"/>
                  </a:lnTo>
                  <a:close/>
                </a:path>
                <a:path w="108585" h="71754">
                  <a:moveTo>
                    <a:pt x="104492" y="16691"/>
                  </a:moveTo>
                  <a:lnTo>
                    <a:pt x="63811" y="16691"/>
                  </a:lnTo>
                  <a:lnTo>
                    <a:pt x="77286" y="17272"/>
                  </a:lnTo>
                  <a:lnTo>
                    <a:pt x="86525" y="19567"/>
                  </a:lnTo>
                  <a:lnTo>
                    <a:pt x="92265" y="22120"/>
                  </a:lnTo>
                  <a:lnTo>
                    <a:pt x="95153" y="27098"/>
                  </a:lnTo>
                  <a:lnTo>
                    <a:pt x="95161" y="34350"/>
                  </a:lnTo>
                  <a:lnTo>
                    <a:pt x="88106" y="48997"/>
                  </a:lnTo>
                  <a:lnTo>
                    <a:pt x="13030" y="53908"/>
                  </a:lnTo>
                  <a:lnTo>
                    <a:pt x="107923" y="53908"/>
                  </a:lnTo>
                  <a:lnTo>
                    <a:pt x="107174" y="23166"/>
                  </a:lnTo>
                  <a:lnTo>
                    <a:pt x="104492" y="16691"/>
                  </a:lnTo>
                  <a:close/>
                </a:path>
              </a:pathLst>
            </a:custGeom>
            <a:solidFill>
              <a:srgbClr val="0093D2"/>
            </a:solidFill>
          </p:spPr>
          <p:txBody>
            <a:bodyPr wrap="square" lIns="0" tIns="0" rIns="0" bIns="0" rtlCol="0"/>
            <a:lstStyle/>
            <a:p>
              <a:endParaRPr/>
            </a:p>
          </p:txBody>
        </p:sp>
        <p:sp>
          <p:nvSpPr>
            <p:cNvPr id="382" name="object 392">
              <a:extLst>
                <a:ext uri="{FF2B5EF4-FFF2-40B4-BE49-F238E27FC236}">
                  <a16:creationId xmlns:a16="http://schemas.microsoft.com/office/drawing/2014/main" id="{2E3E2ACF-9F57-40CE-9979-1BF35D6C25D3}"/>
                </a:ext>
              </a:extLst>
            </p:cNvPr>
            <p:cNvSpPr/>
            <p:nvPr/>
          </p:nvSpPr>
          <p:spPr>
            <a:xfrm>
              <a:off x="5925816" y="6008442"/>
              <a:ext cx="108585" cy="76835"/>
            </a:xfrm>
            <a:custGeom>
              <a:avLst/>
              <a:gdLst/>
              <a:ahLst/>
              <a:cxnLst/>
              <a:rect l="l" t="t" r="r" b="b"/>
              <a:pathLst>
                <a:path w="108585" h="76835">
                  <a:moveTo>
                    <a:pt x="94565" y="0"/>
                  </a:moveTo>
                  <a:lnTo>
                    <a:pt x="0" y="32009"/>
                  </a:lnTo>
                  <a:lnTo>
                    <a:pt x="10092" y="55899"/>
                  </a:lnTo>
                  <a:lnTo>
                    <a:pt x="108191" y="76459"/>
                  </a:lnTo>
                  <a:lnTo>
                    <a:pt x="106375" y="58133"/>
                  </a:lnTo>
                  <a:lnTo>
                    <a:pt x="81673" y="53485"/>
                  </a:lnTo>
                  <a:lnTo>
                    <a:pt x="81854" y="51339"/>
                  </a:lnTo>
                  <a:lnTo>
                    <a:pt x="67881" y="51339"/>
                  </a:lnTo>
                  <a:lnTo>
                    <a:pt x="14541" y="42576"/>
                  </a:lnTo>
                  <a:lnTo>
                    <a:pt x="20027" y="40595"/>
                  </a:lnTo>
                  <a:lnTo>
                    <a:pt x="67881" y="25913"/>
                  </a:lnTo>
                  <a:lnTo>
                    <a:pt x="84002" y="25913"/>
                  </a:lnTo>
                  <a:lnTo>
                    <a:pt x="84408" y="21107"/>
                  </a:lnTo>
                  <a:lnTo>
                    <a:pt x="108191" y="13315"/>
                  </a:lnTo>
                  <a:lnTo>
                    <a:pt x="94565" y="0"/>
                  </a:lnTo>
                  <a:close/>
                </a:path>
                <a:path w="108585" h="76835">
                  <a:moveTo>
                    <a:pt x="84002" y="25913"/>
                  </a:moveTo>
                  <a:lnTo>
                    <a:pt x="67881" y="25913"/>
                  </a:lnTo>
                  <a:lnTo>
                    <a:pt x="67881" y="51339"/>
                  </a:lnTo>
                  <a:lnTo>
                    <a:pt x="81854" y="51339"/>
                  </a:lnTo>
                  <a:lnTo>
                    <a:pt x="84002" y="25913"/>
                  </a:lnTo>
                  <a:close/>
                </a:path>
              </a:pathLst>
            </a:custGeom>
            <a:solidFill>
              <a:srgbClr val="0093D2"/>
            </a:solidFill>
          </p:spPr>
          <p:txBody>
            <a:bodyPr wrap="square" lIns="0" tIns="0" rIns="0" bIns="0" rtlCol="0"/>
            <a:lstStyle/>
            <a:p>
              <a:endParaRPr/>
            </a:p>
          </p:txBody>
        </p:sp>
        <p:sp>
          <p:nvSpPr>
            <p:cNvPr id="383" name="object 393">
              <a:extLst>
                <a:ext uri="{FF2B5EF4-FFF2-40B4-BE49-F238E27FC236}">
                  <a16:creationId xmlns:a16="http://schemas.microsoft.com/office/drawing/2014/main" id="{DB7B47F3-734B-40B6-9FE8-68636980A2AB}"/>
                </a:ext>
              </a:extLst>
            </p:cNvPr>
            <p:cNvSpPr/>
            <p:nvPr/>
          </p:nvSpPr>
          <p:spPr>
            <a:xfrm>
              <a:off x="5925809" y="5952408"/>
              <a:ext cx="108585" cy="69215"/>
            </a:xfrm>
            <a:custGeom>
              <a:avLst/>
              <a:gdLst/>
              <a:ahLst/>
              <a:cxnLst/>
              <a:rect l="l" t="t" r="r" b="b"/>
              <a:pathLst>
                <a:path w="108585" h="69214">
                  <a:moveTo>
                    <a:pt x="14541" y="0"/>
                  </a:moveTo>
                  <a:lnTo>
                    <a:pt x="0" y="1244"/>
                  </a:lnTo>
                  <a:lnTo>
                    <a:pt x="0" y="68618"/>
                  </a:lnTo>
                  <a:lnTo>
                    <a:pt x="14541" y="67475"/>
                  </a:lnTo>
                  <a:lnTo>
                    <a:pt x="20433" y="41559"/>
                  </a:lnTo>
                  <a:lnTo>
                    <a:pt x="108191" y="34455"/>
                  </a:lnTo>
                  <a:lnTo>
                    <a:pt x="104848" y="24980"/>
                  </a:lnTo>
                  <a:lnTo>
                    <a:pt x="14541" y="24980"/>
                  </a:lnTo>
                  <a:lnTo>
                    <a:pt x="14541" y="0"/>
                  </a:lnTo>
                  <a:close/>
                </a:path>
                <a:path w="108585" h="69214">
                  <a:moveTo>
                    <a:pt x="102287" y="17722"/>
                  </a:moveTo>
                  <a:lnTo>
                    <a:pt x="14541" y="24980"/>
                  </a:lnTo>
                  <a:lnTo>
                    <a:pt x="104848" y="24980"/>
                  </a:lnTo>
                  <a:lnTo>
                    <a:pt x="102287" y="17722"/>
                  </a:lnTo>
                  <a:close/>
                </a:path>
              </a:pathLst>
            </a:custGeom>
            <a:solidFill>
              <a:srgbClr val="0093D2"/>
            </a:solidFill>
          </p:spPr>
          <p:txBody>
            <a:bodyPr wrap="square" lIns="0" tIns="0" rIns="0" bIns="0" rtlCol="0"/>
            <a:lstStyle/>
            <a:p>
              <a:endParaRPr/>
            </a:p>
          </p:txBody>
        </p:sp>
        <p:sp>
          <p:nvSpPr>
            <p:cNvPr id="384" name="object 394">
              <a:extLst>
                <a:ext uri="{FF2B5EF4-FFF2-40B4-BE49-F238E27FC236}">
                  <a16:creationId xmlns:a16="http://schemas.microsoft.com/office/drawing/2014/main" id="{06C2A378-BED9-46A0-AFBC-0E013DF1C9AE}"/>
                </a:ext>
              </a:extLst>
            </p:cNvPr>
            <p:cNvSpPr/>
            <p:nvPr/>
          </p:nvSpPr>
          <p:spPr>
            <a:xfrm>
              <a:off x="5925809" y="5918867"/>
              <a:ext cx="108585" cy="25400"/>
            </a:xfrm>
            <a:custGeom>
              <a:avLst/>
              <a:gdLst/>
              <a:ahLst/>
              <a:cxnLst/>
              <a:rect l="l" t="t" r="r" b="b"/>
              <a:pathLst>
                <a:path w="108585" h="25400">
                  <a:moveTo>
                    <a:pt x="100073" y="0"/>
                  </a:moveTo>
                  <a:lnTo>
                    <a:pt x="0" y="8797"/>
                  </a:lnTo>
                  <a:lnTo>
                    <a:pt x="8100" y="25118"/>
                  </a:lnTo>
                  <a:lnTo>
                    <a:pt x="108191" y="16493"/>
                  </a:lnTo>
                  <a:lnTo>
                    <a:pt x="100073" y="0"/>
                  </a:lnTo>
                  <a:close/>
                </a:path>
              </a:pathLst>
            </a:custGeom>
            <a:solidFill>
              <a:srgbClr val="0093D2"/>
            </a:solidFill>
          </p:spPr>
          <p:txBody>
            <a:bodyPr wrap="square" lIns="0" tIns="0" rIns="0" bIns="0" rtlCol="0"/>
            <a:lstStyle/>
            <a:p>
              <a:endParaRPr/>
            </a:p>
          </p:txBody>
        </p:sp>
        <p:sp>
          <p:nvSpPr>
            <p:cNvPr id="385" name="object 395">
              <a:extLst>
                <a:ext uri="{FF2B5EF4-FFF2-40B4-BE49-F238E27FC236}">
                  <a16:creationId xmlns:a16="http://schemas.microsoft.com/office/drawing/2014/main" id="{2C44BB04-39D3-4D78-BE29-DA20A973B81A}"/>
                </a:ext>
              </a:extLst>
            </p:cNvPr>
            <p:cNvSpPr/>
            <p:nvPr/>
          </p:nvSpPr>
          <p:spPr>
            <a:xfrm>
              <a:off x="5924243" y="5836922"/>
              <a:ext cx="112395" cy="71755"/>
            </a:xfrm>
            <a:custGeom>
              <a:avLst/>
              <a:gdLst/>
              <a:ahLst/>
              <a:cxnLst/>
              <a:rect l="l" t="t" r="r" b="b"/>
              <a:pathLst>
                <a:path w="112394" h="71754">
                  <a:moveTo>
                    <a:pt x="69052" y="0"/>
                  </a:moveTo>
                  <a:lnTo>
                    <a:pt x="28147" y="6680"/>
                  </a:lnTo>
                  <a:lnTo>
                    <a:pt x="0" y="48161"/>
                  </a:lnTo>
                  <a:lnTo>
                    <a:pt x="4948" y="59632"/>
                  </a:lnTo>
                  <a:lnTo>
                    <a:pt x="15987" y="68310"/>
                  </a:lnTo>
                  <a:lnTo>
                    <a:pt x="24013" y="70549"/>
                  </a:lnTo>
                  <a:lnTo>
                    <a:pt x="34896" y="71629"/>
                  </a:lnTo>
                  <a:lnTo>
                    <a:pt x="49525" y="71434"/>
                  </a:lnTo>
                  <a:lnTo>
                    <a:pt x="68789" y="69845"/>
                  </a:lnTo>
                  <a:lnTo>
                    <a:pt x="81149" y="66775"/>
                  </a:lnTo>
                  <a:lnTo>
                    <a:pt x="92405" y="62015"/>
                  </a:lnTo>
                  <a:lnTo>
                    <a:pt x="102917" y="55228"/>
                  </a:lnTo>
                  <a:lnTo>
                    <a:pt x="42228" y="55228"/>
                  </a:lnTo>
                  <a:lnTo>
                    <a:pt x="29250" y="54625"/>
                  </a:lnTo>
                  <a:lnTo>
                    <a:pt x="20213" y="52281"/>
                  </a:lnTo>
                  <a:lnTo>
                    <a:pt x="15057" y="50058"/>
                  </a:lnTo>
                  <a:lnTo>
                    <a:pt x="12479" y="46007"/>
                  </a:lnTo>
                  <a:lnTo>
                    <a:pt x="12479" y="34247"/>
                  </a:lnTo>
                  <a:lnTo>
                    <a:pt x="49132" y="18931"/>
                  </a:lnTo>
                  <a:lnTo>
                    <a:pt x="69124" y="16965"/>
                  </a:lnTo>
                  <a:lnTo>
                    <a:pt x="108138" y="16965"/>
                  </a:lnTo>
                  <a:lnTo>
                    <a:pt x="105181" y="11462"/>
                  </a:lnTo>
                  <a:lnTo>
                    <a:pt x="92752" y="2731"/>
                  </a:lnTo>
                  <a:lnTo>
                    <a:pt x="82383" y="590"/>
                  </a:lnTo>
                  <a:lnTo>
                    <a:pt x="69052" y="0"/>
                  </a:lnTo>
                  <a:close/>
                </a:path>
                <a:path w="112394" h="71754">
                  <a:moveTo>
                    <a:pt x="108138" y="16965"/>
                  </a:moveTo>
                  <a:lnTo>
                    <a:pt x="69124" y="16965"/>
                  </a:lnTo>
                  <a:lnTo>
                    <a:pt x="81994" y="17494"/>
                  </a:lnTo>
                  <a:lnTo>
                    <a:pt x="90978" y="19705"/>
                  </a:lnTo>
                  <a:lnTo>
                    <a:pt x="96223" y="22017"/>
                  </a:lnTo>
                  <a:lnTo>
                    <a:pt x="98852" y="26157"/>
                  </a:lnTo>
                  <a:lnTo>
                    <a:pt x="98852" y="38019"/>
                  </a:lnTo>
                  <a:lnTo>
                    <a:pt x="62005" y="53322"/>
                  </a:lnTo>
                  <a:lnTo>
                    <a:pt x="42228" y="55228"/>
                  </a:lnTo>
                  <a:lnTo>
                    <a:pt x="102917" y="55228"/>
                  </a:lnTo>
                  <a:lnTo>
                    <a:pt x="109667" y="44461"/>
                  </a:lnTo>
                  <a:lnTo>
                    <a:pt x="111882" y="30881"/>
                  </a:lnTo>
                  <a:lnTo>
                    <a:pt x="110918" y="22140"/>
                  </a:lnTo>
                  <a:lnTo>
                    <a:pt x="108138" y="16965"/>
                  </a:lnTo>
                  <a:close/>
                </a:path>
              </a:pathLst>
            </a:custGeom>
            <a:solidFill>
              <a:srgbClr val="0093D2"/>
            </a:solidFill>
          </p:spPr>
          <p:txBody>
            <a:bodyPr wrap="square" lIns="0" tIns="0" rIns="0" bIns="0" rtlCol="0"/>
            <a:lstStyle/>
            <a:p>
              <a:endParaRPr/>
            </a:p>
          </p:txBody>
        </p:sp>
        <p:sp>
          <p:nvSpPr>
            <p:cNvPr id="386" name="object 396">
              <a:extLst>
                <a:ext uri="{FF2B5EF4-FFF2-40B4-BE49-F238E27FC236}">
                  <a16:creationId xmlns:a16="http://schemas.microsoft.com/office/drawing/2014/main" id="{CC89F77D-3F58-4E90-8072-0B13F044F87E}"/>
                </a:ext>
              </a:extLst>
            </p:cNvPr>
            <p:cNvSpPr/>
            <p:nvPr/>
          </p:nvSpPr>
          <p:spPr>
            <a:xfrm>
              <a:off x="5925809" y="5749094"/>
              <a:ext cx="108585" cy="78105"/>
            </a:xfrm>
            <a:custGeom>
              <a:avLst/>
              <a:gdLst/>
              <a:ahLst/>
              <a:cxnLst/>
              <a:rect l="l" t="t" r="r" b="b"/>
              <a:pathLst>
                <a:path w="108585" h="78104">
                  <a:moveTo>
                    <a:pt x="107572" y="18739"/>
                  </a:moveTo>
                  <a:lnTo>
                    <a:pt x="79710" y="18739"/>
                  </a:lnTo>
                  <a:lnTo>
                    <a:pt x="0" y="57725"/>
                  </a:lnTo>
                  <a:lnTo>
                    <a:pt x="8225" y="77810"/>
                  </a:lnTo>
                  <a:lnTo>
                    <a:pt x="108191" y="67999"/>
                  </a:lnTo>
                  <a:lnTo>
                    <a:pt x="105449" y="58494"/>
                  </a:lnTo>
                  <a:lnTo>
                    <a:pt x="28510" y="58494"/>
                  </a:lnTo>
                  <a:lnTo>
                    <a:pt x="108191" y="20247"/>
                  </a:lnTo>
                  <a:lnTo>
                    <a:pt x="107572" y="18739"/>
                  </a:lnTo>
                  <a:close/>
                </a:path>
                <a:path w="108585" h="78104">
                  <a:moveTo>
                    <a:pt x="103618" y="52148"/>
                  </a:moveTo>
                  <a:lnTo>
                    <a:pt x="54013" y="56733"/>
                  </a:lnTo>
                  <a:lnTo>
                    <a:pt x="28510" y="58494"/>
                  </a:lnTo>
                  <a:lnTo>
                    <a:pt x="105449" y="58494"/>
                  </a:lnTo>
                  <a:lnTo>
                    <a:pt x="103618" y="52148"/>
                  </a:lnTo>
                  <a:close/>
                </a:path>
                <a:path w="108585" h="78104">
                  <a:moveTo>
                    <a:pt x="99886" y="0"/>
                  </a:moveTo>
                  <a:lnTo>
                    <a:pt x="0" y="10493"/>
                  </a:lnTo>
                  <a:lnTo>
                    <a:pt x="4600" y="26159"/>
                  </a:lnTo>
                  <a:lnTo>
                    <a:pt x="79710" y="18739"/>
                  </a:lnTo>
                  <a:lnTo>
                    <a:pt x="107572" y="18739"/>
                  </a:lnTo>
                  <a:lnTo>
                    <a:pt x="99886" y="0"/>
                  </a:lnTo>
                  <a:close/>
                </a:path>
              </a:pathLst>
            </a:custGeom>
            <a:solidFill>
              <a:srgbClr val="0093D2"/>
            </a:solidFill>
          </p:spPr>
          <p:txBody>
            <a:bodyPr wrap="square" lIns="0" tIns="0" rIns="0" bIns="0" rtlCol="0"/>
            <a:lstStyle/>
            <a:p>
              <a:endParaRPr/>
            </a:p>
          </p:txBody>
        </p:sp>
        <p:sp>
          <p:nvSpPr>
            <p:cNvPr id="387" name="object 397">
              <a:extLst>
                <a:ext uri="{FF2B5EF4-FFF2-40B4-BE49-F238E27FC236}">
                  <a16:creationId xmlns:a16="http://schemas.microsoft.com/office/drawing/2014/main" id="{5173730E-E667-4B51-B49E-5EB61276AEE0}"/>
                </a:ext>
              </a:extLst>
            </p:cNvPr>
            <p:cNvSpPr/>
            <p:nvPr/>
          </p:nvSpPr>
          <p:spPr>
            <a:xfrm>
              <a:off x="7215322" y="6516228"/>
              <a:ext cx="108585" cy="20320"/>
            </a:xfrm>
            <a:custGeom>
              <a:avLst/>
              <a:gdLst/>
              <a:ahLst/>
              <a:cxnLst/>
              <a:rect l="l" t="t" r="r" b="b"/>
              <a:pathLst>
                <a:path w="108585" h="20320">
                  <a:moveTo>
                    <a:pt x="100513" y="0"/>
                  </a:moveTo>
                  <a:lnTo>
                    <a:pt x="0" y="271"/>
                  </a:lnTo>
                  <a:lnTo>
                    <a:pt x="0" y="19791"/>
                  </a:lnTo>
                  <a:lnTo>
                    <a:pt x="108191" y="19791"/>
                  </a:lnTo>
                  <a:lnTo>
                    <a:pt x="100513" y="0"/>
                  </a:lnTo>
                  <a:close/>
                </a:path>
              </a:pathLst>
            </a:custGeom>
            <a:solidFill>
              <a:srgbClr val="0093D2"/>
            </a:solidFill>
          </p:spPr>
          <p:txBody>
            <a:bodyPr wrap="square" lIns="0" tIns="0" rIns="0" bIns="0" rtlCol="0"/>
            <a:lstStyle/>
            <a:p>
              <a:endParaRPr/>
            </a:p>
          </p:txBody>
        </p:sp>
        <p:sp>
          <p:nvSpPr>
            <p:cNvPr id="388" name="object 398">
              <a:extLst>
                <a:ext uri="{FF2B5EF4-FFF2-40B4-BE49-F238E27FC236}">
                  <a16:creationId xmlns:a16="http://schemas.microsoft.com/office/drawing/2014/main" id="{E037E8A1-9BB7-4EB3-8B20-9613195F5959}"/>
                </a:ext>
              </a:extLst>
            </p:cNvPr>
            <p:cNvSpPr/>
            <p:nvPr/>
          </p:nvSpPr>
          <p:spPr>
            <a:xfrm>
              <a:off x="7215322" y="6417408"/>
              <a:ext cx="108585" cy="80010"/>
            </a:xfrm>
            <a:custGeom>
              <a:avLst/>
              <a:gdLst/>
              <a:ahLst/>
              <a:cxnLst/>
              <a:rect l="l" t="t" r="r" b="b"/>
              <a:pathLst>
                <a:path w="108585" h="80010">
                  <a:moveTo>
                    <a:pt x="106827" y="19897"/>
                  </a:moveTo>
                  <a:lnTo>
                    <a:pt x="21867" y="19897"/>
                  </a:lnTo>
                  <a:lnTo>
                    <a:pt x="34963" y="20115"/>
                  </a:lnTo>
                  <a:lnTo>
                    <a:pt x="46503" y="20874"/>
                  </a:lnTo>
                  <a:lnTo>
                    <a:pt x="57243" y="22384"/>
                  </a:lnTo>
                  <a:lnTo>
                    <a:pt x="67942" y="24853"/>
                  </a:lnTo>
                  <a:lnTo>
                    <a:pt x="0" y="55758"/>
                  </a:lnTo>
                  <a:lnTo>
                    <a:pt x="7678" y="79682"/>
                  </a:lnTo>
                  <a:lnTo>
                    <a:pt x="108191" y="79151"/>
                  </a:lnTo>
                  <a:lnTo>
                    <a:pt x="102600" y="60597"/>
                  </a:lnTo>
                  <a:lnTo>
                    <a:pt x="64915" y="60597"/>
                  </a:lnTo>
                  <a:lnTo>
                    <a:pt x="27261" y="60224"/>
                  </a:lnTo>
                  <a:lnTo>
                    <a:pt x="108191" y="24185"/>
                  </a:lnTo>
                  <a:lnTo>
                    <a:pt x="106827" y="19897"/>
                  </a:lnTo>
                  <a:close/>
                </a:path>
                <a:path w="108585" h="80010">
                  <a:moveTo>
                    <a:pt x="102548" y="60424"/>
                  </a:moveTo>
                  <a:lnTo>
                    <a:pt x="64915" y="60597"/>
                  </a:lnTo>
                  <a:lnTo>
                    <a:pt x="102600" y="60597"/>
                  </a:lnTo>
                  <a:lnTo>
                    <a:pt x="102548" y="60424"/>
                  </a:lnTo>
                  <a:close/>
                </a:path>
                <a:path w="108585" h="80010">
                  <a:moveTo>
                    <a:pt x="100499" y="0"/>
                  </a:moveTo>
                  <a:lnTo>
                    <a:pt x="0" y="1592"/>
                  </a:lnTo>
                  <a:lnTo>
                    <a:pt x="6457" y="20011"/>
                  </a:lnTo>
                  <a:lnTo>
                    <a:pt x="106827" y="19897"/>
                  </a:lnTo>
                  <a:lnTo>
                    <a:pt x="100499" y="0"/>
                  </a:lnTo>
                  <a:close/>
                </a:path>
              </a:pathLst>
            </a:custGeom>
            <a:solidFill>
              <a:srgbClr val="0093D2"/>
            </a:solidFill>
          </p:spPr>
          <p:txBody>
            <a:bodyPr wrap="square" lIns="0" tIns="0" rIns="0" bIns="0" rtlCol="0"/>
            <a:lstStyle/>
            <a:p>
              <a:endParaRPr/>
            </a:p>
          </p:txBody>
        </p:sp>
        <p:sp>
          <p:nvSpPr>
            <p:cNvPr id="389" name="object 399">
              <a:extLst>
                <a:ext uri="{FF2B5EF4-FFF2-40B4-BE49-F238E27FC236}">
                  <a16:creationId xmlns:a16="http://schemas.microsoft.com/office/drawing/2014/main" id="{C7A4210C-F842-4C64-A297-80C68BE82CF0}"/>
                </a:ext>
              </a:extLst>
            </p:cNvPr>
            <p:cNvSpPr/>
            <p:nvPr/>
          </p:nvSpPr>
          <p:spPr>
            <a:xfrm>
              <a:off x="7215322" y="6319384"/>
              <a:ext cx="108585" cy="79375"/>
            </a:xfrm>
            <a:custGeom>
              <a:avLst/>
              <a:gdLst/>
              <a:ahLst/>
              <a:cxnLst/>
              <a:rect l="l" t="t" r="r" b="b"/>
              <a:pathLst>
                <a:path w="108585" h="79375">
                  <a:moveTo>
                    <a:pt x="50200" y="0"/>
                  </a:moveTo>
                  <a:lnTo>
                    <a:pt x="6238" y="17310"/>
                  </a:lnTo>
                  <a:lnTo>
                    <a:pt x="0" y="44616"/>
                  </a:lnTo>
                  <a:lnTo>
                    <a:pt x="7697" y="79246"/>
                  </a:lnTo>
                  <a:lnTo>
                    <a:pt x="108191" y="77382"/>
                  </a:lnTo>
                  <a:lnTo>
                    <a:pt x="108135" y="59577"/>
                  </a:lnTo>
                  <a:lnTo>
                    <a:pt x="13030" y="59577"/>
                  </a:lnTo>
                  <a:lnTo>
                    <a:pt x="13030" y="34977"/>
                  </a:lnTo>
                  <a:lnTo>
                    <a:pt x="63922" y="19538"/>
                  </a:lnTo>
                  <a:lnTo>
                    <a:pt x="103536" y="19538"/>
                  </a:lnTo>
                  <a:lnTo>
                    <a:pt x="99831" y="12618"/>
                  </a:lnTo>
                  <a:lnTo>
                    <a:pt x="90012" y="4357"/>
                  </a:lnTo>
                  <a:lnTo>
                    <a:pt x="80486" y="1548"/>
                  </a:lnTo>
                  <a:lnTo>
                    <a:pt x="67410" y="90"/>
                  </a:lnTo>
                  <a:lnTo>
                    <a:pt x="50200" y="0"/>
                  </a:lnTo>
                  <a:close/>
                </a:path>
                <a:path w="108585" h="79375">
                  <a:moveTo>
                    <a:pt x="103536" y="19538"/>
                  </a:moveTo>
                  <a:lnTo>
                    <a:pt x="63922" y="19538"/>
                  </a:lnTo>
                  <a:lnTo>
                    <a:pt x="77331" y="20925"/>
                  </a:lnTo>
                  <a:lnTo>
                    <a:pt x="86525" y="24042"/>
                  </a:lnTo>
                  <a:lnTo>
                    <a:pt x="92265" y="27281"/>
                  </a:lnTo>
                  <a:lnTo>
                    <a:pt x="95161" y="33186"/>
                  </a:lnTo>
                  <a:lnTo>
                    <a:pt x="95161" y="41517"/>
                  </a:lnTo>
                  <a:lnTo>
                    <a:pt x="88269" y="57983"/>
                  </a:lnTo>
                  <a:lnTo>
                    <a:pt x="13030" y="59577"/>
                  </a:lnTo>
                  <a:lnTo>
                    <a:pt x="108135" y="59577"/>
                  </a:lnTo>
                  <a:lnTo>
                    <a:pt x="108066" y="37364"/>
                  </a:lnTo>
                  <a:lnTo>
                    <a:pt x="105673" y="23530"/>
                  </a:lnTo>
                  <a:lnTo>
                    <a:pt x="103536" y="19538"/>
                  </a:lnTo>
                  <a:close/>
                </a:path>
              </a:pathLst>
            </a:custGeom>
            <a:solidFill>
              <a:srgbClr val="0093D2"/>
            </a:solidFill>
          </p:spPr>
          <p:txBody>
            <a:bodyPr wrap="square" lIns="0" tIns="0" rIns="0" bIns="0" rtlCol="0"/>
            <a:lstStyle/>
            <a:p>
              <a:endParaRPr/>
            </a:p>
          </p:txBody>
        </p:sp>
        <p:sp>
          <p:nvSpPr>
            <p:cNvPr id="390" name="object 400">
              <a:extLst>
                <a:ext uri="{FF2B5EF4-FFF2-40B4-BE49-F238E27FC236}">
                  <a16:creationId xmlns:a16="http://schemas.microsoft.com/office/drawing/2014/main" id="{5E0BE34F-4725-4DDC-BD28-E0297EACB4BA}"/>
                </a:ext>
              </a:extLst>
            </p:cNvPr>
            <p:cNvSpPr/>
            <p:nvPr/>
          </p:nvSpPr>
          <p:spPr>
            <a:xfrm>
              <a:off x="7215326" y="6227010"/>
              <a:ext cx="110489" cy="78105"/>
            </a:xfrm>
            <a:custGeom>
              <a:avLst/>
              <a:gdLst/>
              <a:ahLst/>
              <a:cxnLst/>
              <a:rect l="l" t="t" r="r" b="b"/>
              <a:pathLst>
                <a:path w="110489" h="78104">
                  <a:moveTo>
                    <a:pt x="108079" y="19879"/>
                  </a:moveTo>
                  <a:lnTo>
                    <a:pt x="82973" y="19879"/>
                  </a:lnTo>
                  <a:lnTo>
                    <a:pt x="93658" y="25729"/>
                  </a:lnTo>
                  <a:lnTo>
                    <a:pt x="97036" y="40811"/>
                  </a:lnTo>
                  <a:lnTo>
                    <a:pt x="90910" y="51812"/>
                  </a:lnTo>
                  <a:lnTo>
                    <a:pt x="75885" y="55921"/>
                  </a:lnTo>
                  <a:lnTo>
                    <a:pt x="0" y="58505"/>
                  </a:lnTo>
                  <a:lnTo>
                    <a:pt x="0" y="78037"/>
                  </a:lnTo>
                  <a:lnTo>
                    <a:pt x="78501" y="75534"/>
                  </a:lnTo>
                  <a:lnTo>
                    <a:pt x="110307" y="35609"/>
                  </a:lnTo>
                  <a:lnTo>
                    <a:pt x="108079" y="19879"/>
                  </a:lnTo>
                  <a:close/>
                </a:path>
                <a:path w="110489" h="78104">
                  <a:moveTo>
                    <a:pt x="76119" y="0"/>
                  </a:moveTo>
                  <a:lnTo>
                    <a:pt x="0" y="3145"/>
                  </a:lnTo>
                  <a:lnTo>
                    <a:pt x="7353" y="22405"/>
                  </a:lnTo>
                  <a:lnTo>
                    <a:pt x="82973" y="19879"/>
                  </a:lnTo>
                  <a:lnTo>
                    <a:pt x="108079" y="19879"/>
                  </a:lnTo>
                  <a:lnTo>
                    <a:pt x="108026" y="19506"/>
                  </a:lnTo>
                  <a:lnTo>
                    <a:pt x="101573" y="8203"/>
                  </a:lnTo>
                  <a:lnTo>
                    <a:pt x="90940" y="1701"/>
                  </a:lnTo>
                  <a:lnTo>
                    <a:pt x="76119" y="0"/>
                  </a:lnTo>
                  <a:close/>
                </a:path>
              </a:pathLst>
            </a:custGeom>
            <a:solidFill>
              <a:srgbClr val="0093D2"/>
            </a:solidFill>
          </p:spPr>
          <p:txBody>
            <a:bodyPr wrap="square" lIns="0" tIns="0" rIns="0" bIns="0" rtlCol="0"/>
            <a:lstStyle/>
            <a:p>
              <a:endParaRPr/>
            </a:p>
          </p:txBody>
        </p:sp>
        <p:sp>
          <p:nvSpPr>
            <p:cNvPr id="391" name="object 401">
              <a:extLst>
                <a:ext uri="{FF2B5EF4-FFF2-40B4-BE49-F238E27FC236}">
                  <a16:creationId xmlns:a16="http://schemas.microsoft.com/office/drawing/2014/main" id="{E13D0F10-A3B4-4D6B-B141-A0569C9F6E80}"/>
                </a:ext>
              </a:extLst>
            </p:cNvPr>
            <p:cNvSpPr/>
            <p:nvPr/>
          </p:nvSpPr>
          <p:spPr>
            <a:xfrm>
              <a:off x="7213302" y="6134107"/>
              <a:ext cx="112395" cy="79375"/>
            </a:xfrm>
            <a:custGeom>
              <a:avLst/>
              <a:gdLst/>
              <a:ahLst/>
              <a:cxnLst/>
              <a:rect l="l" t="t" r="r" b="b"/>
              <a:pathLst>
                <a:path w="112395" h="79375">
                  <a:moveTo>
                    <a:pt x="30814" y="5918"/>
                  </a:moveTo>
                  <a:lnTo>
                    <a:pt x="0" y="45922"/>
                  </a:lnTo>
                  <a:lnTo>
                    <a:pt x="2377" y="59233"/>
                  </a:lnTo>
                  <a:lnTo>
                    <a:pt x="7928" y="69557"/>
                  </a:lnTo>
                  <a:lnTo>
                    <a:pt x="13288" y="76174"/>
                  </a:lnTo>
                  <a:lnTo>
                    <a:pt x="20806" y="79286"/>
                  </a:lnTo>
                  <a:lnTo>
                    <a:pt x="38281" y="78536"/>
                  </a:lnTo>
                  <a:lnTo>
                    <a:pt x="44492" y="76238"/>
                  </a:lnTo>
                  <a:lnTo>
                    <a:pt x="53788" y="67792"/>
                  </a:lnTo>
                  <a:lnTo>
                    <a:pt x="57484" y="61061"/>
                  </a:lnTo>
                  <a:lnTo>
                    <a:pt x="57847" y="59829"/>
                  </a:lnTo>
                  <a:lnTo>
                    <a:pt x="18126" y="59829"/>
                  </a:lnTo>
                  <a:lnTo>
                    <a:pt x="12932" y="54584"/>
                  </a:lnTo>
                  <a:lnTo>
                    <a:pt x="12987" y="32080"/>
                  </a:lnTo>
                  <a:lnTo>
                    <a:pt x="18126" y="26161"/>
                  </a:lnTo>
                  <a:lnTo>
                    <a:pt x="30814" y="25514"/>
                  </a:lnTo>
                  <a:lnTo>
                    <a:pt x="30814" y="5918"/>
                  </a:lnTo>
                  <a:close/>
                </a:path>
                <a:path w="112395" h="79375">
                  <a:moveTo>
                    <a:pt x="109589" y="19329"/>
                  </a:moveTo>
                  <a:lnTo>
                    <a:pt x="87887" y="19329"/>
                  </a:lnTo>
                  <a:lnTo>
                    <a:pt x="91520" y="20700"/>
                  </a:lnTo>
                  <a:lnTo>
                    <a:pt x="97692" y="26974"/>
                  </a:lnTo>
                  <a:lnTo>
                    <a:pt x="99305" y="31584"/>
                  </a:lnTo>
                  <a:lnTo>
                    <a:pt x="98989" y="42306"/>
                  </a:lnTo>
                  <a:lnTo>
                    <a:pt x="93011" y="54218"/>
                  </a:lnTo>
                  <a:lnTo>
                    <a:pt x="79455" y="58724"/>
                  </a:lnTo>
                  <a:lnTo>
                    <a:pt x="76724" y="58851"/>
                  </a:lnTo>
                  <a:lnTo>
                    <a:pt x="76724" y="78574"/>
                  </a:lnTo>
                  <a:lnTo>
                    <a:pt x="110945" y="51907"/>
                  </a:lnTo>
                  <a:lnTo>
                    <a:pt x="112285" y="36148"/>
                  </a:lnTo>
                  <a:lnTo>
                    <a:pt x="109793" y="19704"/>
                  </a:lnTo>
                  <a:lnTo>
                    <a:pt x="109589" y="19329"/>
                  </a:lnTo>
                  <a:close/>
                </a:path>
                <a:path w="112395" h="79375">
                  <a:moveTo>
                    <a:pt x="79747" y="0"/>
                  </a:moveTo>
                  <a:lnTo>
                    <a:pt x="49353" y="32143"/>
                  </a:lnTo>
                  <a:lnTo>
                    <a:pt x="44746" y="46812"/>
                  </a:lnTo>
                  <a:lnTo>
                    <a:pt x="42294" y="51676"/>
                  </a:lnTo>
                  <a:lnTo>
                    <a:pt x="36745" y="57569"/>
                  </a:lnTo>
                  <a:lnTo>
                    <a:pt x="33087" y="59131"/>
                  </a:lnTo>
                  <a:lnTo>
                    <a:pt x="18126" y="59829"/>
                  </a:lnTo>
                  <a:lnTo>
                    <a:pt x="57847" y="59829"/>
                  </a:lnTo>
                  <a:lnTo>
                    <a:pt x="60251" y="51676"/>
                  </a:lnTo>
                  <a:lnTo>
                    <a:pt x="66107" y="32080"/>
                  </a:lnTo>
                  <a:lnTo>
                    <a:pt x="68342" y="27647"/>
                  </a:lnTo>
                  <a:lnTo>
                    <a:pt x="70971" y="24866"/>
                  </a:lnTo>
                  <a:lnTo>
                    <a:pt x="73994" y="21589"/>
                  </a:lnTo>
                  <a:lnTo>
                    <a:pt x="78185" y="19824"/>
                  </a:lnTo>
                  <a:lnTo>
                    <a:pt x="87887" y="19329"/>
                  </a:lnTo>
                  <a:lnTo>
                    <a:pt x="109589" y="19329"/>
                  </a:lnTo>
                  <a:lnTo>
                    <a:pt x="103540" y="8197"/>
                  </a:lnTo>
                  <a:lnTo>
                    <a:pt x="93525" y="1628"/>
                  </a:lnTo>
                  <a:lnTo>
                    <a:pt x="79747" y="0"/>
                  </a:lnTo>
                  <a:close/>
                </a:path>
              </a:pathLst>
            </a:custGeom>
            <a:solidFill>
              <a:srgbClr val="0093D2"/>
            </a:solidFill>
          </p:spPr>
          <p:txBody>
            <a:bodyPr wrap="square" lIns="0" tIns="0" rIns="0" bIns="0" rtlCol="0"/>
            <a:lstStyle/>
            <a:p>
              <a:endParaRPr/>
            </a:p>
          </p:txBody>
        </p:sp>
        <p:sp>
          <p:nvSpPr>
            <p:cNvPr id="392" name="object 402">
              <a:extLst>
                <a:ext uri="{FF2B5EF4-FFF2-40B4-BE49-F238E27FC236}">
                  <a16:creationId xmlns:a16="http://schemas.microsoft.com/office/drawing/2014/main" id="{289DFBEA-97FD-48B6-A388-D2D48697F466}"/>
                </a:ext>
              </a:extLst>
            </p:cNvPr>
            <p:cNvSpPr/>
            <p:nvPr/>
          </p:nvSpPr>
          <p:spPr>
            <a:xfrm>
              <a:off x="7215322" y="6053371"/>
              <a:ext cx="108585" cy="78740"/>
            </a:xfrm>
            <a:custGeom>
              <a:avLst/>
              <a:gdLst/>
              <a:ahLst/>
              <a:cxnLst/>
              <a:rect l="l" t="t" r="r" b="b"/>
              <a:pathLst>
                <a:path w="108585" h="78739">
                  <a:moveTo>
                    <a:pt x="14541" y="0"/>
                  </a:moveTo>
                  <a:lnTo>
                    <a:pt x="0" y="952"/>
                  </a:lnTo>
                  <a:lnTo>
                    <a:pt x="0" y="78244"/>
                  </a:lnTo>
                  <a:lnTo>
                    <a:pt x="14541" y="77444"/>
                  </a:lnTo>
                  <a:lnTo>
                    <a:pt x="20276" y="47923"/>
                  </a:lnTo>
                  <a:lnTo>
                    <a:pt x="108191" y="42760"/>
                  </a:lnTo>
                  <a:lnTo>
                    <a:pt x="104032" y="28676"/>
                  </a:lnTo>
                  <a:lnTo>
                    <a:pt x="14541" y="28676"/>
                  </a:lnTo>
                  <a:lnTo>
                    <a:pt x="14541" y="0"/>
                  </a:lnTo>
                  <a:close/>
                </a:path>
                <a:path w="108585" h="78739">
                  <a:moveTo>
                    <a:pt x="102442" y="23289"/>
                  </a:moveTo>
                  <a:lnTo>
                    <a:pt x="14541" y="28676"/>
                  </a:lnTo>
                  <a:lnTo>
                    <a:pt x="104032" y="28676"/>
                  </a:lnTo>
                  <a:lnTo>
                    <a:pt x="102442" y="23289"/>
                  </a:lnTo>
                  <a:close/>
                </a:path>
              </a:pathLst>
            </a:custGeom>
            <a:solidFill>
              <a:srgbClr val="0093D2"/>
            </a:solidFill>
          </p:spPr>
          <p:txBody>
            <a:bodyPr wrap="square" lIns="0" tIns="0" rIns="0" bIns="0" rtlCol="0"/>
            <a:lstStyle/>
            <a:p>
              <a:endParaRPr/>
            </a:p>
          </p:txBody>
        </p:sp>
        <p:sp>
          <p:nvSpPr>
            <p:cNvPr id="393" name="object 403">
              <a:extLst>
                <a:ext uri="{FF2B5EF4-FFF2-40B4-BE49-F238E27FC236}">
                  <a16:creationId xmlns:a16="http://schemas.microsoft.com/office/drawing/2014/main" id="{DA3534D4-83CD-4E6C-A252-C7E05D2ED0AE}"/>
                </a:ext>
              </a:extLst>
            </p:cNvPr>
            <p:cNvSpPr/>
            <p:nvPr/>
          </p:nvSpPr>
          <p:spPr>
            <a:xfrm>
              <a:off x="7215326" y="5955292"/>
              <a:ext cx="108585" cy="87630"/>
            </a:xfrm>
            <a:custGeom>
              <a:avLst/>
              <a:gdLst/>
              <a:ahLst/>
              <a:cxnLst/>
              <a:rect l="l" t="t" r="r" b="b"/>
              <a:pathLst>
                <a:path w="108585" h="87629">
                  <a:moveTo>
                    <a:pt x="35051" y="11010"/>
                  </a:moveTo>
                  <a:lnTo>
                    <a:pt x="18275" y="12293"/>
                  </a:lnTo>
                  <a:lnTo>
                    <a:pt x="11112" y="15874"/>
                  </a:lnTo>
                  <a:lnTo>
                    <a:pt x="6268" y="22440"/>
                  </a:lnTo>
                  <a:lnTo>
                    <a:pt x="2120" y="28003"/>
                  </a:lnTo>
                  <a:lnTo>
                    <a:pt x="0" y="35471"/>
                  </a:lnTo>
                  <a:lnTo>
                    <a:pt x="0" y="44716"/>
                  </a:lnTo>
                  <a:lnTo>
                    <a:pt x="7932" y="87378"/>
                  </a:lnTo>
                  <a:lnTo>
                    <a:pt x="108191" y="80683"/>
                  </a:lnTo>
                  <a:lnTo>
                    <a:pt x="101374" y="67462"/>
                  </a:lnTo>
                  <a:lnTo>
                    <a:pt x="13030" y="67462"/>
                  </a:lnTo>
                  <a:lnTo>
                    <a:pt x="13061" y="49286"/>
                  </a:lnTo>
                  <a:lnTo>
                    <a:pt x="17799" y="36173"/>
                  </a:lnTo>
                  <a:lnTo>
                    <a:pt x="30606" y="30962"/>
                  </a:lnTo>
                  <a:lnTo>
                    <a:pt x="36067" y="30568"/>
                  </a:lnTo>
                  <a:lnTo>
                    <a:pt x="69457" y="30568"/>
                  </a:lnTo>
                  <a:lnTo>
                    <a:pt x="70700" y="30073"/>
                  </a:lnTo>
                  <a:lnTo>
                    <a:pt x="54394" y="30073"/>
                  </a:lnTo>
                  <a:lnTo>
                    <a:pt x="53492" y="23583"/>
                  </a:lnTo>
                  <a:lnTo>
                    <a:pt x="50558" y="18668"/>
                  </a:lnTo>
                  <a:lnTo>
                    <a:pt x="40957" y="12280"/>
                  </a:lnTo>
                  <a:lnTo>
                    <a:pt x="35051" y="11010"/>
                  </a:lnTo>
                  <a:close/>
                </a:path>
                <a:path w="108585" h="87629">
                  <a:moveTo>
                    <a:pt x="69457" y="30568"/>
                  </a:moveTo>
                  <a:lnTo>
                    <a:pt x="36067" y="30568"/>
                  </a:lnTo>
                  <a:lnTo>
                    <a:pt x="40347" y="31965"/>
                  </a:lnTo>
                  <a:lnTo>
                    <a:pt x="46621" y="38404"/>
                  </a:lnTo>
                  <a:lnTo>
                    <a:pt x="48183" y="43129"/>
                  </a:lnTo>
                  <a:lnTo>
                    <a:pt x="48183" y="65023"/>
                  </a:lnTo>
                  <a:lnTo>
                    <a:pt x="13030" y="67462"/>
                  </a:lnTo>
                  <a:lnTo>
                    <a:pt x="101374" y="67462"/>
                  </a:lnTo>
                  <a:lnTo>
                    <a:pt x="99651" y="64122"/>
                  </a:lnTo>
                  <a:lnTo>
                    <a:pt x="61213" y="64122"/>
                  </a:lnTo>
                  <a:lnTo>
                    <a:pt x="61213" y="41478"/>
                  </a:lnTo>
                  <a:lnTo>
                    <a:pt x="62534" y="36804"/>
                  </a:lnTo>
                  <a:lnTo>
                    <a:pt x="67767" y="31241"/>
                  </a:lnTo>
                  <a:lnTo>
                    <a:pt x="69457" y="30568"/>
                  </a:lnTo>
                  <a:close/>
                </a:path>
                <a:path w="108585" h="87629">
                  <a:moveTo>
                    <a:pt x="98322" y="61544"/>
                  </a:moveTo>
                  <a:lnTo>
                    <a:pt x="61213" y="64122"/>
                  </a:lnTo>
                  <a:lnTo>
                    <a:pt x="99651" y="64122"/>
                  </a:lnTo>
                  <a:lnTo>
                    <a:pt x="98322" y="61544"/>
                  </a:lnTo>
                  <a:close/>
                </a:path>
                <a:path w="108585" h="87629">
                  <a:moveTo>
                    <a:pt x="108191" y="0"/>
                  </a:moveTo>
                  <a:lnTo>
                    <a:pt x="106070" y="3886"/>
                  </a:lnTo>
                  <a:lnTo>
                    <a:pt x="102908" y="6134"/>
                  </a:lnTo>
                  <a:lnTo>
                    <a:pt x="83934" y="8414"/>
                  </a:lnTo>
                  <a:lnTo>
                    <a:pt x="70482" y="10286"/>
                  </a:lnTo>
                  <a:lnTo>
                    <a:pt x="59340" y="17369"/>
                  </a:lnTo>
                  <a:lnTo>
                    <a:pt x="54698" y="30048"/>
                  </a:lnTo>
                  <a:lnTo>
                    <a:pt x="54394" y="30073"/>
                  </a:lnTo>
                  <a:lnTo>
                    <a:pt x="70700" y="30073"/>
                  </a:lnTo>
                  <a:lnTo>
                    <a:pt x="72135" y="29502"/>
                  </a:lnTo>
                  <a:lnTo>
                    <a:pt x="97434" y="26657"/>
                  </a:lnTo>
                  <a:lnTo>
                    <a:pt x="98640" y="26454"/>
                  </a:lnTo>
                  <a:lnTo>
                    <a:pt x="103289" y="25526"/>
                  </a:lnTo>
                  <a:lnTo>
                    <a:pt x="106476" y="24180"/>
                  </a:lnTo>
                  <a:lnTo>
                    <a:pt x="108191" y="22440"/>
                  </a:lnTo>
                  <a:lnTo>
                    <a:pt x="108191" y="0"/>
                  </a:lnTo>
                  <a:close/>
                </a:path>
              </a:pathLst>
            </a:custGeom>
            <a:solidFill>
              <a:srgbClr val="0093D2"/>
            </a:solidFill>
          </p:spPr>
          <p:txBody>
            <a:bodyPr wrap="square" lIns="0" tIns="0" rIns="0" bIns="0" rtlCol="0"/>
            <a:lstStyle/>
            <a:p>
              <a:endParaRPr/>
            </a:p>
          </p:txBody>
        </p:sp>
        <p:sp>
          <p:nvSpPr>
            <p:cNvPr id="394" name="object 404">
              <a:extLst>
                <a:ext uri="{FF2B5EF4-FFF2-40B4-BE49-F238E27FC236}">
                  <a16:creationId xmlns:a16="http://schemas.microsoft.com/office/drawing/2014/main" id="{72B65C69-FCA9-4E31-8B95-32DF738D76EF}"/>
                </a:ext>
              </a:extLst>
            </p:cNvPr>
            <p:cNvSpPr/>
            <p:nvPr/>
          </p:nvSpPr>
          <p:spPr>
            <a:xfrm>
              <a:off x="7215322" y="5924315"/>
              <a:ext cx="108585" cy="27305"/>
            </a:xfrm>
            <a:custGeom>
              <a:avLst/>
              <a:gdLst/>
              <a:ahLst/>
              <a:cxnLst/>
              <a:rect l="l" t="t" r="r" b="b"/>
              <a:pathLst>
                <a:path w="108585" h="27304">
                  <a:moveTo>
                    <a:pt x="100132" y="0"/>
                  </a:moveTo>
                  <a:lnTo>
                    <a:pt x="0" y="8179"/>
                  </a:lnTo>
                  <a:lnTo>
                    <a:pt x="8033" y="27064"/>
                  </a:lnTo>
                  <a:lnTo>
                    <a:pt x="108191" y="19152"/>
                  </a:lnTo>
                  <a:lnTo>
                    <a:pt x="100132" y="0"/>
                  </a:lnTo>
                  <a:close/>
                </a:path>
              </a:pathLst>
            </a:custGeom>
            <a:solidFill>
              <a:srgbClr val="0093D2"/>
            </a:solidFill>
          </p:spPr>
          <p:txBody>
            <a:bodyPr wrap="square" lIns="0" tIns="0" rIns="0" bIns="0" rtlCol="0"/>
            <a:lstStyle/>
            <a:p>
              <a:endParaRPr/>
            </a:p>
          </p:txBody>
        </p:sp>
        <p:sp>
          <p:nvSpPr>
            <p:cNvPr id="395" name="object 405">
              <a:extLst>
                <a:ext uri="{FF2B5EF4-FFF2-40B4-BE49-F238E27FC236}">
                  <a16:creationId xmlns:a16="http://schemas.microsoft.com/office/drawing/2014/main" id="{5F8CF81A-3E5B-45CB-B6B8-9C1D954A55DE}"/>
                </a:ext>
              </a:extLst>
            </p:cNvPr>
            <p:cNvSpPr/>
            <p:nvPr/>
          </p:nvSpPr>
          <p:spPr>
            <a:xfrm>
              <a:off x="7215327" y="5823320"/>
              <a:ext cx="108585" cy="92710"/>
            </a:xfrm>
            <a:custGeom>
              <a:avLst/>
              <a:gdLst/>
              <a:ahLst/>
              <a:cxnLst/>
              <a:rect l="l" t="t" r="r" b="b"/>
              <a:pathLst>
                <a:path w="108585" h="92710">
                  <a:moveTo>
                    <a:pt x="106040" y="0"/>
                  </a:moveTo>
                  <a:lnTo>
                    <a:pt x="0" y="41652"/>
                  </a:lnTo>
                  <a:lnTo>
                    <a:pt x="10785" y="69200"/>
                  </a:lnTo>
                  <a:lnTo>
                    <a:pt x="108191" y="92516"/>
                  </a:lnTo>
                  <a:lnTo>
                    <a:pt x="106228" y="71390"/>
                  </a:lnTo>
                  <a:lnTo>
                    <a:pt x="81673" y="66113"/>
                  </a:lnTo>
                  <a:lnTo>
                    <a:pt x="81880" y="63674"/>
                  </a:lnTo>
                  <a:lnTo>
                    <a:pt x="67881" y="63674"/>
                  </a:lnTo>
                  <a:lnTo>
                    <a:pt x="14541" y="53730"/>
                  </a:lnTo>
                  <a:lnTo>
                    <a:pt x="20788" y="51169"/>
                  </a:lnTo>
                  <a:lnTo>
                    <a:pt x="67881" y="34439"/>
                  </a:lnTo>
                  <a:lnTo>
                    <a:pt x="84356" y="34439"/>
                  </a:lnTo>
                  <a:lnTo>
                    <a:pt x="84841" y="28702"/>
                  </a:lnTo>
                  <a:lnTo>
                    <a:pt x="108191" y="19821"/>
                  </a:lnTo>
                  <a:lnTo>
                    <a:pt x="106040" y="0"/>
                  </a:lnTo>
                  <a:close/>
                </a:path>
                <a:path w="108585" h="92710">
                  <a:moveTo>
                    <a:pt x="84356" y="34439"/>
                  </a:moveTo>
                  <a:lnTo>
                    <a:pt x="67881" y="34439"/>
                  </a:lnTo>
                  <a:lnTo>
                    <a:pt x="67881" y="63674"/>
                  </a:lnTo>
                  <a:lnTo>
                    <a:pt x="81880" y="63674"/>
                  </a:lnTo>
                  <a:lnTo>
                    <a:pt x="84356" y="34439"/>
                  </a:lnTo>
                  <a:close/>
                </a:path>
              </a:pathLst>
            </a:custGeom>
            <a:solidFill>
              <a:srgbClr val="0093D2"/>
            </a:solidFill>
          </p:spPr>
          <p:txBody>
            <a:bodyPr wrap="square" lIns="0" tIns="0" rIns="0" bIns="0" rtlCol="0"/>
            <a:lstStyle/>
            <a:p>
              <a:endParaRPr/>
            </a:p>
          </p:txBody>
        </p:sp>
        <p:sp>
          <p:nvSpPr>
            <p:cNvPr id="396" name="object 406">
              <a:extLst>
                <a:ext uri="{FF2B5EF4-FFF2-40B4-BE49-F238E27FC236}">
                  <a16:creationId xmlns:a16="http://schemas.microsoft.com/office/drawing/2014/main" id="{FBA8AF50-D00A-45C9-AE33-E2336F2083D3}"/>
                </a:ext>
              </a:extLst>
            </p:cNvPr>
            <p:cNvSpPr/>
            <p:nvPr/>
          </p:nvSpPr>
          <p:spPr>
            <a:xfrm>
              <a:off x="7215322" y="5748218"/>
              <a:ext cx="108585" cy="77470"/>
            </a:xfrm>
            <a:custGeom>
              <a:avLst/>
              <a:gdLst/>
              <a:ahLst/>
              <a:cxnLst/>
              <a:rect l="l" t="t" r="r" b="b"/>
              <a:pathLst>
                <a:path w="108585" h="77470">
                  <a:moveTo>
                    <a:pt x="108191" y="0"/>
                  </a:moveTo>
                  <a:lnTo>
                    <a:pt x="93649" y="1536"/>
                  </a:lnTo>
                  <a:lnTo>
                    <a:pt x="87600" y="50025"/>
                  </a:lnTo>
                  <a:lnTo>
                    <a:pt x="0" y="58674"/>
                  </a:lnTo>
                  <a:lnTo>
                    <a:pt x="8202" y="77419"/>
                  </a:lnTo>
                  <a:lnTo>
                    <a:pt x="108191" y="67818"/>
                  </a:lnTo>
                  <a:lnTo>
                    <a:pt x="108191" y="0"/>
                  </a:lnTo>
                  <a:close/>
                </a:path>
              </a:pathLst>
            </a:custGeom>
            <a:solidFill>
              <a:srgbClr val="0093D2"/>
            </a:solidFill>
          </p:spPr>
          <p:txBody>
            <a:bodyPr wrap="square" lIns="0" tIns="0" rIns="0" bIns="0" rtlCol="0"/>
            <a:lstStyle/>
            <a:p>
              <a:endParaRPr/>
            </a:p>
          </p:txBody>
        </p:sp>
        <p:sp>
          <p:nvSpPr>
            <p:cNvPr id="397" name="object 407">
              <a:extLst>
                <a:ext uri="{FF2B5EF4-FFF2-40B4-BE49-F238E27FC236}">
                  <a16:creationId xmlns:a16="http://schemas.microsoft.com/office/drawing/2014/main" id="{23F447C8-6A6E-4F65-B37E-B8DFE1E7CA10}"/>
                </a:ext>
              </a:extLst>
            </p:cNvPr>
            <p:cNvSpPr/>
            <p:nvPr/>
          </p:nvSpPr>
          <p:spPr>
            <a:xfrm>
              <a:off x="10682542" y="5872360"/>
              <a:ext cx="108585" cy="73025"/>
            </a:xfrm>
            <a:custGeom>
              <a:avLst/>
              <a:gdLst/>
              <a:ahLst/>
              <a:cxnLst/>
              <a:rect l="l" t="t" r="r" b="b"/>
              <a:pathLst>
                <a:path w="108584" h="73025">
                  <a:moveTo>
                    <a:pt x="0" y="17310"/>
                  </a:moveTo>
                  <a:lnTo>
                    <a:pt x="6047" y="36116"/>
                  </a:lnTo>
                  <a:lnTo>
                    <a:pt x="93649" y="44754"/>
                  </a:lnTo>
                  <a:lnTo>
                    <a:pt x="93649" y="71069"/>
                  </a:lnTo>
                  <a:lnTo>
                    <a:pt x="108191" y="72440"/>
                  </a:lnTo>
                  <a:lnTo>
                    <a:pt x="108191" y="26181"/>
                  </a:lnTo>
                  <a:lnTo>
                    <a:pt x="87573" y="26181"/>
                  </a:lnTo>
                  <a:lnTo>
                    <a:pt x="0" y="17310"/>
                  </a:lnTo>
                  <a:close/>
                </a:path>
                <a:path w="108584" h="73025">
                  <a:moveTo>
                    <a:pt x="93649" y="0"/>
                  </a:moveTo>
                  <a:lnTo>
                    <a:pt x="87573" y="26181"/>
                  </a:lnTo>
                  <a:lnTo>
                    <a:pt x="108191" y="26181"/>
                  </a:lnTo>
                  <a:lnTo>
                    <a:pt x="108191" y="1536"/>
                  </a:lnTo>
                  <a:lnTo>
                    <a:pt x="93649" y="0"/>
                  </a:lnTo>
                  <a:close/>
                </a:path>
              </a:pathLst>
            </a:custGeom>
            <a:solidFill>
              <a:srgbClr val="0093D2"/>
            </a:solidFill>
          </p:spPr>
          <p:txBody>
            <a:bodyPr wrap="square" lIns="0" tIns="0" rIns="0" bIns="0" rtlCol="0"/>
            <a:lstStyle/>
            <a:p>
              <a:endParaRPr/>
            </a:p>
          </p:txBody>
        </p:sp>
        <p:sp>
          <p:nvSpPr>
            <p:cNvPr id="398" name="object 408">
              <a:extLst>
                <a:ext uri="{FF2B5EF4-FFF2-40B4-BE49-F238E27FC236}">
                  <a16:creationId xmlns:a16="http://schemas.microsoft.com/office/drawing/2014/main" id="{D2237BA1-24EC-4AA4-8048-CA0799E0E990}"/>
                </a:ext>
              </a:extLst>
            </p:cNvPr>
            <p:cNvSpPr/>
            <p:nvPr/>
          </p:nvSpPr>
          <p:spPr>
            <a:xfrm>
              <a:off x="10682540" y="5944905"/>
              <a:ext cx="108585" cy="76835"/>
            </a:xfrm>
            <a:custGeom>
              <a:avLst/>
              <a:gdLst/>
              <a:ahLst/>
              <a:cxnLst/>
              <a:rect l="l" t="t" r="r" b="b"/>
              <a:pathLst>
                <a:path w="108584" h="76835">
                  <a:moveTo>
                    <a:pt x="67426" y="54749"/>
                  </a:moveTo>
                  <a:lnTo>
                    <a:pt x="53492" y="54749"/>
                  </a:lnTo>
                  <a:lnTo>
                    <a:pt x="53797" y="54775"/>
                  </a:lnTo>
                  <a:lnTo>
                    <a:pt x="54711" y="60883"/>
                  </a:lnTo>
                  <a:lnTo>
                    <a:pt x="57632" y="65836"/>
                  </a:lnTo>
                  <a:lnTo>
                    <a:pt x="67233" y="73190"/>
                  </a:lnTo>
                  <a:lnTo>
                    <a:pt x="73139" y="75260"/>
                  </a:lnTo>
                  <a:lnTo>
                    <a:pt x="89916" y="76669"/>
                  </a:lnTo>
                  <a:lnTo>
                    <a:pt x="97078" y="74485"/>
                  </a:lnTo>
                  <a:lnTo>
                    <a:pt x="101852" y="69291"/>
                  </a:lnTo>
                  <a:lnTo>
                    <a:pt x="106070" y="64744"/>
                  </a:lnTo>
                  <a:lnTo>
                    <a:pt x="108055" y="58635"/>
                  </a:lnTo>
                  <a:lnTo>
                    <a:pt x="89306" y="58635"/>
                  </a:lnTo>
                  <a:lnTo>
                    <a:pt x="72136" y="57162"/>
                  </a:lnTo>
                  <a:lnTo>
                    <a:pt x="67843" y="55206"/>
                  </a:lnTo>
                  <a:lnTo>
                    <a:pt x="67426" y="54749"/>
                  </a:lnTo>
                  <a:close/>
                </a:path>
                <a:path w="108584" h="76835">
                  <a:moveTo>
                    <a:pt x="10756" y="51282"/>
                  </a:moveTo>
                  <a:lnTo>
                    <a:pt x="9550" y="51282"/>
                  </a:lnTo>
                  <a:lnTo>
                    <a:pt x="4902" y="51422"/>
                  </a:lnTo>
                  <a:lnTo>
                    <a:pt x="1714" y="52158"/>
                  </a:lnTo>
                  <a:lnTo>
                    <a:pt x="32" y="53466"/>
                  </a:lnTo>
                  <a:lnTo>
                    <a:pt x="0" y="74104"/>
                  </a:lnTo>
                  <a:lnTo>
                    <a:pt x="2120" y="70866"/>
                  </a:lnTo>
                  <a:lnTo>
                    <a:pt x="5295" y="69291"/>
                  </a:lnTo>
                  <a:lnTo>
                    <a:pt x="39211" y="69291"/>
                  </a:lnTo>
                  <a:lnTo>
                    <a:pt x="48106" y="66368"/>
                  </a:lnTo>
                  <a:lnTo>
                    <a:pt x="53492" y="54749"/>
                  </a:lnTo>
                  <a:lnTo>
                    <a:pt x="67426" y="54749"/>
                  </a:lnTo>
                  <a:lnTo>
                    <a:pt x="65447" y="52577"/>
                  </a:lnTo>
                  <a:lnTo>
                    <a:pt x="36055" y="52577"/>
                  </a:lnTo>
                  <a:lnTo>
                    <a:pt x="10756" y="51282"/>
                  </a:lnTo>
                  <a:close/>
                </a:path>
                <a:path w="108584" h="76835">
                  <a:moveTo>
                    <a:pt x="39211" y="69291"/>
                  </a:moveTo>
                  <a:lnTo>
                    <a:pt x="5295" y="69291"/>
                  </a:lnTo>
                  <a:lnTo>
                    <a:pt x="34983" y="70680"/>
                  </a:lnTo>
                  <a:lnTo>
                    <a:pt x="39211" y="69291"/>
                  </a:lnTo>
                  <a:close/>
                </a:path>
                <a:path w="108584" h="76835">
                  <a:moveTo>
                    <a:pt x="102913" y="23660"/>
                  </a:moveTo>
                  <a:lnTo>
                    <a:pt x="60007" y="23660"/>
                  </a:lnTo>
                  <a:lnTo>
                    <a:pt x="95161" y="26847"/>
                  </a:lnTo>
                  <a:lnTo>
                    <a:pt x="95132" y="53492"/>
                  </a:lnTo>
                  <a:lnTo>
                    <a:pt x="89306" y="58635"/>
                  </a:lnTo>
                  <a:lnTo>
                    <a:pt x="108055" y="58635"/>
                  </a:lnTo>
                  <a:lnTo>
                    <a:pt x="108191" y="58216"/>
                  </a:lnTo>
                  <a:lnTo>
                    <a:pt x="108191" y="49733"/>
                  </a:lnTo>
                  <a:lnTo>
                    <a:pt x="102913" y="23660"/>
                  </a:lnTo>
                  <a:close/>
                </a:path>
                <a:path w="108584" h="76835">
                  <a:moveTo>
                    <a:pt x="0" y="0"/>
                  </a:moveTo>
                  <a:lnTo>
                    <a:pt x="9934" y="19111"/>
                  </a:lnTo>
                  <a:lnTo>
                    <a:pt x="46977" y="22478"/>
                  </a:lnTo>
                  <a:lnTo>
                    <a:pt x="46977" y="43256"/>
                  </a:lnTo>
                  <a:lnTo>
                    <a:pt x="45656" y="47345"/>
                  </a:lnTo>
                  <a:lnTo>
                    <a:pt x="40424" y="51650"/>
                  </a:lnTo>
                  <a:lnTo>
                    <a:pt x="36055" y="52577"/>
                  </a:lnTo>
                  <a:lnTo>
                    <a:pt x="65447" y="52577"/>
                  </a:lnTo>
                  <a:lnTo>
                    <a:pt x="61569" y="48323"/>
                  </a:lnTo>
                  <a:lnTo>
                    <a:pt x="60007" y="43764"/>
                  </a:lnTo>
                  <a:lnTo>
                    <a:pt x="60007" y="23660"/>
                  </a:lnTo>
                  <a:lnTo>
                    <a:pt x="102913" y="23660"/>
                  </a:lnTo>
                  <a:lnTo>
                    <a:pt x="100016" y="9346"/>
                  </a:lnTo>
                  <a:lnTo>
                    <a:pt x="0" y="0"/>
                  </a:lnTo>
                  <a:close/>
                </a:path>
              </a:pathLst>
            </a:custGeom>
            <a:solidFill>
              <a:srgbClr val="0093D2"/>
            </a:solidFill>
          </p:spPr>
          <p:txBody>
            <a:bodyPr wrap="square" lIns="0" tIns="0" rIns="0" bIns="0" rtlCol="0"/>
            <a:lstStyle/>
            <a:p>
              <a:endParaRPr/>
            </a:p>
          </p:txBody>
        </p:sp>
        <p:sp>
          <p:nvSpPr>
            <p:cNvPr id="399" name="object 409">
              <a:extLst>
                <a:ext uri="{FF2B5EF4-FFF2-40B4-BE49-F238E27FC236}">
                  <a16:creationId xmlns:a16="http://schemas.microsoft.com/office/drawing/2014/main" id="{2829B247-1842-4D07-82D4-83117DEFA85C}"/>
                </a:ext>
              </a:extLst>
            </p:cNvPr>
            <p:cNvSpPr/>
            <p:nvPr/>
          </p:nvSpPr>
          <p:spPr>
            <a:xfrm>
              <a:off x="10682536" y="6019807"/>
              <a:ext cx="108585" cy="83820"/>
            </a:xfrm>
            <a:custGeom>
              <a:avLst/>
              <a:gdLst/>
              <a:ahLst/>
              <a:cxnLst/>
              <a:rect l="l" t="t" r="r" b="b"/>
              <a:pathLst>
                <a:path w="108584" h="83820">
                  <a:moveTo>
                    <a:pt x="0" y="0"/>
                  </a:moveTo>
                  <a:lnTo>
                    <a:pt x="2965" y="20068"/>
                  </a:lnTo>
                  <a:lnTo>
                    <a:pt x="26517" y="28447"/>
                  </a:lnTo>
                  <a:lnTo>
                    <a:pt x="24688" y="62032"/>
                  </a:lnTo>
                  <a:lnTo>
                    <a:pt x="0" y="66751"/>
                  </a:lnTo>
                  <a:lnTo>
                    <a:pt x="9948" y="83694"/>
                  </a:lnTo>
                  <a:lnTo>
                    <a:pt x="108191" y="63830"/>
                  </a:lnTo>
                  <a:lnTo>
                    <a:pt x="107926" y="59702"/>
                  </a:lnTo>
                  <a:lnTo>
                    <a:pt x="40309" y="59702"/>
                  </a:lnTo>
                  <a:lnTo>
                    <a:pt x="40309" y="32867"/>
                  </a:lnTo>
                  <a:lnTo>
                    <a:pt x="86796" y="32867"/>
                  </a:lnTo>
                  <a:lnTo>
                    <a:pt x="0" y="0"/>
                  </a:lnTo>
                  <a:close/>
                </a:path>
                <a:path w="108584" h="83820">
                  <a:moveTo>
                    <a:pt x="86796" y="32867"/>
                  </a:moveTo>
                  <a:lnTo>
                    <a:pt x="40309" y="32867"/>
                  </a:lnTo>
                  <a:lnTo>
                    <a:pt x="93649" y="50444"/>
                  </a:lnTo>
                  <a:lnTo>
                    <a:pt x="89876" y="51388"/>
                  </a:lnTo>
                  <a:lnTo>
                    <a:pt x="40309" y="59702"/>
                  </a:lnTo>
                  <a:lnTo>
                    <a:pt x="107926" y="59702"/>
                  </a:lnTo>
                  <a:lnTo>
                    <a:pt x="106681" y="40305"/>
                  </a:lnTo>
                  <a:lnTo>
                    <a:pt x="86796" y="32867"/>
                  </a:lnTo>
                  <a:close/>
                </a:path>
              </a:pathLst>
            </a:custGeom>
            <a:solidFill>
              <a:srgbClr val="0093D2"/>
            </a:solidFill>
          </p:spPr>
          <p:txBody>
            <a:bodyPr wrap="square" lIns="0" tIns="0" rIns="0" bIns="0" rtlCol="0"/>
            <a:lstStyle/>
            <a:p>
              <a:endParaRPr/>
            </a:p>
          </p:txBody>
        </p:sp>
        <p:sp>
          <p:nvSpPr>
            <p:cNvPr id="400" name="object 410">
              <a:extLst>
                <a:ext uri="{FF2B5EF4-FFF2-40B4-BE49-F238E27FC236}">
                  <a16:creationId xmlns:a16="http://schemas.microsoft.com/office/drawing/2014/main" id="{00D7BE2A-0C26-4139-92A2-A327B94CBF1F}"/>
                </a:ext>
              </a:extLst>
            </p:cNvPr>
            <p:cNvSpPr/>
            <p:nvPr/>
          </p:nvSpPr>
          <p:spPr>
            <a:xfrm>
              <a:off x="10682542" y="6113533"/>
              <a:ext cx="108585" cy="79375"/>
            </a:xfrm>
            <a:custGeom>
              <a:avLst/>
              <a:gdLst/>
              <a:ahLst/>
              <a:cxnLst/>
              <a:rect l="l" t="t" r="r" b="b"/>
              <a:pathLst>
                <a:path w="108584" h="79375">
                  <a:moveTo>
                    <a:pt x="0" y="0"/>
                  </a:moveTo>
                  <a:lnTo>
                    <a:pt x="10536" y="17957"/>
                  </a:lnTo>
                  <a:lnTo>
                    <a:pt x="25109" y="19040"/>
                  </a:lnTo>
                  <a:lnTo>
                    <a:pt x="37718" y="20250"/>
                  </a:lnTo>
                  <a:lnTo>
                    <a:pt x="49077" y="21793"/>
                  </a:lnTo>
                  <a:lnTo>
                    <a:pt x="59898" y="23873"/>
                  </a:lnTo>
                  <a:lnTo>
                    <a:pt x="70893" y="26695"/>
                  </a:lnTo>
                  <a:lnTo>
                    <a:pt x="0" y="50482"/>
                  </a:lnTo>
                  <a:lnTo>
                    <a:pt x="7877" y="73276"/>
                  </a:lnTo>
                  <a:lnTo>
                    <a:pt x="108191" y="79209"/>
                  </a:lnTo>
                  <a:lnTo>
                    <a:pt x="98119" y="61605"/>
                  </a:lnTo>
                  <a:lnTo>
                    <a:pt x="83814" y="60634"/>
                  </a:lnTo>
                  <a:lnTo>
                    <a:pt x="71345" y="59555"/>
                  </a:lnTo>
                  <a:lnTo>
                    <a:pt x="59951" y="58186"/>
                  </a:lnTo>
                  <a:lnTo>
                    <a:pt x="48873" y="56347"/>
                  </a:lnTo>
                  <a:lnTo>
                    <a:pt x="37349" y="53854"/>
                  </a:lnTo>
                  <a:lnTo>
                    <a:pt x="108191" y="29502"/>
                  </a:lnTo>
                  <a:lnTo>
                    <a:pt x="100237" y="6965"/>
                  </a:lnTo>
                  <a:lnTo>
                    <a:pt x="0" y="0"/>
                  </a:lnTo>
                  <a:close/>
                </a:path>
              </a:pathLst>
            </a:custGeom>
            <a:solidFill>
              <a:srgbClr val="0093D2"/>
            </a:solidFill>
          </p:spPr>
          <p:txBody>
            <a:bodyPr wrap="square" lIns="0" tIns="0" rIns="0" bIns="0" rtlCol="0"/>
            <a:lstStyle/>
            <a:p>
              <a:endParaRPr/>
            </a:p>
          </p:txBody>
        </p:sp>
        <p:sp>
          <p:nvSpPr>
            <p:cNvPr id="401" name="object 411">
              <a:extLst>
                <a:ext uri="{FF2B5EF4-FFF2-40B4-BE49-F238E27FC236}">
                  <a16:creationId xmlns:a16="http://schemas.microsoft.com/office/drawing/2014/main" id="{2860C145-40FB-4697-BF80-3B9D6C7E125C}"/>
                </a:ext>
              </a:extLst>
            </p:cNvPr>
            <p:cNvSpPr/>
            <p:nvPr/>
          </p:nvSpPr>
          <p:spPr>
            <a:xfrm>
              <a:off x="10680415" y="6202738"/>
              <a:ext cx="112395" cy="72390"/>
            </a:xfrm>
            <a:custGeom>
              <a:avLst/>
              <a:gdLst/>
              <a:ahLst/>
              <a:cxnLst/>
              <a:rect l="l" t="t" r="r" b="b"/>
              <a:pathLst>
                <a:path w="112395" h="72389">
                  <a:moveTo>
                    <a:pt x="31756" y="0"/>
                  </a:moveTo>
                  <a:lnTo>
                    <a:pt x="19672" y="1526"/>
                  </a:lnTo>
                  <a:lnTo>
                    <a:pt x="7981" y="8087"/>
                  </a:lnTo>
                  <a:lnTo>
                    <a:pt x="1997" y="18502"/>
                  </a:lnTo>
                  <a:lnTo>
                    <a:pt x="0" y="33117"/>
                  </a:lnTo>
                  <a:lnTo>
                    <a:pt x="2081" y="49579"/>
                  </a:lnTo>
                  <a:lnTo>
                    <a:pt x="8205" y="61557"/>
                  </a:lnTo>
                  <a:lnTo>
                    <a:pt x="18374" y="69050"/>
                  </a:lnTo>
                  <a:lnTo>
                    <a:pt x="32587" y="72054"/>
                  </a:lnTo>
                  <a:lnTo>
                    <a:pt x="39953" y="72397"/>
                  </a:lnTo>
                  <a:lnTo>
                    <a:pt x="45859" y="70860"/>
                  </a:lnTo>
                  <a:lnTo>
                    <a:pt x="54761" y="63976"/>
                  </a:lnTo>
                  <a:lnTo>
                    <a:pt x="58394" y="58325"/>
                  </a:lnTo>
                  <a:lnTo>
                    <a:pt x="59944" y="54007"/>
                  </a:lnTo>
                  <a:lnTo>
                    <a:pt x="34149" y="54007"/>
                  </a:lnTo>
                  <a:lnTo>
                    <a:pt x="24447" y="53524"/>
                  </a:lnTo>
                  <a:lnTo>
                    <a:pt x="20814" y="51924"/>
                  </a:lnTo>
                  <a:lnTo>
                    <a:pt x="14642" y="45561"/>
                  </a:lnTo>
                  <a:lnTo>
                    <a:pt x="13029" y="41167"/>
                  </a:lnTo>
                  <a:lnTo>
                    <a:pt x="13144" y="33017"/>
                  </a:lnTo>
                  <a:lnTo>
                    <a:pt x="18777" y="21381"/>
                  </a:lnTo>
                  <a:lnTo>
                    <a:pt x="32879" y="18168"/>
                  </a:lnTo>
                  <a:lnTo>
                    <a:pt x="35610" y="18168"/>
                  </a:lnTo>
                  <a:lnTo>
                    <a:pt x="35610" y="210"/>
                  </a:lnTo>
                  <a:lnTo>
                    <a:pt x="31756" y="0"/>
                  </a:lnTo>
                  <a:close/>
                </a:path>
                <a:path w="112395" h="72389">
                  <a:moveTo>
                    <a:pt x="81533" y="53347"/>
                  </a:moveTo>
                  <a:lnTo>
                    <a:pt x="81533" y="71342"/>
                  </a:lnTo>
                  <a:lnTo>
                    <a:pt x="82981" y="71406"/>
                  </a:lnTo>
                  <a:lnTo>
                    <a:pt x="91576" y="71148"/>
                  </a:lnTo>
                  <a:lnTo>
                    <a:pt x="103163" y="66346"/>
                  </a:lnTo>
                  <a:lnTo>
                    <a:pt x="110104" y="55739"/>
                  </a:lnTo>
                  <a:lnTo>
                    <a:pt x="110346" y="53982"/>
                  </a:lnTo>
                  <a:lnTo>
                    <a:pt x="94208" y="53982"/>
                  </a:lnTo>
                  <a:lnTo>
                    <a:pt x="81533" y="53347"/>
                  </a:lnTo>
                  <a:close/>
                </a:path>
                <a:path w="112395" h="72389">
                  <a:moveTo>
                    <a:pt x="74053" y="3969"/>
                  </a:moveTo>
                  <a:lnTo>
                    <a:pt x="67842" y="5468"/>
                  </a:lnTo>
                  <a:lnTo>
                    <a:pt x="58546" y="12326"/>
                  </a:lnTo>
                  <a:lnTo>
                    <a:pt x="54850" y="18155"/>
                  </a:lnTo>
                  <a:lnTo>
                    <a:pt x="49858" y="33117"/>
                  </a:lnTo>
                  <a:lnTo>
                    <a:pt x="46227" y="43923"/>
                  </a:lnTo>
                  <a:lnTo>
                    <a:pt x="43992" y="47771"/>
                  </a:lnTo>
                  <a:lnTo>
                    <a:pt x="41363" y="50070"/>
                  </a:lnTo>
                  <a:lnTo>
                    <a:pt x="38340" y="52788"/>
                  </a:lnTo>
                  <a:lnTo>
                    <a:pt x="34149" y="54007"/>
                  </a:lnTo>
                  <a:lnTo>
                    <a:pt x="59944" y="54007"/>
                  </a:lnTo>
                  <a:lnTo>
                    <a:pt x="61226" y="50438"/>
                  </a:lnTo>
                  <a:lnTo>
                    <a:pt x="67588" y="32455"/>
                  </a:lnTo>
                  <a:lnTo>
                    <a:pt x="70040" y="28239"/>
                  </a:lnTo>
                  <a:lnTo>
                    <a:pt x="75589" y="23362"/>
                  </a:lnTo>
                  <a:lnTo>
                    <a:pt x="79247" y="22270"/>
                  </a:lnTo>
                  <a:lnTo>
                    <a:pt x="108273" y="22270"/>
                  </a:lnTo>
                  <a:lnTo>
                    <a:pt x="104406" y="15145"/>
                  </a:lnTo>
                  <a:lnTo>
                    <a:pt x="99046" y="8554"/>
                  </a:lnTo>
                  <a:lnTo>
                    <a:pt x="91528" y="4960"/>
                  </a:lnTo>
                  <a:lnTo>
                    <a:pt x="74053" y="3969"/>
                  </a:lnTo>
                  <a:close/>
                </a:path>
                <a:path w="112395" h="72389">
                  <a:moveTo>
                    <a:pt x="108273" y="22270"/>
                  </a:moveTo>
                  <a:lnTo>
                    <a:pt x="79247" y="22270"/>
                  </a:lnTo>
                  <a:lnTo>
                    <a:pt x="94208" y="23082"/>
                  </a:lnTo>
                  <a:lnTo>
                    <a:pt x="99402" y="28404"/>
                  </a:lnTo>
                  <a:lnTo>
                    <a:pt x="99402" y="48990"/>
                  </a:lnTo>
                  <a:lnTo>
                    <a:pt x="94208" y="53982"/>
                  </a:lnTo>
                  <a:lnTo>
                    <a:pt x="110346" y="53982"/>
                  </a:lnTo>
                  <a:lnTo>
                    <a:pt x="112400" y="39042"/>
                  </a:lnTo>
                  <a:lnTo>
                    <a:pt x="110161" y="25749"/>
                  </a:lnTo>
                  <a:lnTo>
                    <a:pt x="108273" y="22270"/>
                  </a:lnTo>
                  <a:close/>
                </a:path>
                <a:path w="112395" h="72389">
                  <a:moveTo>
                    <a:pt x="35610" y="18168"/>
                  </a:moveTo>
                  <a:lnTo>
                    <a:pt x="32879" y="18168"/>
                  </a:lnTo>
                  <a:lnTo>
                    <a:pt x="35610" y="18320"/>
                  </a:lnTo>
                  <a:lnTo>
                    <a:pt x="35610" y="18168"/>
                  </a:lnTo>
                  <a:close/>
                </a:path>
              </a:pathLst>
            </a:custGeom>
            <a:solidFill>
              <a:srgbClr val="0093D2"/>
            </a:solidFill>
          </p:spPr>
          <p:txBody>
            <a:bodyPr wrap="square" lIns="0" tIns="0" rIns="0" bIns="0" rtlCol="0"/>
            <a:lstStyle/>
            <a:p>
              <a:endParaRPr/>
            </a:p>
          </p:txBody>
        </p:sp>
        <p:sp>
          <p:nvSpPr>
            <p:cNvPr id="402" name="object 412">
              <a:extLst>
                <a:ext uri="{FF2B5EF4-FFF2-40B4-BE49-F238E27FC236}">
                  <a16:creationId xmlns:a16="http://schemas.microsoft.com/office/drawing/2014/main" id="{88AF1E32-D941-45E4-AF5D-AD2A692C9AB8}"/>
                </a:ext>
              </a:extLst>
            </p:cNvPr>
            <p:cNvSpPr/>
            <p:nvPr/>
          </p:nvSpPr>
          <p:spPr>
            <a:xfrm>
              <a:off x="10682542" y="6288070"/>
              <a:ext cx="108585" cy="71120"/>
            </a:xfrm>
            <a:custGeom>
              <a:avLst/>
              <a:gdLst/>
              <a:ahLst/>
              <a:cxnLst/>
              <a:rect l="l" t="t" r="r" b="b"/>
              <a:pathLst>
                <a:path w="108584" h="71120">
                  <a:moveTo>
                    <a:pt x="0" y="0"/>
                  </a:moveTo>
                  <a:lnTo>
                    <a:pt x="7432" y="18515"/>
                  </a:lnTo>
                  <a:lnTo>
                    <a:pt x="44704" y="20091"/>
                  </a:lnTo>
                  <a:lnTo>
                    <a:pt x="44766" y="37243"/>
                  </a:lnTo>
                  <a:lnTo>
                    <a:pt x="66878" y="69900"/>
                  </a:lnTo>
                  <a:lnTo>
                    <a:pt x="86372" y="70573"/>
                  </a:lnTo>
                  <a:lnTo>
                    <a:pt x="93941" y="68364"/>
                  </a:lnTo>
                  <a:lnTo>
                    <a:pt x="99402" y="63627"/>
                  </a:lnTo>
                  <a:lnTo>
                    <a:pt x="105257" y="58483"/>
                  </a:lnTo>
                  <a:lnTo>
                    <a:pt x="107663" y="52140"/>
                  </a:lnTo>
                  <a:lnTo>
                    <a:pt x="74930" y="52140"/>
                  </a:lnTo>
                  <a:lnTo>
                    <a:pt x="62033" y="46807"/>
                  </a:lnTo>
                  <a:lnTo>
                    <a:pt x="57734" y="33464"/>
                  </a:lnTo>
                  <a:lnTo>
                    <a:pt x="70366" y="21170"/>
                  </a:lnTo>
                  <a:lnTo>
                    <a:pt x="104021" y="21170"/>
                  </a:lnTo>
                  <a:lnTo>
                    <a:pt x="100399" y="4488"/>
                  </a:lnTo>
                  <a:lnTo>
                    <a:pt x="0" y="0"/>
                  </a:lnTo>
                  <a:close/>
                </a:path>
                <a:path w="108584" h="71120">
                  <a:moveTo>
                    <a:pt x="104021" y="21170"/>
                  </a:moveTo>
                  <a:lnTo>
                    <a:pt x="70366" y="21170"/>
                  </a:lnTo>
                  <a:lnTo>
                    <a:pt x="95161" y="22212"/>
                  </a:lnTo>
                  <a:lnTo>
                    <a:pt x="94983" y="37243"/>
                  </a:lnTo>
                  <a:lnTo>
                    <a:pt x="89272" y="48782"/>
                  </a:lnTo>
                  <a:lnTo>
                    <a:pt x="74930" y="52140"/>
                  </a:lnTo>
                  <a:lnTo>
                    <a:pt x="107663" y="52140"/>
                  </a:lnTo>
                  <a:lnTo>
                    <a:pt x="108191" y="50749"/>
                  </a:lnTo>
                  <a:lnTo>
                    <a:pt x="108191" y="40373"/>
                  </a:lnTo>
                  <a:lnTo>
                    <a:pt x="104021" y="21170"/>
                  </a:lnTo>
                  <a:close/>
                </a:path>
              </a:pathLst>
            </a:custGeom>
            <a:solidFill>
              <a:srgbClr val="0093D2"/>
            </a:solidFill>
          </p:spPr>
          <p:txBody>
            <a:bodyPr wrap="square" lIns="0" tIns="0" rIns="0" bIns="0" rtlCol="0"/>
            <a:lstStyle/>
            <a:p>
              <a:endParaRPr/>
            </a:p>
          </p:txBody>
        </p:sp>
        <p:sp>
          <p:nvSpPr>
            <p:cNvPr id="403" name="object 413">
              <a:extLst>
                <a:ext uri="{FF2B5EF4-FFF2-40B4-BE49-F238E27FC236}">
                  <a16:creationId xmlns:a16="http://schemas.microsoft.com/office/drawing/2014/main" id="{414D98BF-BD92-4A80-8B16-7D836D9D4DD5}"/>
                </a:ext>
              </a:extLst>
            </p:cNvPr>
            <p:cNvSpPr/>
            <p:nvPr/>
          </p:nvSpPr>
          <p:spPr>
            <a:xfrm>
              <a:off x="10680419" y="6367090"/>
              <a:ext cx="111760" cy="74930"/>
            </a:xfrm>
            <a:custGeom>
              <a:avLst/>
              <a:gdLst/>
              <a:ahLst/>
              <a:cxnLst/>
              <a:rect l="l" t="t" r="r" b="b"/>
              <a:pathLst>
                <a:path w="111759" h="74929">
                  <a:moveTo>
                    <a:pt x="44052" y="0"/>
                  </a:moveTo>
                  <a:lnTo>
                    <a:pt x="2229" y="21608"/>
                  </a:lnTo>
                  <a:lnTo>
                    <a:pt x="0" y="35728"/>
                  </a:lnTo>
                  <a:lnTo>
                    <a:pt x="689" y="44031"/>
                  </a:lnTo>
                  <a:lnTo>
                    <a:pt x="32694" y="72011"/>
                  </a:lnTo>
                  <a:lnTo>
                    <a:pt x="64721" y="74702"/>
                  </a:lnTo>
                  <a:lnTo>
                    <a:pt x="78683" y="73475"/>
                  </a:lnTo>
                  <a:lnTo>
                    <a:pt x="90425" y="70601"/>
                  </a:lnTo>
                  <a:lnTo>
                    <a:pt x="100117" y="65973"/>
                  </a:lnTo>
                  <a:lnTo>
                    <a:pt x="106913" y="58674"/>
                  </a:lnTo>
                  <a:lnTo>
                    <a:pt x="107722" y="56249"/>
                  </a:lnTo>
                  <a:lnTo>
                    <a:pt x="62784" y="56249"/>
                  </a:lnTo>
                  <a:lnTo>
                    <a:pt x="42581" y="55801"/>
                  </a:lnTo>
                  <a:lnTo>
                    <a:pt x="29823" y="53618"/>
                  </a:lnTo>
                  <a:lnTo>
                    <a:pt x="20904" y="50168"/>
                  </a:lnTo>
                  <a:lnTo>
                    <a:pt x="15659" y="47069"/>
                  </a:lnTo>
                  <a:lnTo>
                    <a:pt x="13030" y="42357"/>
                  </a:lnTo>
                  <a:lnTo>
                    <a:pt x="13030" y="29835"/>
                  </a:lnTo>
                  <a:lnTo>
                    <a:pt x="15659" y="25327"/>
                  </a:lnTo>
                  <a:lnTo>
                    <a:pt x="26468" y="20477"/>
                  </a:lnTo>
                  <a:lnTo>
                    <a:pt x="35862" y="18927"/>
                  </a:lnTo>
                  <a:lnTo>
                    <a:pt x="49879" y="18369"/>
                  </a:lnTo>
                  <a:lnTo>
                    <a:pt x="106520" y="18369"/>
                  </a:lnTo>
                  <a:lnTo>
                    <a:pt x="106423" y="18151"/>
                  </a:lnTo>
                  <a:lnTo>
                    <a:pt x="96320" y="8667"/>
                  </a:lnTo>
                  <a:lnTo>
                    <a:pt x="88264" y="5170"/>
                  </a:lnTo>
                  <a:lnTo>
                    <a:pt x="77531" y="2577"/>
                  </a:lnTo>
                  <a:lnTo>
                    <a:pt x="63059" y="846"/>
                  </a:lnTo>
                  <a:lnTo>
                    <a:pt x="44052" y="0"/>
                  </a:lnTo>
                  <a:close/>
                </a:path>
                <a:path w="111759" h="74929">
                  <a:moveTo>
                    <a:pt x="106520" y="18369"/>
                  </a:moveTo>
                  <a:lnTo>
                    <a:pt x="49879" y="18369"/>
                  </a:lnTo>
                  <a:lnTo>
                    <a:pt x="69867" y="18891"/>
                  </a:lnTo>
                  <a:lnTo>
                    <a:pt x="82710" y="21173"/>
                  </a:lnTo>
                  <a:lnTo>
                    <a:pt x="91668" y="24768"/>
                  </a:lnTo>
                  <a:lnTo>
                    <a:pt x="96824" y="27765"/>
                  </a:lnTo>
                  <a:lnTo>
                    <a:pt x="99402" y="32362"/>
                  </a:lnTo>
                  <a:lnTo>
                    <a:pt x="99402" y="44745"/>
                  </a:lnTo>
                  <a:lnTo>
                    <a:pt x="96824" y="49241"/>
                  </a:lnTo>
                  <a:lnTo>
                    <a:pt x="86152" y="54145"/>
                  </a:lnTo>
                  <a:lnTo>
                    <a:pt x="76831" y="55668"/>
                  </a:lnTo>
                  <a:lnTo>
                    <a:pt x="62784" y="56249"/>
                  </a:lnTo>
                  <a:lnTo>
                    <a:pt x="107722" y="56249"/>
                  </a:lnTo>
                  <a:lnTo>
                    <a:pt x="110761" y="47138"/>
                  </a:lnTo>
                  <a:lnTo>
                    <a:pt x="111479" y="29550"/>
                  </a:lnTo>
                  <a:lnTo>
                    <a:pt x="106520" y="18369"/>
                  </a:lnTo>
                  <a:close/>
                </a:path>
              </a:pathLst>
            </a:custGeom>
            <a:solidFill>
              <a:srgbClr val="0093D2"/>
            </a:solidFill>
          </p:spPr>
          <p:txBody>
            <a:bodyPr wrap="square" lIns="0" tIns="0" rIns="0" bIns="0" rtlCol="0"/>
            <a:lstStyle/>
            <a:p>
              <a:endParaRPr/>
            </a:p>
          </p:txBody>
        </p:sp>
        <p:sp>
          <p:nvSpPr>
            <p:cNvPr id="404" name="object 414">
              <a:extLst>
                <a:ext uri="{FF2B5EF4-FFF2-40B4-BE49-F238E27FC236}">
                  <a16:creationId xmlns:a16="http://schemas.microsoft.com/office/drawing/2014/main" id="{931FBC97-1738-456A-AAC8-84448F1193E5}"/>
                </a:ext>
              </a:extLst>
            </p:cNvPr>
            <p:cNvSpPr/>
            <p:nvPr/>
          </p:nvSpPr>
          <p:spPr>
            <a:xfrm>
              <a:off x="10682540" y="6456682"/>
              <a:ext cx="108585" cy="74295"/>
            </a:xfrm>
            <a:custGeom>
              <a:avLst/>
              <a:gdLst/>
              <a:ahLst/>
              <a:cxnLst/>
              <a:rect l="l" t="t" r="r" b="b"/>
              <a:pathLst>
                <a:path w="108584" h="74295">
                  <a:moveTo>
                    <a:pt x="0" y="0"/>
                  </a:moveTo>
                  <a:lnTo>
                    <a:pt x="9781" y="18389"/>
                  </a:lnTo>
                  <a:lnTo>
                    <a:pt x="46977" y="19062"/>
                  </a:lnTo>
                  <a:lnTo>
                    <a:pt x="46977" y="39852"/>
                  </a:lnTo>
                  <a:lnTo>
                    <a:pt x="45656" y="44043"/>
                  </a:lnTo>
                  <a:lnTo>
                    <a:pt x="40424" y="48717"/>
                  </a:lnTo>
                  <a:lnTo>
                    <a:pt x="36055" y="49961"/>
                  </a:lnTo>
                  <a:lnTo>
                    <a:pt x="10756" y="50507"/>
                  </a:lnTo>
                  <a:lnTo>
                    <a:pt x="9550" y="50596"/>
                  </a:lnTo>
                  <a:lnTo>
                    <a:pt x="4902" y="51066"/>
                  </a:lnTo>
                  <a:lnTo>
                    <a:pt x="1714" y="52031"/>
                  </a:lnTo>
                  <a:lnTo>
                    <a:pt x="0" y="53492"/>
                  </a:lnTo>
                  <a:lnTo>
                    <a:pt x="0" y="74104"/>
                  </a:lnTo>
                  <a:lnTo>
                    <a:pt x="2120" y="70713"/>
                  </a:lnTo>
                  <a:lnTo>
                    <a:pt x="5283" y="68910"/>
                  </a:lnTo>
                  <a:lnTo>
                    <a:pt x="35265" y="68112"/>
                  </a:lnTo>
                  <a:lnTo>
                    <a:pt x="48183" y="62808"/>
                  </a:lnTo>
                  <a:lnTo>
                    <a:pt x="53492" y="50876"/>
                  </a:lnTo>
                  <a:lnTo>
                    <a:pt x="69395" y="50876"/>
                  </a:lnTo>
                  <a:lnTo>
                    <a:pt x="67843" y="50279"/>
                  </a:lnTo>
                  <a:lnTo>
                    <a:pt x="61569" y="43865"/>
                  </a:lnTo>
                  <a:lnTo>
                    <a:pt x="60007" y="39408"/>
                  </a:lnTo>
                  <a:lnTo>
                    <a:pt x="60007" y="19304"/>
                  </a:lnTo>
                  <a:lnTo>
                    <a:pt x="103820" y="19304"/>
                  </a:lnTo>
                  <a:lnTo>
                    <a:pt x="100489" y="2089"/>
                  </a:lnTo>
                  <a:lnTo>
                    <a:pt x="0" y="0"/>
                  </a:lnTo>
                  <a:close/>
                </a:path>
                <a:path w="108584" h="74295">
                  <a:moveTo>
                    <a:pt x="69395" y="50876"/>
                  </a:moveTo>
                  <a:lnTo>
                    <a:pt x="53797" y="50876"/>
                  </a:lnTo>
                  <a:lnTo>
                    <a:pt x="54711" y="56908"/>
                  </a:lnTo>
                  <a:lnTo>
                    <a:pt x="57632" y="61658"/>
                  </a:lnTo>
                  <a:lnTo>
                    <a:pt x="67233" y="68313"/>
                  </a:lnTo>
                  <a:lnTo>
                    <a:pt x="73139" y="69951"/>
                  </a:lnTo>
                  <a:lnTo>
                    <a:pt x="89916" y="70142"/>
                  </a:lnTo>
                  <a:lnTo>
                    <a:pt x="97078" y="67437"/>
                  </a:lnTo>
                  <a:lnTo>
                    <a:pt x="106070" y="57035"/>
                  </a:lnTo>
                  <a:lnTo>
                    <a:pt x="107621" y="52158"/>
                  </a:lnTo>
                  <a:lnTo>
                    <a:pt x="89306" y="52158"/>
                  </a:lnTo>
                  <a:lnTo>
                    <a:pt x="72136" y="51930"/>
                  </a:lnTo>
                  <a:lnTo>
                    <a:pt x="69395" y="50876"/>
                  </a:lnTo>
                  <a:close/>
                </a:path>
                <a:path w="108584" h="74295">
                  <a:moveTo>
                    <a:pt x="103820" y="19304"/>
                  </a:moveTo>
                  <a:lnTo>
                    <a:pt x="60007" y="19304"/>
                  </a:lnTo>
                  <a:lnTo>
                    <a:pt x="95161" y="19939"/>
                  </a:lnTo>
                  <a:lnTo>
                    <a:pt x="95161" y="46558"/>
                  </a:lnTo>
                  <a:lnTo>
                    <a:pt x="89306" y="52158"/>
                  </a:lnTo>
                  <a:lnTo>
                    <a:pt x="107621" y="52158"/>
                  </a:lnTo>
                  <a:lnTo>
                    <a:pt x="108146" y="50507"/>
                  </a:lnTo>
                  <a:lnTo>
                    <a:pt x="108191" y="41884"/>
                  </a:lnTo>
                  <a:lnTo>
                    <a:pt x="103820" y="19304"/>
                  </a:lnTo>
                  <a:close/>
                </a:path>
              </a:pathLst>
            </a:custGeom>
            <a:solidFill>
              <a:srgbClr val="0093D2"/>
            </a:solidFill>
          </p:spPr>
          <p:txBody>
            <a:bodyPr wrap="square" lIns="0" tIns="0" rIns="0" bIns="0" rtlCol="0"/>
            <a:lstStyle/>
            <a:p>
              <a:endParaRPr/>
            </a:p>
          </p:txBody>
        </p:sp>
        <p:sp>
          <p:nvSpPr>
            <p:cNvPr id="405" name="object 415">
              <a:extLst>
                <a:ext uri="{FF2B5EF4-FFF2-40B4-BE49-F238E27FC236}">
                  <a16:creationId xmlns:a16="http://schemas.microsoft.com/office/drawing/2014/main" id="{2E99BF1A-F41A-412A-AF77-E775D72FC5D4}"/>
                </a:ext>
              </a:extLst>
            </p:cNvPr>
            <p:cNvSpPr/>
            <p:nvPr/>
          </p:nvSpPr>
          <p:spPr>
            <a:xfrm>
              <a:off x="10682542" y="6532060"/>
              <a:ext cx="108585" cy="71120"/>
            </a:xfrm>
            <a:custGeom>
              <a:avLst/>
              <a:gdLst/>
              <a:ahLst/>
              <a:cxnLst/>
              <a:rect l="l" t="t" r="r" b="b"/>
              <a:pathLst>
                <a:path w="108584" h="71120">
                  <a:moveTo>
                    <a:pt x="0" y="26187"/>
                  </a:moveTo>
                  <a:lnTo>
                    <a:pt x="5559" y="44419"/>
                  </a:lnTo>
                  <a:lnTo>
                    <a:pt x="93649" y="44742"/>
                  </a:lnTo>
                  <a:lnTo>
                    <a:pt x="93649" y="71056"/>
                  </a:lnTo>
                  <a:lnTo>
                    <a:pt x="108191" y="71056"/>
                  </a:lnTo>
                  <a:lnTo>
                    <a:pt x="108191" y="26748"/>
                  </a:lnTo>
                  <a:lnTo>
                    <a:pt x="88086" y="26748"/>
                  </a:lnTo>
                  <a:lnTo>
                    <a:pt x="0" y="26187"/>
                  </a:lnTo>
                  <a:close/>
                </a:path>
                <a:path w="108584" h="71120">
                  <a:moveTo>
                    <a:pt x="93649" y="0"/>
                  </a:moveTo>
                  <a:lnTo>
                    <a:pt x="88086" y="26748"/>
                  </a:lnTo>
                  <a:lnTo>
                    <a:pt x="108191" y="26748"/>
                  </a:lnTo>
                  <a:lnTo>
                    <a:pt x="108191" y="139"/>
                  </a:lnTo>
                  <a:lnTo>
                    <a:pt x="93649" y="0"/>
                  </a:lnTo>
                  <a:close/>
                </a:path>
              </a:pathLst>
            </a:custGeom>
            <a:solidFill>
              <a:srgbClr val="0093D2"/>
            </a:solidFill>
          </p:spPr>
          <p:txBody>
            <a:bodyPr wrap="square" lIns="0" tIns="0" rIns="0" bIns="0" rtlCol="0"/>
            <a:lstStyle/>
            <a:p>
              <a:endParaRPr/>
            </a:p>
          </p:txBody>
        </p:sp>
        <p:sp>
          <p:nvSpPr>
            <p:cNvPr id="406" name="object 416">
              <a:extLst>
                <a:ext uri="{FF2B5EF4-FFF2-40B4-BE49-F238E27FC236}">
                  <a16:creationId xmlns:a16="http://schemas.microsoft.com/office/drawing/2014/main" id="{C6875008-AF2B-4A52-80C4-1DE8F31461CA}"/>
                </a:ext>
              </a:extLst>
            </p:cNvPr>
            <p:cNvSpPr/>
            <p:nvPr/>
          </p:nvSpPr>
          <p:spPr>
            <a:xfrm>
              <a:off x="9385256" y="5900628"/>
              <a:ext cx="108585" cy="76200"/>
            </a:xfrm>
            <a:custGeom>
              <a:avLst/>
              <a:gdLst/>
              <a:ahLst/>
              <a:cxnLst/>
              <a:rect l="l" t="t" r="r" b="b"/>
              <a:pathLst>
                <a:path w="108585" h="76200">
                  <a:moveTo>
                    <a:pt x="0" y="0"/>
                  </a:moveTo>
                  <a:lnTo>
                    <a:pt x="2923" y="48557"/>
                  </a:lnTo>
                  <a:lnTo>
                    <a:pt x="45164" y="73634"/>
                  </a:lnTo>
                  <a:lnTo>
                    <a:pt x="63845" y="75604"/>
                  </a:lnTo>
                  <a:lnTo>
                    <a:pt x="76584" y="75210"/>
                  </a:lnTo>
                  <a:lnTo>
                    <a:pt x="88276" y="72770"/>
                  </a:lnTo>
                  <a:lnTo>
                    <a:pt x="99702" y="67754"/>
                  </a:lnTo>
                  <a:lnTo>
                    <a:pt x="105537" y="58054"/>
                  </a:lnTo>
                  <a:lnTo>
                    <a:pt x="75791" y="58054"/>
                  </a:lnTo>
                  <a:lnTo>
                    <a:pt x="62946" y="57956"/>
                  </a:lnTo>
                  <a:lnTo>
                    <a:pt x="21666" y="49783"/>
                  </a:lnTo>
                  <a:lnTo>
                    <a:pt x="13030" y="40665"/>
                  </a:lnTo>
                  <a:lnTo>
                    <a:pt x="13030" y="33299"/>
                  </a:lnTo>
                  <a:lnTo>
                    <a:pt x="20339" y="19615"/>
                  </a:lnTo>
                  <a:lnTo>
                    <a:pt x="102295" y="19615"/>
                  </a:lnTo>
                  <a:lnTo>
                    <a:pt x="99886" y="10493"/>
                  </a:lnTo>
                  <a:lnTo>
                    <a:pt x="0" y="0"/>
                  </a:lnTo>
                  <a:close/>
                </a:path>
                <a:path w="108585" h="76200">
                  <a:moveTo>
                    <a:pt x="102295" y="19615"/>
                  </a:moveTo>
                  <a:lnTo>
                    <a:pt x="20339" y="19615"/>
                  </a:lnTo>
                  <a:lnTo>
                    <a:pt x="95161" y="27216"/>
                  </a:lnTo>
                  <a:lnTo>
                    <a:pt x="95161" y="48856"/>
                  </a:lnTo>
                  <a:lnTo>
                    <a:pt x="92125" y="53771"/>
                  </a:lnTo>
                  <a:lnTo>
                    <a:pt x="83972" y="56866"/>
                  </a:lnTo>
                  <a:lnTo>
                    <a:pt x="75791" y="58054"/>
                  </a:lnTo>
                  <a:lnTo>
                    <a:pt x="105537" y="58054"/>
                  </a:lnTo>
                  <a:lnTo>
                    <a:pt x="106068" y="57172"/>
                  </a:lnTo>
                  <a:lnTo>
                    <a:pt x="108191" y="41935"/>
                  </a:lnTo>
                  <a:lnTo>
                    <a:pt x="102295" y="19615"/>
                  </a:lnTo>
                  <a:close/>
                </a:path>
              </a:pathLst>
            </a:custGeom>
            <a:solidFill>
              <a:srgbClr val="0093D2"/>
            </a:solidFill>
          </p:spPr>
          <p:txBody>
            <a:bodyPr wrap="square" lIns="0" tIns="0" rIns="0" bIns="0" rtlCol="0"/>
            <a:lstStyle/>
            <a:p>
              <a:endParaRPr/>
            </a:p>
          </p:txBody>
        </p:sp>
        <p:sp>
          <p:nvSpPr>
            <p:cNvPr id="407" name="object 417">
              <a:extLst>
                <a:ext uri="{FF2B5EF4-FFF2-40B4-BE49-F238E27FC236}">
                  <a16:creationId xmlns:a16="http://schemas.microsoft.com/office/drawing/2014/main" id="{A768FF22-CAE7-475A-A1B0-2D5F05265AA9}"/>
                </a:ext>
              </a:extLst>
            </p:cNvPr>
            <p:cNvSpPr/>
            <p:nvPr/>
          </p:nvSpPr>
          <p:spPr>
            <a:xfrm>
              <a:off x="9385256" y="5986204"/>
              <a:ext cx="108585" cy="67945"/>
            </a:xfrm>
            <a:custGeom>
              <a:avLst/>
              <a:gdLst/>
              <a:ahLst/>
              <a:cxnLst/>
              <a:rect l="l" t="t" r="r" b="b"/>
              <a:pathLst>
                <a:path w="108585" h="67945">
                  <a:moveTo>
                    <a:pt x="102078" y="23392"/>
                  </a:moveTo>
                  <a:lnTo>
                    <a:pt x="68884" y="23392"/>
                  </a:lnTo>
                  <a:lnTo>
                    <a:pt x="93649" y="25488"/>
                  </a:lnTo>
                  <a:lnTo>
                    <a:pt x="93649" y="66573"/>
                  </a:lnTo>
                  <a:lnTo>
                    <a:pt x="108191" y="67691"/>
                  </a:lnTo>
                  <a:lnTo>
                    <a:pt x="102078" y="23392"/>
                  </a:lnTo>
                  <a:close/>
                </a:path>
                <a:path w="108585" h="67945">
                  <a:moveTo>
                    <a:pt x="101557" y="19618"/>
                  </a:moveTo>
                  <a:lnTo>
                    <a:pt x="24417" y="19618"/>
                  </a:lnTo>
                  <a:lnTo>
                    <a:pt x="49098" y="21717"/>
                  </a:lnTo>
                  <a:lnTo>
                    <a:pt x="49098" y="60731"/>
                  </a:lnTo>
                  <a:lnTo>
                    <a:pt x="63639" y="61861"/>
                  </a:lnTo>
                  <a:lnTo>
                    <a:pt x="68884" y="23392"/>
                  </a:lnTo>
                  <a:lnTo>
                    <a:pt x="102078" y="23392"/>
                  </a:lnTo>
                  <a:lnTo>
                    <a:pt x="101557" y="19618"/>
                  </a:lnTo>
                  <a:close/>
                </a:path>
                <a:path w="108585" h="67945">
                  <a:moveTo>
                    <a:pt x="0" y="0"/>
                  </a:moveTo>
                  <a:lnTo>
                    <a:pt x="0" y="60629"/>
                  </a:lnTo>
                  <a:lnTo>
                    <a:pt x="14541" y="61747"/>
                  </a:lnTo>
                  <a:lnTo>
                    <a:pt x="24417" y="19618"/>
                  </a:lnTo>
                  <a:lnTo>
                    <a:pt x="101557" y="19618"/>
                  </a:lnTo>
                  <a:lnTo>
                    <a:pt x="100069" y="8832"/>
                  </a:lnTo>
                  <a:lnTo>
                    <a:pt x="0" y="0"/>
                  </a:lnTo>
                  <a:close/>
                </a:path>
              </a:pathLst>
            </a:custGeom>
            <a:solidFill>
              <a:srgbClr val="0093D2"/>
            </a:solidFill>
          </p:spPr>
          <p:txBody>
            <a:bodyPr wrap="square" lIns="0" tIns="0" rIns="0" bIns="0" rtlCol="0"/>
            <a:lstStyle/>
            <a:p>
              <a:endParaRPr/>
            </a:p>
          </p:txBody>
        </p:sp>
        <p:sp>
          <p:nvSpPr>
            <p:cNvPr id="408" name="object 418">
              <a:extLst>
                <a:ext uri="{FF2B5EF4-FFF2-40B4-BE49-F238E27FC236}">
                  <a16:creationId xmlns:a16="http://schemas.microsoft.com/office/drawing/2014/main" id="{70F35D1D-3E11-4BBC-8301-7E6DFDBA024C}"/>
                </a:ext>
              </a:extLst>
            </p:cNvPr>
            <p:cNvSpPr/>
            <p:nvPr/>
          </p:nvSpPr>
          <p:spPr>
            <a:xfrm>
              <a:off x="9385256" y="6060230"/>
              <a:ext cx="108585" cy="65405"/>
            </a:xfrm>
            <a:custGeom>
              <a:avLst/>
              <a:gdLst/>
              <a:ahLst/>
              <a:cxnLst/>
              <a:rect l="l" t="t" r="r" b="b"/>
              <a:pathLst>
                <a:path w="108585" h="65404">
                  <a:moveTo>
                    <a:pt x="102269" y="22386"/>
                  </a:moveTo>
                  <a:lnTo>
                    <a:pt x="68854" y="22386"/>
                  </a:lnTo>
                  <a:lnTo>
                    <a:pt x="93649" y="24130"/>
                  </a:lnTo>
                  <a:lnTo>
                    <a:pt x="93649" y="64465"/>
                  </a:lnTo>
                  <a:lnTo>
                    <a:pt x="108191" y="65366"/>
                  </a:lnTo>
                  <a:lnTo>
                    <a:pt x="102269" y="22386"/>
                  </a:lnTo>
                  <a:close/>
                </a:path>
                <a:path w="108585" h="65404">
                  <a:moveTo>
                    <a:pt x="0" y="0"/>
                  </a:moveTo>
                  <a:lnTo>
                    <a:pt x="12029" y="18393"/>
                  </a:lnTo>
                  <a:lnTo>
                    <a:pt x="49098" y="20993"/>
                  </a:lnTo>
                  <a:lnTo>
                    <a:pt x="49098" y="59258"/>
                  </a:lnTo>
                  <a:lnTo>
                    <a:pt x="63639" y="60159"/>
                  </a:lnTo>
                  <a:lnTo>
                    <a:pt x="68854" y="22386"/>
                  </a:lnTo>
                  <a:lnTo>
                    <a:pt x="102269" y="22386"/>
                  </a:lnTo>
                  <a:lnTo>
                    <a:pt x="100203" y="7387"/>
                  </a:lnTo>
                  <a:lnTo>
                    <a:pt x="0" y="0"/>
                  </a:lnTo>
                  <a:close/>
                </a:path>
              </a:pathLst>
            </a:custGeom>
            <a:solidFill>
              <a:srgbClr val="0093D2"/>
            </a:solidFill>
          </p:spPr>
          <p:txBody>
            <a:bodyPr wrap="square" lIns="0" tIns="0" rIns="0" bIns="0" rtlCol="0"/>
            <a:lstStyle/>
            <a:p>
              <a:endParaRPr/>
            </a:p>
          </p:txBody>
        </p:sp>
        <p:sp>
          <p:nvSpPr>
            <p:cNvPr id="409" name="object 419">
              <a:extLst>
                <a:ext uri="{FF2B5EF4-FFF2-40B4-BE49-F238E27FC236}">
                  <a16:creationId xmlns:a16="http://schemas.microsoft.com/office/drawing/2014/main" id="{31FE89FD-A7DE-4F56-B28B-7DBEF0A67F39}"/>
                </a:ext>
              </a:extLst>
            </p:cNvPr>
            <p:cNvSpPr/>
            <p:nvPr/>
          </p:nvSpPr>
          <p:spPr>
            <a:xfrm>
              <a:off x="9385256" y="6131505"/>
              <a:ext cx="108585" cy="64769"/>
            </a:xfrm>
            <a:custGeom>
              <a:avLst/>
              <a:gdLst/>
              <a:ahLst/>
              <a:cxnLst/>
              <a:rect l="l" t="t" r="r" b="b"/>
              <a:pathLst>
                <a:path w="108585" h="64770">
                  <a:moveTo>
                    <a:pt x="102385" y="21415"/>
                  </a:moveTo>
                  <a:lnTo>
                    <a:pt x="68831" y="21415"/>
                  </a:lnTo>
                  <a:lnTo>
                    <a:pt x="93649" y="22809"/>
                  </a:lnTo>
                  <a:lnTo>
                    <a:pt x="93649" y="63906"/>
                  </a:lnTo>
                  <a:lnTo>
                    <a:pt x="108191" y="64604"/>
                  </a:lnTo>
                  <a:lnTo>
                    <a:pt x="102385" y="21415"/>
                  </a:lnTo>
                  <a:close/>
                </a:path>
                <a:path w="108585" h="64770">
                  <a:moveTo>
                    <a:pt x="0" y="0"/>
                  </a:moveTo>
                  <a:lnTo>
                    <a:pt x="0" y="60642"/>
                  </a:lnTo>
                  <a:lnTo>
                    <a:pt x="14541" y="61340"/>
                  </a:lnTo>
                  <a:lnTo>
                    <a:pt x="24368" y="18916"/>
                  </a:lnTo>
                  <a:lnTo>
                    <a:pt x="102049" y="18916"/>
                  </a:lnTo>
                  <a:lnTo>
                    <a:pt x="100310" y="5981"/>
                  </a:lnTo>
                  <a:lnTo>
                    <a:pt x="0" y="0"/>
                  </a:lnTo>
                  <a:close/>
                </a:path>
                <a:path w="108585" h="64770">
                  <a:moveTo>
                    <a:pt x="102049" y="18916"/>
                  </a:moveTo>
                  <a:lnTo>
                    <a:pt x="24368" y="18916"/>
                  </a:lnTo>
                  <a:lnTo>
                    <a:pt x="49098" y="20307"/>
                  </a:lnTo>
                  <a:lnTo>
                    <a:pt x="49098" y="59334"/>
                  </a:lnTo>
                  <a:lnTo>
                    <a:pt x="63639" y="60045"/>
                  </a:lnTo>
                  <a:lnTo>
                    <a:pt x="68831" y="21415"/>
                  </a:lnTo>
                  <a:lnTo>
                    <a:pt x="102385" y="21415"/>
                  </a:lnTo>
                  <a:lnTo>
                    <a:pt x="102049" y="18916"/>
                  </a:lnTo>
                  <a:close/>
                </a:path>
              </a:pathLst>
            </a:custGeom>
            <a:solidFill>
              <a:srgbClr val="0093D2"/>
            </a:solidFill>
          </p:spPr>
          <p:txBody>
            <a:bodyPr wrap="square" lIns="0" tIns="0" rIns="0" bIns="0" rtlCol="0"/>
            <a:lstStyle/>
            <a:p>
              <a:endParaRPr/>
            </a:p>
          </p:txBody>
        </p:sp>
        <p:sp>
          <p:nvSpPr>
            <p:cNvPr id="410" name="object 420">
              <a:extLst>
                <a:ext uri="{FF2B5EF4-FFF2-40B4-BE49-F238E27FC236}">
                  <a16:creationId xmlns:a16="http://schemas.microsoft.com/office/drawing/2014/main" id="{E0EBE62D-C79E-4D0A-8538-5B08889F99CD}"/>
                </a:ext>
              </a:extLst>
            </p:cNvPr>
            <p:cNvSpPr/>
            <p:nvPr/>
          </p:nvSpPr>
          <p:spPr>
            <a:xfrm>
              <a:off x="9385256" y="6205538"/>
              <a:ext cx="108585" cy="73660"/>
            </a:xfrm>
            <a:custGeom>
              <a:avLst/>
              <a:gdLst/>
              <a:ahLst/>
              <a:cxnLst/>
              <a:rect l="l" t="t" r="r" b="b"/>
              <a:pathLst>
                <a:path w="108585" h="73660">
                  <a:moveTo>
                    <a:pt x="0" y="0"/>
                  </a:moveTo>
                  <a:lnTo>
                    <a:pt x="10006" y="17048"/>
                  </a:lnTo>
                  <a:lnTo>
                    <a:pt x="24742" y="17764"/>
                  </a:lnTo>
                  <a:lnTo>
                    <a:pt x="37455" y="18648"/>
                  </a:lnTo>
                  <a:lnTo>
                    <a:pt x="48864" y="19887"/>
                  </a:lnTo>
                  <a:lnTo>
                    <a:pt x="59686" y="21669"/>
                  </a:lnTo>
                  <a:lnTo>
                    <a:pt x="70641" y="24185"/>
                  </a:lnTo>
                  <a:lnTo>
                    <a:pt x="0" y="48666"/>
                  </a:lnTo>
                  <a:lnTo>
                    <a:pt x="7733" y="70433"/>
                  </a:lnTo>
                  <a:lnTo>
                    <a:pt x="108191" y="73571"/>
                  </a:lnTo>
                  <a:lnTo>
                    <a:pt x="98615" y="56966"/>
                  </a:lnTo>
                  <a:lnTo>
                    <a:pt x="84160" y="56379"/>
                  </a:lnTo>
                  <a:lnTo>
                    <a:pt x="71596" y="55643"/>
                  </a:lnTo>
                  <a:lnTo>
                    <a:pt x="60159" y="54594"/>
                  </a:lnTo>
                  <a:lnTo>
                    <a:pt x="49082" y="53070"/>
                  </a:lnTo>
                  <a:lnTo>
                    <a:pt x="37598" y="50907"/>
                  </a:lnTo>
                  <a:lnTo>
                    <a:pt x="108191" y="25933"/>
                  </a:lnTo>
                  <a:lnTo>
                    <a:pt x="100397" y="4524"/>
                  </a:lnTo>
                  <a:lnTo>
                    <a:pt x="0" y="0"/>
                  </a:lnTo>
                  <a:close/>
                </a:path>
              </a:pathLst>
            </a:custGeom>
            <a:solidFill>
              <a:srgbClr val="0093D2"/>
            </a:solidFill>
          </p:spPr>
          <p:txBody>
            <a:bodyPr wrap="square" lIns="0" tIns="0" rIns="0" bIns="0" rtlCol="0"/>
            <a:lstStyle/>
            <a:p>
              <a:endParaRPr/>
            </a:p>
          </p:txBody>
        </p:sp>
        <p:sp>
          <p:nvSpPr>
            <p:cNvPr id="411" name="object 421">
              <a:extLst>
                <a:ext uri="{FF2B5EF4-FFF2-40B4-BE49-F238E27FC236}">
                  <a16:creationId xmlns:a16="http://schemas.microsoft.com/office/drawing/2014/main" id="{AF3483AF-DED6-47FC-B61B-1E17C57C8CC7}"/>
                </a:ext>
              </a:extLst>
            </p:cNvPr>
            <p:cNvSpPr/>
            <p:nvPr/>
          </p:nvSpPr>
          <p:spPr>
            <a:xfrm>
              <a:off x="9383560" y="6292767"/>
              <a:ext cx="111125" cy="69850"/>
            </a:xfrm>
            <a:custGeom>
              <a:avLst/>
              <a:gdLst/>
              <a:ahLst/>
              <a:cxnLst/>
              <a:rect l="l" t="t" r="r" b="b"/>
              <a:pathLst>
                <a:path w="111125" h="69850">
                  <a:moveTo>
                    <a:pt x="54644" y="0"/>
                  </a:moveTo>
                  <a:lnTo>
                    <a:pt x="5975" y="13110"/>
                  </a:lnTo>
                  <a:lnTo>
                    <a:pt x="0" y="41170"/>
                  </a:lnTo>
                  <a:lnTo>
                    <a:pt x="4140" y="53170"/>
                  </a:lnTo>
                  <a:lnTo>
                    <a:pt x="13268" y="62812"/>
                  </a:lnTo>
                  <a:lnTo>
                    <a:pt x="24340" y="67508"/>
                  </a:lnTo>
                  <a:lnTo>
                    <a:pt x="38210" y="69218"/>
                  </a:lnTo>
                  <a:lnTo>
                    <a:pt x="40483" y="69244"/>
                  </a:lnTo>
                  <a:lnTo>
                    <a:pt x="40483" y="51845"/>
                  </a:lnTo>
                  <a:lnTo>
                    <a:pt x="39391" y="51819"/>
                  </a:lnTo>
                  <a:lnTo>
                    <a:pt x="30125" y="51128"/>
                  </a:lnTo>
                  <a:lnTo>
                    <a:pt x="16986" y="45751"/>
                  </a:lnTo>
                  <a:lnTo>
                    <a:pt x="12606" y="35055"/>
                  </a:lnTo>
                  <a:lnTo>
                    <a:pt x="12606" y="28299"/>
                  </a:lnTo>
                  <a:lnTo>
                    <a:pt x="15527" y="23651"/>
                  </a:lnTo>
                  <a:lnTo>
                    <a:pt x="25942" y="19614"/>
                  </a:lnTo>
                  <a:lnTo>
                    <a:pt x="35016" y="18223"/>
                  </a:lnTo>
                  <a:lnTo>
                    <a:pt x="48770" y="17675"/>
                  </a:lnTo>
                  <a:lnTo>
                    <a:pt x="106179" y="17675"/>
                  </a:lnTo>
                  <a:lnTo>
                    <a:pt x="105316" y="15948"/>
                  </a:lnTo>
                  <a:lnTo>
                    <a:pt x="94280" y="6744"/>
                  </a:lnTo>
                  <a:lnTo>
                    <a:pt x="84136" y="3344"/>
                  </a:lnTo>
                  <a:lnTo>
                    <a:pt x="70974" y="1090"/>
                  </a:lnTo>
                  <a:lnTo>
                    <a:pt x="54644" y="0"/>
                  </a:lnTo>
                  <a:close/>
                </a:path>
                <a:path w="111125" h="69850">
                  <a:moveTo>
                    <a:pt x="76094" y="51858"/>
                  </a:moveTo>
                  <a:lnTo>
                    <a:pt x="76094" y="69155"/>
                  </a:lnTo>
                  <a:lnTo>
                    <a:pt x="77275" y="69168"/>
                  </a:lnTo>
                  <a:lnTo>
                    <a:pt x="83474" y="69030"/>
                  </a:lnTo>
                  <a:lnTo>
                    <a:pt x="95923" y="65970"/>
                  </a:lnTo>
                  <a:lnTo>
                    <a:pt x="104689" y="58441"/>
                  </a:lnTo>
                  <a:lnTo>
                    <a:pt x="107256" y="51896"/>
                  </a:lnTo>
                  <a:lnTo>
                    <a:pt x="77910" y="51896"/>
                  </a:lnTo>
                  <a:lnTo>
                    <a:pt x="76094" y="51858"/>
                  </a:lnTo>
                  <a:close/>
                </a:path>
                <a:path w="111125" h="69850">
                  <a:moveTo>
                    <a:pt x="106179" y="17675"/>
                  </a:moveTo>
                  <a:lnTo>
                    <a:pt x="48770" y="17675"/>
                  </a:lnTo>
                  <a:lnTo>
                    <a:pt x="68625" y="18044"/>
                  </a:lnTo>
                  <a:lnTo>
                    <a:pt x="81708" y="19868"/>
                  </a:lnTo>
                  <a:lnTo>
                    <a:pt x="90635" y="22800"/>
                  </a:lnTo>
                  <a:lnTo>
                    <a:pt x="96096" y="25530"/>
                  </a:lnTo>
                  <a:lnTo>
                    <a:pt x="98865" y="30242"/>
                  </a:lnTo>
                  <a:lnTo>
                    <a:pt x="98966" y="38086"/>
                  </a:lnTo>
                  <a:lnTo>
                    <a:pt x="93426" y="48622"/>
                  </a:lnTo>
                  <a:lnTo>
                    <a:pt x="77910" y="51896"/>
                  </a:lnTo>
                  <a:lnTo>
                    <a:pt x="107256" y="51896"/>
                  </a:lnTo>
                  <a:lnTo>
                    <a:pt x="109687" y="45696"/>
                  </a:lnTo>
                  <a:lnTo>
                    <a:pt x="110832" y="26987"/>
                  </a:lnTo>
                  <a:lnTo>
                    <a:pt x="106179" y="17675"/>
                  </a:lnTo>
                  <a:close/>
                </a:path>
              </a:pathLst>
            </a:custGeom>
            <a:solidFill>
              <a:srgbClr val="0093D2"/>
            </a:solidFill>
          </p:spPr>
          <p:txBody>
            <a:bodyPr wrap="square" lIns="0" tIns="0" rIns="0" bIns="0" rtlCol="0"/>
            <a:lstStyle/>
            <a:p>
              <a:endParaRPr/>
            </a:p>
          </p:txBody>
        </p:sp>
        <p:sp>
          <p:nvSpPr>
            <p:cNvPr id="412" name="object 422">
              <a:extLst>
                <a:ext uri="{FF2B5EF4-FFF2-40B4-BE49-F238E27FC236}">
                  <a16:creationId xmlns:a16="http://schemas.microsoft.com/office/drawing/2014/main" id="{663B4403-365E-4CFF-9C9C-F920C09B522B}"/>
                </a:ext>
              </a:extLst>
            </p:cNvPr>
            <p:cNvSpPr/>
            <p:nvPr/>
          </p:nvSpPr>
          <p:spPr>
            <a:xfrm>
              <a:off x="9385256" y="6373784"/>
              <a:ext cx="108585" cy="60960"/>
            </a:xfrm>
            <a:custGeom>
              <a:avLst/>
              <a:gdLst/>
              <a:ahLst/>
              <a:cxnLst/>
              <a:rect l="l" t="t" r="r" b="b"/>
              <a:pathLst>
                <a:path w="108585" h="60960">
                  <a:moveTo>
                    <a:pt x="0" y="0"/>
                  </a:moveTo>
                  <a:lnTo>
                    <a:pt x="0" y="60642"/>
                  </a:lnTo>
                  <a:lnTo>
                    <a:pt x="14541" y="60642"/>
                  </a:lnTo>
                  <a:lnTo>
                    <a:pt x="24330" y="17758"/>
                  </a:lnTo>
                  <a:lnTo>
                    <a:pt x="102690" y="17758"/>
                  </a:lnTo>
                  <a:lnTo>
                    <a:pt x="100505" y="1202"/>
                  </a:lnTo>
                  <a:lnTo>
                    <a:pt x="0" y="0"/>
                  </a:lnTo>
                  <a:close/>
                </a:path>
                <a:path w="108585" h="60960">
                  <a:moveTo>
                    <a:pt x="102739" y="18128"/>
                  </a:moveTo>
                  <a:lnTo>
                    <a:pt x="68790" y="18128"/>
                  </a:lnTo>
                  <a:lnTo>
                    <a:pt x="93649" y="18338"/>
                  </a:lnTo>
                  <a:lnTo>
                    <a:pt x="93649" y="59436"/>
                  </a:lnTo>
                  <a:lnTo>
                    <a:pt x="108191" y="59436"/>
                  </a:lnTo>
                  <a:lnTo>
                    <a:pt x="102739" y="18128"/>
                  </a:lnTo>
                  <a:close/>
                </a:path>
                <a:path w="108585" h="60960">
                  <a:moveTo>
                    <a:pt x="102690" y="17758"/>
                  </a:moveTo>
                  <a:lnTo>
                    <a:pt x="24330" y="17758"/>
                  </a:lnTo>
                  <a:lnTo>
                    <a:pt x="49098" y="17970"/>
                  </a:lnTo>
                  <a:lnTo>
                    <a:pt x="49098" y="56984"/>
                  </a:lnTo>
                  <a:lnTo>
                    <a:pt x="63641" y="56984"/>
                  </a:lnTo>
                  <a:lnTo>
                    <a:pt x="68790" y="18128"/>
                  </a:lnTo>
                  <a:lnTo>
                    <a:pt x="102739" y="18128"/>
                  </a:lnTo>
                  <a:lnTo>
                    <a:pt x="102690" y="17758"/>
                  </a:lnTo>
                  <a:close/>
                </a:path>
              </a:pathLst>
            </a:custGeom>
            <a:solidFill>
              <a:srgbClr val="0093D2"/>
            </a:solidFill>
          </p:spPr>
          <p:txBody>
            <a:bodyPr wrap="square" lIns="0" tIns="0" rIns="0" bIns="0" rtlCol="0"/>
            <a:lstStyle/>
            <a:p>
              <a:endParaRPr/>
            </a:p>
          </p:txBody>
        </p:sp>
        <p:sp>
          <p:nvSpPr>
            <p:cNvPr id="413" name="object 423">
              <a:extLst>
                <a:ext uri="{FF2B5EF4-FFF2-40B4-BE49-F238E27FC236}">
                  <a16:creationId xmlns:a16="http://schemas.microsoft.com/office/drawing/2014/main" id="{928BC368-393B-404E-9FEE-BECFE2E45A5B}"/>
                </a:ext>
              </a:extLst>
            </p:cNvPr>
            <p:cNvSpPr/>
            <p:nvPr/>
          </p:nvSpPr>
          <p:spPr>
            <a:xfrm>
              <a:off x="6211522" y="4435011"/>
              <a:ext cx="720090" cy="779780"/>
            </a:xfrm>
            <a:custGeom>
              <a:avLst/>
              <a:gdLst/>
              <a:ahLst/>
              <a:cxnLst/>
              <a:rect l="l" t="t" r="r" b="b"/>
              <a:pathLst>
                <a:path w="720089" h="779779">
                  <a:moveTo>
                    <a:pt x="155909" y="47671"/>
                  </a:moveTo>
                  <a:lnTo>
                    <a:pt x="71689" y="47671"/>
                  </a:lnTo>
                  <a:lnTo>
                    <a:pt x="82676" y="48851"/>
                  </a:lnTo>
                  <a:lnTo>
                    <a:pt x="92229" y="51564"/>
                  </a:lnTo>
                  <a:lnTo>
                    <a:pt x="118854" y="84789"/>
                  </a:lnTo>
                  <a:lnTo>
                    <a:pt x="179546" y="550572"/>
                  </a:lnTo>
                  <a:lnTo>
                    <a:pt x="168269" y="553124"/>
                  </a:lnTo>
                  <a:lnTo>
                    <a:pt x="156122" y="556761"/>
                  </a:lnTo>
                  <a:lnTo>
                    <a:pt x="122750" y="576642"/>
                  </a:lnTo>
                  <a:lnTo>
                    <a:pt x="95928" y="607294"/>
                  </a:lnTo>
                  <a:lnTo>
                    <a:pt x="78165" y="645262"/>
                  </a:lnTo>
                  <a:lnTo>
                    <a:pt x="72595" y="672934"/>
                  </a:lnTo>
                  <a:lnTo>
                    <a:pt x="73269" y="690061"/>
                  </a:lnTo>
                  <a:lnTo>
                    <a:pt x="84358" y="733344"/>
                  </a:lnTo>
                  <a:lnTo>
                    <a:pt x="116402" y="769968"/>
                  </a:lnTo>
                  <a:lnTo>
                    <a:pt x="149722" y="779566"/>
                  </a:lnTo>
                  <a:lnTo>
                    <a:pt x="162041" y="779048"/>
                  </a:lnTo>
                  <a:lnTo>
                    <a:pt x="410348" y="731362"/>
                  </a:lnTo>
                  <a:lnTo>
                    <a:pt x="155110" y="731362"/>
                  </a:lnTo>
                  <a:lnTo>
                    <a:pt x="143074" y="728590"/>
                  </a:lnTo>
                  <a:lnTo>
                    <a:pt x="132532" y="722598"/>
                  </a:lnTo>
                  <a:lnTo>
                    <a:pt x="123856" y="713743"/>
                  </a:lnTo>
                  <a:lnTo>
                    <a:pt x="117418" y="702382"/>
                  </a:lnTo>
                  <a:lnTo>
                    <a:pt x="113590" y="688872"/>
                  </a:lnTo>
                  <a:lnTo>
                    <a:pt x="114355" y="672329"/>
                  </a:lnTo>
                  <a:lnTo>
                    <a:pt x="128182" y="631032"/>
                  </a:lnTo>
                  <a:lnTo>
                    <a:pt x="165492" y="601349"/>
                  </a:lnTo>
                  <a:lnTo>
                    <a:pt x="572401" y="511781"/>
                  </a:lnTo>
                  <a:lnTo>
                    <a:pt x="276233" y="511781"/>
                  </a:lnTo>
                  <a:lnTo>
                    <a:pt x="263665" y="511375"/>
                  </a:lnTo>
                  <a:lnTo>
                    <a:pt x="253813" y="504753"/>
                  </a:lnTo>
                  <a:lnTo>
                    <a:pt x="247927" y="493132"/>
                  </a:lnTo>
                  <a:lnTo>
                    <a:pt x="246818" y="213920"/>
                  </a:lnTo>
                  <a:lnTo>
                    <a:pt x="249024" y="200092"/>
                  </a:lnTo>
                  <a:lnTo>
                    <a:pt x="255066" y="187516"/>
                  </a:lnTo>
                  <a:lnTo>
                    <a:pt x="264031" y="177521"/>
                  </a:lnTo>
                  <a:lnTo>
                    <a:pt x="275069" y="171370"/>
                  </a:lnTo>
                  <a:lnTo>
                    <a:pt x="287909" y="170918"/>
                  </a:lnTo>
                  <a:lnTo>
                    <a:pt x="358779" y="170918"/>
                  </a:lnTo>
                  <a:lnTo>
                    <a:pt x="359394" y="169610"/>
                  </a:lnTo>
                  <a:lnTo>
                    <a:pt x="368251" y="159520"/>
                  </a:lnTo>
                  <a:lnTo>
                    <a:pt x="379158" y="153265"/>
                  </a:lnTo>
                  <a:lnTo>
                    <a:pt x="392039" y="152763"/>
                  </a:lnTo>
                  <a:lnTo>
                    <a:pt x="463397" y="152763"/>
                  </a:lnTo>
                  <a:lnTo>
                    <a:pt x="463725" y="152051"/>
                  </a:lnTo>
                  <a:lnTo>
                    <a:pt x="472468" y="141873"/>
                  </a:lnTo>
                  <a:lnTo>
                    <a:pt x="483247" y="135508"/>
                  </a:lnTo>
                  <a:lnTo>
                    <a:pt x="496170" y="134958"/>
                  </a:lnTo>
                  <a:lnTo>
                    <a:pt x="567996" y="134958"/>
                  </a:lnTo>
                  <a:lnTo>
                    <a:pt x="576676" y="124568"/>
                  </a:lnTo>
                  <a:lnTo>
                    <a:pt x="587320" y="118096"/>
                  </a:lnTo>
                  <a:lnTo>
                    <a:pt x="600287" y="117495"/>
                  </a:lnTo>
                  <a:lnTo>
                    <a:pt x="717173" y="117495"/>
                  </a:lnTo>
                  <a:lnTo>
                    <a:pt x="717237" y="116841"/>
                  </a:lnTo>
                  <a:lnTo>
                    <a:pt x="168408" y="116841"/>
                  </a:lnTo>
                  <a:lnTo>
                    <a:pt x="167240" y="107507"/>
                  </a:lnTo>
                  <a:lnTo>
                    <a:pt x="166322" y="99770"/>
                  </a:lnTo>
                  <a:lnTo>
                    <a:pt x="166097" y="97537"/>
                  </a:lnTo>
                  <a:lnTo>
                    <a:pt x="165307" y="88512"/>
                  </a:lnTo>
                  <a:lnTo>
                    <a:pt x="164103" y="77576"/>
                  </a:lnTo>
                  <a:lnTo>
                    <a:pt x="161886" y="65322"/>
                  </a:lnTo>
                  <a:lnTo>
                    <a:pt x="158058" y="52341"/>
                  </a:lnTo>
                  <a:lnTo>
                    <a:pt x="155909" y="47671"/>
                  </a:lnTo>
                  <a:close/>
                </a:path>
                <a:path w="720089" h="779779">
                  <a:moveTo>
                    <a:pt x="652278" y="633845"/>
                  </a:moveTo>
                  <a:lnTo>
                    <a:pt x="168269" y="730556"/>
                  </a:lnTo>
                  <a:lnTo>
                    <a:pt x="155110" y="731362"/>
                  </a:lnTo>
                  <a:lnTo>
                    <a:pt x="410348" y="731362"/>
                  </a:lnTo>
                  <a:lnTo>
                    <a:pt x="652278" y="684899"/>
                  </a:lnTo>
                  <a:lnTo>
                    <a:pt x="652278" y="633845"/>
                  </a:lnTo>
                  <a:close/>
                </a:path>
                <a:path w="720089" h="779779">
                  <a:moveTo>
                    <a:pt x="358779" y="170918"/>
                  </a:moveTo>
                  <a:lnTo>
                    <a:pt x="287909" y="170918"/>
                  </a:lnTo>
                  <a:lnTo>
                    <a:pt x="297914" y="176671"/>
                  </a:lnTo>
                  <a:lnTo>
                    <a:pt x="304023" y="187516"/>
                  </a:lnTo>
                  <a:lnTo>
                    <a:pt x="305416" y="470155"/>
                  </a:lnTo>
                  <a:lnTo>
                    <a:pt x="287594" y="506389"/>
                  </a:lnTo>
                  <a:lnTo>
                    <a:pt x="276233" y="511781"/>
                  </a:lnTo>
                  <a:lnTo>
                    <a:pt x="572401" y="511781"/>
                  </a:lnTo>
                  <a:lnTo>
                    <a:pt x="634867" y="498032"/>
                  </a:lnTo>
                  <a:lnTo>
                    <a:pt x="645863" y="493996"/>
                  </a:lnTo>
                  <a:lnTo>
                    <a:pt x="655370" y="487703"/>
                  </a:lnTo>
                  <a:lnTo>
                    <a:pt x="381104" y="487703"/>
                  </a:lnTo>
                  <a:lnTo>
                    <a:pt x="368466" y="487362"/>
                  </a:lnTo>
                  <a:lnTo>
                    <a:pt x="358571" y="480872"/>
                  </a:lnTo>
                  <a:lnTo>
                    <a:pt x="352561" y="469419"/>
                  </a:lnTo>
                  <a:lnTo>
                    <a:pt x="351276" y="196191"/>
                  </a:lnTo>
                  <a:lnTo>
                    <a:pt x="353449" y="182258"/>
                  </a:lnTo>
                  <a:lnTo>
                    <a:pt x="358779" y="170918"/>
                  </a:lnTo>
                  <a:close/>
                </a:path>
                <a:path w="720089" h="779779">
                  <a:moveTo>
                    <a:pt x="463397" y="152763"/>
                  </a:moveTo>
                  <a:lnTo>
                    <a:pt x="392039" y="152763"/>
                  </a:lnTo>
                  <a:lnTo>
                    <a:pt x="402070" y="158408"/>
                  </a:lnTo>
                  <a:lnTo>
                    <a:pt x="408285" y="169106"/>
                  </a:lnTo>
                  <a:lnTo>
                    <a:pt x="409721" y="421095"/>
                  </a:lnTo>
                  <a:lnTo>
                    <a:pt x="409845" y="445727"/>
                  </a:lnTo>
                  <a:lnTo>
                    <a:pt x="407608" y="459817"/>
                  </a:lnTo>
                  <a:lnTo>
                    <a:pt x="401456" y="472433"/>
                  </a:lnTo>
                  <a:lnTo>
                    <a:pt x="392318" y="482166"/>
                  </a:lnTo>
                  <a:lnTo>
                    <a:pt x="381104" y="487703"/>
                  </a:lnTo>
                  <a:lnTo>
                    <a:pt x="655370" y="487703"/>
                  </a:lnTo>
                  <a:lnTo>
                    <a:pt x="656251" y="487120"/>
                  </a:lnTo>
                  <a:lnTo>
                    <a:pt x="665686" y="477860"/>
                  </a:lnTo>
                  <a:lnTo>
                    <a:pt x="673824" y="466676"/>
                  </a:lnTo>
                  <a:lnTo>
                    <a:pt x="675396" y="463615"/>
                  </a:lnTo>
                  <a:lnTo>
                    <a:pt x="485985" y="463615"/>
                  </a:lnTo>
                  <a:lnTo>
                    <a:pt x="473278" y="463349"/>
                  </a:lnTo>
                  <a:lnTo>
                    <a:pt x="463336" y="456998"/>
                  </a:lnTo>
                  <a:lnTo>
                    <a:pt x="457199" y="445727"/>
                  </a:lnTo>
                  <a:lnTo>
                    <a:pt x="455720" y="178804"/>
                  </a:lnTo>
                  <a:lnTo>
                    <a:pt x="457862" y="164782"/>
                  </a:lnTo>
                  <a:lnTo>
                    <a:pt x="463397" y="152763"/>
                  </a:lnTo>
                  <a:close/>
                </a:path>
                <a:path w="720089" h="779779">
                  <a:moveTo>
                    <a:pt x="567996" y="134958"/>
                  </a:moveTo>
                  <a:lnTo>
                    <a:pt x="496170" y="134958"/>
                  </a:lnTo>
                  <a:lnTo>
                    <a:pt x="506233" y="140499"/>
                  </a:lnTo>
                  <a:lnTo>
                    <a:pt x="512551" y="151047"/>
                  </a:lnTo>
                  <a:lnTo>
                    <a:pt x="514318" y="421095"/>
                  </a:lnTo>
                  <a:lnTo>
                    <a:pt x="497049" y="457923"/>
                  </a:lnTo>
                  <a:lnTo>
                    <a:pt x="485985" y="463615"/>
                  </a:lnTo>
                  <a:lnTo>
                    <a:pt x="675396" y="463615"/>
                  </a:lnTo>
                  <a:lnTo>
                    <a:pt x="680322" y="454024"/>
                  </a:lnTo>
                  <a:lnTo>
                    <a:pt x="684835" y="440363"/>
                  </a:lnTo>
                  <a:lnTo>
                    <a:pt x="684921" y="439523"/>
                  </a:lnTo>
                  <a:lnTo>
                    <a:pt x="590826" y="439523"/>
                  </a:lnTo>
                  <a:lnTo>
                    <a:pt x="578065" y="439332"/>
                  </a:lnTo>
                  <a:lnTo>
                    <a:pt x="568087" y="433112"/>
                  </a:lnTo>
                  <a:lnTo>
                    <a:pt x="561839" y="422009"/>
                  </a:lnTo>
                  <a:lnTo>
                    <a:pt x="560165" y="161774"/>
                  </a:lnTo>
                  <a:lnTo>
                    <a:pt x="562274" y="147649"/>
                  </a:lnTo>
                  <a:lnTo>
                    <a:pt x="567996" y="134958"/>
                  </a:lnTo>
                  <a:close/>
                </a:path>
                <a:path w="720089" h="779779">
                  <a:moveTo>
                    <a:pt x="717173" y="117495"/>
                  </a:moveTo>
                  <a:lnTo>
                    <a:pt x="600287" y="117495"/>
                  </a:lnTo>
                  <a:lnTo>
                    <a:pt x="610376" y="122930"/>
                  </a:lnTo>
                  <a:lnTo>
                    <a:pt x="616787" y="133332"/>
                  </a:lnTo>
                  <a:lnTo>
                    <a:pt x="618750" y="396571"/>
                  </a:lnTo>
                  <a:lnTo>
                    <a:pt x="601756" y="433687"/>
                  </a:lnTo>
                  <a:lnTo>
                    <a:pt x="590826" y="439523"/>
                  </a:lnTo>
                  <a:lnTo>
                    <a:pt x="684921" y="439523"/>
                  </a:lnTo>
                  <a:lnTo>
                    <a:pt x="693064" y="360527"/>
                  </a:lnTo>
                  <a:lnTo>
                    <a:pt x="699961" y="292537"/>
                  </a:lnTo>
                  <a:lnTo>
                    <a:pt x="706256" y="229314"/>
                  </a:lnTo>
                  <a:lnTo>
                    <a:pt x="717173" y="117495"/>
                  </a:lnTo>
                  <a:close/>
                </a:path>
                <a:path w="720089" h="779779">
                  <a:moveTo>
                    <a:pt x="679901" y="35929"/>
                  </a:moveTo>
                  <a:lnTo>
                    <a:pt x="628678" y="43551"/>
                  </a:lnTo>
                  <a:lnTo>
                    <a:pt x="168408" y="116841"/>
                  </a:lnTo>
                  <a:lnTo>
                    <a:pt x="717237" y="116841"/>
                  </a:lnTo>
                  <a:lnTo>
                    <a:pt x="719969" y="88850"/>
                  </a:lnTo>
                  <a:lnTo>
                    <a:pt x="719859" y="73288"/>
                  </a:lnTo>
                  <a:lnTo>
                    <a:pt x="691820" y="36276"/>
                  </a:lnTo>
                  <a:lnTo>
                    <a:pt x="679901" y="35929"/>
                  </a:lnTo>
                  <a:close/>
                </a:path>
                <a:path w="720089" h="779779">
                  <a:moveTo>
                    <a:pt x="79075" y="0"/>
                  </a:moveTo>
                  <a:lnTo>
                    <a:pt x="40899" y="4596"/>
                  </a:lnTo>
                  <a:lnTo>
                    <a:pt x="3997" y="25629"/>
                  </a:lnTo>
                  <a:lnTo>
                    <a:pt x="0" y="36770"/>
                  </a:lnTo>
                  <a:lnTo>
                    <a:pt x="3382" y="51322"/>
                  </a:lnTo>
                  <a:lnTo>
                    <a:pt x="12054" y="57756"/>
                  </a:lnTo>
                  <a:lnTo>
                    <a:pt x="29451" y="53065"/>
                  </a:lnTo>
                  <a:lnTo>
                    <a:pt x="45144" y="49804"/>
                  </a:lnTo>
                  <a:lnTo>
                    <a:pt x="59201" y="47997"/>
                  </a:lnTo>
                  <a:lnTo>
                    <a:pt x="71689" y="47671"/>
                  </a:lnTo>
                  <a:lnTo>
                    <a:pt x="155909" y="47671"/>
                  </a:lnTo>
                  <a:lnTo>
                    <a:pt x="152022" y="39223"/>
                  </a:lnTo>
                  <a:lnTo>
                    <a:pt x="123297" y="11991"/>
                  </a:lnTo>
                  <a:lnTo>
                    <a:pt x="90775" y="966"/>
                  </a:lnTo>
                  <a:lnTo>
                    <a:pt x="79075" y="0"/>
                  </a:lnTo>
                  <a:close/>
                </a:path>
              </a:pathLst>
            </a:custGeom>
            <a:solidFill>
              <a:srgbClr val="0093D2"/>
            </a:solidFill>
          </p:spPr>
          <p:txBody>
            <a:bodyPr wrap="square" lIns="0" tIns="0" rIns="0" bIns="0" rtlCol="0"/>
            <a:lstStyle/>
            <a:p>
              <a:endParaRPr/>
            </a:p>
          </p:txBody>
        </p:sp>
        <p:sp>
          <p:nvSpPr>
            <p:cNvPr id="414" name="object 424">
              <a:extLst>
                <a:ext uri="{FF2B5EF4-FFF2-40B4-BE49-F238E27FC236}">
                  <a16:creationId xmlns:a16="http://schemas.microsoft.com/office/drawing/2014/main" id="{EDD64698-FBCF-4930-A75C-5BC59F2F797F}"/>
                </a:ext>
              </a:extLst>
            </p:cNvPr>
            <p:cNvSpPr/>
            <p:nvPr/>
          </p:nvSpPr>
          <p:spPr>
            <a:xfrm>
              <a:off x="6409025" y="5240244"/>
              <a:ext cx="104139" cy="124460"/>
            </a:xfrm>
            <a:custGeom>
              <a:avLst/>
              <a:gdLst/>
              <a:ahLst/>
              <a:cxnLst/>
              <a:rect l="l" t="t" r="r" b="b"/>
              <a:pathLst>
                <a:path w="104139" h="124460">
                  <a:moveTo>
                    <a:pt x="61656" y="0"/>
                  </a:moveTo>
                  <a:lnTo>
                    <a:pt x="17507" y="22344"/>
                  </a:lnTo>
                  <a:lnTo>
                    <a:pt x="1141" y="61744"/>
                  </a:lnTo>
                  <a:lnTo>
                    <a:pt x="0" y="77627"/>
                  </a:lnTo>
                  <a:lnTo>
                    <a:pt x="2958" y="91917"/>
                  </a:lnTo>
                  <a:lnTo>
                    <a:pt x="8759" y="104127"/>
                  </a:lnTo>
                  <a:lnTo>
                    <a:pt x="16992" y="113842"/>
                  </a:lnTo>
                  <a:lnTo>
                    <a:pt x="27242" y="120649"/>
                  </a:lnTo>
                  <a:lnTo>
                    <a:pt x="39096" y="124134"/>
                  </a:lnTo>
                  <a:lnTo>
                    <a:pt x="52143" y="123884"/>
                  </a:lnTo>
                  <a:lnTo>
                    <a:pt x="88215" y="99236"/>
                  </a:lnTo>
                  <a:lnTo>
                    <a:pt x="102857" y="58130"/>
                  </a:lnTo>
                  <a:lnTo>
                    <a:pt x="103676" y="41072"/>
                  </a:lnTo>
                  <a:lnTo>
                    <a:pt x="99953" y="27972"/>
                  </a:lnTo>
                  <a:lnTo>
                    <a:pt x="93630" y="16945"/>
                  </a:lnTo>
                  <a:lnTo>
                    <a:pt x="84966" y="8360"/>
                  </a:lnTo>
                  <a:lnTo>
                    <a:pt x="74221" y="2589"/>
                  </a:lnTo>
                  <a:lnTo>
                    <a:pt x="61656" y="0"/>
                  </a:lnTo>
                  <a:close/>
                </a:path>
              </a:pathLst>
            </a:custGeom>
            <a:solidFill>
              <a:srgbClr val="0093D2"/>
            </a:solidFill>
          </p:spPr>
          <p:txBody>
            <a:bodyPr wrap="square" lIns="0" tIns="0" rIns="0" bIns="0" rtlCol="0"/>
            <a:lstStyle/>
            <a:p>
              <a:endParaRPr/>
            </a:p>
          </p:txBody>
        </p:sp>
        <p:sp>
          <p:nvSpPr>
            <p:cNvPr id="415" name="object 425">
              <a:extLst>
                <a:ext uri="{FF2B5EF4-FFF2-40B4-BE49-F238E27FC236}">
                  <a16:creationId xmlns:a16="http://schemas.microsoft.com/office/drawing/2014/main" id="{077FBDB9-6901-4623-9E99-5242BAABCDE6}"/>
                </a:ext>
              </a:extLst>
            </p:cNvPr>
            <p:cNvSpPr/>
            <p:nvPr/>
          </p:nvSpPr>
          <p:spPr>
            <a:xfrm>
              <a:off x="6721052" y="5183171"/>
              <a:ext cx="104775" cy="129539"/>
            </a:xfrm>
            <a:custGeom>
              <a:avLst/>
              <a:gdLst/>
              <a:ahLst/>
              <a:cxnLst/>
              <a:rect l="l" t="t" r="r" b="b"/>
              <a:pathLst>
                <a:path w="104775" h="129539">
                  <a:moveTo>
                    <a:pt x="57941" y="0"/>
                  </a:moveTo>
                  <a:lnTo>
                    <a:pt x="15633" y="24767"/>
                  </a:lnTo>
                  <a:lnTo>
                    <a:pt x="931" y="65858"/>
                  </a:lnTo>
                  <a:lnTo>
                    <a:pt x="0" y="82544"/>
                  </a:lnTo>
                  <a:lnTo>
                    <a:pt x="3318" y="96841"/>
                  </a:lnTo>
                  <a:lnTo>
                    <a:pt x="9274" y="109041"/>
                  </a:lnTo>
                  <a:lnTo>
                    <a:pt x="17489" y="118741"/>
                  </a:lnTo>
                  <a:lnTo>
                    <a:pt x="27583" y="125539"/>
                  </a:lnTo>
                  <a:lnTo>
                    <a:pt x="39178" y="129033"/>
                  </a:lnTo>
                  <a:lnTo>
                    <a:pt x="51895" y="128820"/>
                  </a:lnTo>
                  <a:lnTo>
                    <a:pt x="86557" y="106264"/>
                  </a:lnTo>
                  <a:lnTo>
                    <a:pt x="103022" y="66615"/>
                  </a:lnTo>
                  <a:lnTo>
                    <a:pt x="104236" y="50887"/>
                  </a:lnTo>
                  <a:lnTo>
                    <a:pt x="102265" y="37027"/>
                  </a:lnTo>
                  <a:lnTo>
                    <a:pt x="70906" y="1963"/>
                  </a:lnTo>
                  <a:lnTo>
                    <a:pt x="57941" y="0"/>
                  </a:lnTo>
                  <a:close/>
                </a:path>
              </a:pathLst>
            </a:custGeom>
            <a:solidFill>
              <a:srgbClr val="0093D2"/>
            </a:solidFill>
          </p:spPr>
          <p:txBody>
            <a:bodyPr wrap="square" lIns="0" tIns="0" rIns="0" bIns="0" rtlCol="0"/>
            <a:lstStyle/>
            <a:p>
              <a:endParaRPr/>
            </a:p>
          </p:txBody>
        </p:sp>
        <p:sp>
          <p:nvSpPr>
            <p:cNvPr id="416" name="object 426">
              <a:extLst>
                <a:ext uri="{FF2B5EF4-FFF2-40B4-BE49-F238E27FC236}">
                  <a16:creationId xmlns:a16="http://schemas.microsoft.com/office/drawing/2014/main" id="{CBD3FE0A-BFF4-4253-9089-C4A62E5157D3}"/>
                </a:ext>
              </a:extLst>
            </p:cNvPr>
            <p:cNvSpPr/>
            <p:nvPr/>
          </p:nvSpPr>
          <p:spPr>
            <a:xfrm>
              <a:off x="8483795" y="2522348"/>
              <a:ext cx="709295" cy="1172210"/>
            </a:xfrm>
            <a:custGeom>
              <a:avLst/>
              <a:gdLst/>
              <a:ahLst/>
              <a:cxnLst/>
              <a:rect l="l" t="t" r="r" b="b"/>
              <a:pathLst>
                <a:path w="709295" h="1172210">
                  <a:moveTo>
                    <a:pt x="80272" y="83481"/>
                  </a:moveTo>
                  <a:lnTo>
                    <a:pt x="41850" y="94910"/>
                  </a:lnTo>
                  <a:lnTo>
                    <a:pt x="14615" y="130726"/>
                  </a:lnTo>
                  <a:lnTo>
                    <a:pt x="2990" y="170638"/>
                  </a:lnTo>
                  <a:lnTo>
                    <a:pt x="0" y="202309"/>
                  </a:lnTo>
                  <a:lnTo>
                    <a:pt x="10" y="795036"/>
                  </a:lnTo>
                  <a:lnTo>
                    <a:pt x="3686" y="837146"/>
                  </a:lnTo>
                  <a:lnTo>
                    <a:pt x="14342" y="881075"/>
                  </a:lnTo>
                  <a:lnTo>
                    <a:pt x="30760" y="920248"/>
                  </a:lnTo>
                  <a:lnTo>
                    <a:pt x="51840" y="952403"/>
                  </a:lnTo>
                  <a:lnTo>
                    <a:pt x="85299" y="980448"/>
                  </a:lnTo>
                  <a:lnTo>
                    <a:pt x="615204" y="1168474"/>
                  </a:lnTo>
                  <a:lnTo>
                    <a:pt x="635680" y="1171895"/>
                  </a:lnTo>
                  <a:lnTo>
                    <a:pt x="645368" y="1170706"/>
                  </a:lnTo>
                  <a:lnTo>
                    <a:pt x="679005" y="1148546"/>
                  </a:lnTo>
                  <a:lnTo>
                    <a:pt x="701465" y="1102508"/>
                  </a:lnTo>
                  <a:lnTo>
                    <a:pt x="708576" y="1055491"/>
                  </a:lnTo>
                  <a:lnTo>
                    <a:pt x="708643" y="900099"/>
                  </a:lnTo>
                  <a:lnTo>
                    <a:pt x="389477" y="900099"/>
                  </a:lnTo>
                  <a:lnTo>
                    <a:pt x="377932" y="899743"/>
                  </a:lnTo>
                  <a:lnTo>
                    <a:pt x="338393" y="885810"/>
                  </a:lnTo>
                  <a:lnTo>
                    <a:pt x="296076" y="853847"/>
                  </a:lnTo>
                  <a:lnTo>
                    <a:pt x="262074" y="811140"/>
                  </a:lnTo>
                  <a:lnTo>
                    <a:pt x="235943" y="760696"/>
                  </a:lnTo>
                  <a:lnTo>
                    <a:pt x="222675" y="724254"/>
                  </a:lnTo>
                  <a:lnTo>
                    <a:pt x="212576" y="686601"/>
                  </a:lnTo>
                  <a:lnTo>
                    <a:pt x="205515" y="648630"/>
                  </a:lnTo>
                  <a:lnTo>
                    <a:pt x="200330" y="593024"/>
                  </a:lnTo>
                  <a:lnTo>
                    <a:pt x="199978" y="575295"/>
                  </a:lnTo>
                  <a:lnTo>
                    <a:pt x="200512" y="553919"/>
                  </a:lnTo>
                  <a:lnTo>
                    <a:pt x="204772" y="513653"/>
                  </a:lnTo>
                  <a:lnTo>
                    <a:pt x="218328" y="460363"/>
                  </a:lnTo>
                  <a:lnTo>
                    <a:pt x="239182" y="417031"/>
                  </a:lnTo>
                  <a:lnTo>
                    <a:pt x="265869" y="385260"/>
                  </a:lnTo>
                  <a:lnTo>
                    <a:pt x="307996" y="363661"/>
                  </a:lnTo>
                  <a:lnTo>
                    <a:pt x="319335" y="362364"/>
                  </a:lnTo>
                  <a:lnTo>
                    <a:pt x="686474" y="362364"/>
                  </a:lnTo>
                  <a:lnTo>
                    <a:pt x="683877" y="356222"/>
                  </a:lnTo>
                  <a:lnTo>
                    <a:pt x="664132" y="321490"/>
                  </a:lnTo>
                  <a:lnTo>
                    <a:pt x="631859" y="288575"/>
                  </a:lnTo>
                  <a:lnTo>
                    <a:pt x="497556" y="235881"/>
                  </a:lnTo>
                  <a:lnTo>
                    <a:pt x="493191" y="216621"/>
                  </a:lnTo>
                  <a:lnTo>
                    <a:pt x="446015" y="216621"/>
                  </a:lnTo>
                  <a:lnTo>
                    <a:pt x="268461" y="150287"/>
                  </a:lnTo>
                  <a:lnTo>
                    <a:pt x="265890" y="132395"/>
                  </a:lnTo>
                  <a:lnTo>
                    <a:pt x="220565" y="132395"/>
                  </a:lnTo>
                  <a:lnTo>
                    <a:pt x="102919" y="88445"/>
                  </a:lnTo>
                  <a:lnTo>
                    <a:pt x="91340" y="85009"/>
                  </a:lnTo>
                  <a:lnTo>
                    <a:pt x="80272" y="83481"/>
                  </a:lnTo>
                  <a:close/>
                </a:path>
                <a:path w="709295" h="1172210">
                  <a:moveTo>
                    <a:pt x="686474" y="362364"/>
                  </a:moveTo>
                  <a:lnTo>
                    <a:pt x="319335" y="362364"/>
                  </a:lnTo>
                  <a:lnTo>
                    <a:pt x="330889" y="362828"/>
                  </a:lnTo>
                  <a:lnTo>
                    <a:pt x="342603" y="365112"/>
                  </a:lnTo>
                  <a:lnTo>
                    <a:pt x="385349" y="386541"/>
                  </a:lnTo>
                  <a:lnTo>
                    <a:pt x="424713" y="422589"/>
                  </a:lnTo>
                  <a:lnTo>
                    <a:pt x="456014" y="468205"/>
                  </a:lnTo>
                  <a:lnTo>
                    <a:pt x="479662" y="520452"/>
                  </a:lnTo>
                  <a:lnTo>
                    <a:pt x="491379" y="557515"/>
                  </a:lnTo>
                  <a:lnTo>
                    <a:pt x="500000" y="595348"/>
                  </a:lnTo>
                  <a:lnTo>
                    <a:pt x="505646" y="633081"/>
                  </a:lnTo>
                  <a:lnTo>
                    <a:pt x="508804" y="687588"/>
                  </a:lnTo>
                  <a:lnTo>
                    <a:pt x="508278" y="708819"/>
                  </a:lnTo>
                  <a:lnTo>
                    <a:pt x="504028" y="748841"/>
                  </a:lnTo>
                  <a:lnTo>
                    <a:pt x="490476" y="801878"/>
                  </a:lnTo>
                  <a:lnTo>
                    <a:pt x="469619" y="845093"/>
                  </a:lnTo>
                  <a:lnTo>
                    <a:pt x="442929" y="876880"/>
                  </a:lnTo>
                  <a:lnTo>
                    <a:pt x="400810" y="898708"/>
                  </a:lnTo>
                  <a:lnTo>
                    <a:pt x="389477" y="900099"/>
                  </a:lnTo>
                  <a:lnTo>
                    <a:pt x="708643" y="900099"/>
                  </a:lnTo>
                  <a:lnTo>
                    <a:pt x="708769" y="611231"/>
                  </a:lnTo>
                  <a:lnTo>
                    <a:pt x="708710" y="468205"/>
                  </a:lnTo>
                  <a:lnTo>
                    <a:pt x="708391" y="456986"/>
                  </a:lnTo>
                  <a:lnTo>
                    <a:pt x="702154" y="411600"/>
                  </a:lnTo>
                  <a:lnTo>
                    <a:pt x="689390" y="369263"/>
                  </a:lnTo>
                  <a:lnTo>
                    <a:pt x="686474" y="362364"/>
                  </a:lnTo>
                  <a:close/>
                </a:path>
                <a:path w="709295" h="1172210">
                  <a:moveTo>
                    <a:pt x="247920" y="533918"/>
                  </a:moveTo>
                  <a:lnTo>
                    <a:pt x="248195" y="651747"/>
                  </a:lnTo>
                  <a:lnTo>
                    <a:pt x="319790" y="677695"/>
                  </a:lnTo>
                  <a:lnTo>
                    <a:pt x="330435" y="803566"/>
                  </a:lnTo>
                  <a:lnTo>
                    <a:pt x="389005" y="824621"/>
                  </a:lnTo>
                  <a:lnTo>
                    <a:pt x="389275" y="702862"/>
                  </a:lnTo>
                  <a:lnTo>
                    <a:pt x="460798" y="702862"/>
                  </a:lnTo>
                  <a:lnTo>
                    <a:pt x="460531" y="611504"/>
                  </a:lnTo>
                  <a:lnTo>
                    <a:pt x="389005" y="585404"/>
                  </a:lnTo>
                  <a:lnTo>
                    <a:pt x="386825" y="560018"/>
                  </a:lnTo>
                  <a:lnTo>
                    <a:pt x="319447" y="560018"/>
                  </a:lnTo>
                  <a:lnTo>
                    <a:pt x="247920" y="533918"/>
                  </a:lnTo>
                  <a:close/>
                </a:path>
                <a:path w="709295" h="1172210">
                  <a:moveTo>
                    <a:pt x="460798" y="702862"/>
                  </a:moveTo>
                  <a:lnTo>
                    <a:pt x="389275" y="702862"/>
                  </a:lnTo>
                  <a:lnTo>
                    <a:pt x="460874" y="728800"/>
                  </a:lnTo>
                  <a:lnTo>
                    <a:pt x="460798" y="702862"/>
                  </a:lnTo>
                  <a:close/>
                </a:path>
                <a:path w="709295" h="1172210">
                  <a:moveTo>
                    <a:pt x="319790" y="437982"/>
                  </a:moveTo>
                  <a:lnTo>
                    <a:pt x="319447" y="560018"/>
                  </a:lnTo>
                  <a:lnTo>
                    <a:pt x="386825" y="560018"/>
                  </a:lnTo>
                  <a:lnTo>
                    <a:pt x="378192" y="459456"/>
                  </a:lnTo>
                  <a:lnTo>
                    <a:pt x="319790" y="437982"/>
                  </a:lnTo>
                  <a:close/>
                </a:path>
                <a:path w="709295" h="1172210">
                  <a:moveTo>
                    <a:pt x="447844" y="72434"/>
                  </a:moveTo>
                  <a:lnTo>
                    <a:pt x="286496" y="72434"/>
                  </a:lnTo>
                  <a:lnTo>
                    <a:pt x="417265" y="121091"/>
                  </a:lnTo>
                  <a:lnTo>
                    <a:pt x="426414" y="126857"/>
                  </a:lnTo>
                  <a:lnTo>
                    <a:pt x="444430" y="162571"/>
                  </a:lnTo>
                  <a:lnTo>
                    <a:pt x="446015" y="216621"/>
                  </a:lnTo>
                  <a:lnTo>
                    <a:pt x="493191" y="216621"/>
                  </a:lnTo>
                  <a:lnTo>
                    <a:pt x="488192" y="194561"/>
                  </a:lnTo>
                  <a:lnTo>
                    <a:pt x="487614" y="179124"/>
                  </a:lnTo>
                  <a:lnTo>
                    <a:pt x="485928" y="163846"/>
                  </a:lnTo>
                  <a:lnTo>
                    <a:pt x="474950" y="120466"/>
                  </a:lnTo>
                  <a:lnTo>
                    <a:pt x="456531" y="83783"/>
                  </a:lnTo>
                  <a:lnTo>
                    <a:pt x="449203" y="73912"/>
                  </a:lnTo>
                  <a:lnTo>
                    <a:pt x="447844" y="72434"/>
                  </a:lnTo>
                  <a:close/>
                </a:path>
                <a:path w="709295" h="1172210">
                  <a:moveTo>
                    <a:pt x="272677" y="0"/>
                  </a:moveTo>
                  <a:lnTo>
                    <a:pt x="238999" y="21622"/>
                  </a:lnTo>
                  <a:lnTo>
                    <a:pt x="224204" y="57979"/>
                  </a:lnTo>
                  <a:lnTo>
                    <a:pt x="220565" y="132395"/>
                  </a:lnTo>
                  <a:lnTo>
                    <a:pt x="265890" y="132395"/>
                  </a:lnTo>
                  <a:lnTo>
                    <a:pt x="262691" y="110132"/>
                  </a:lnTo>
                  <a:lnTo>
                    <a:pt x="264520" y="93964"/>
                  </a:lnTo>
                  <a:lnTo>
                    <a:pt x="269552" y="81680"/>
                  </a:lnTo>
                  <a:lnTo>
                    <a:pt x="277105" y="74197"/>
                  </a:lnTo>
                  <a:lnTo>
                    <a:pt x="286496" y="72434"/>
                  </a:lnTo>
                  <a:lnTo>
                    <a:pt x="447844" y="72434"/>
                  </a:lnTo>
                  <a:lnTo>
                    <a:pt x="441266" y="65283"/>
                  </a:lnTo>
                  <a:lnTo>
                    <a:pt x="432874" y="58156"/>
                  </a:lnTo>
                  <a:lnTo>
                    <a:pt x="424098" y="52680"/>
                  </a:lnTo>
                  <a:lnTo>
                    <a:pt x="293943" y="3213"/>
                  </a:lnTo>
                  <a:lnTo>
                    <a:pt x="283013" y="321"/>
                  </a:lnTo>
                  <a:lnTo>
                    <a:pt x="272677" y="0"/>
                  </a:lnTo>
                  <a:close/>
                </a:path>
              </a:pathLst>
            </a:custGeom>
            <a:solidFill>
              <a:srgbClr val="0093D2"/>
            </a:solidFill>
          </p:spPr>
          <p:txBody>
            <a:bodyPr wrap="square" lIns="0" tIns="0" rIns="0" bIns="0" rtlCol="0"/>
            <a:lstStyle/>
            <a:p>
              <a:endParaRPr/>
            </a:p>
          </p:txBody>
        </p:sp>
        <p:sp>
          <p:nvSpPr>
            <p:cNvPr id="417" name="object 427">
              <a:extLst>
                <a:ext uri="{FF2B5EF4-FFF2-40B4-BE49-F238E27FC236}">
                  <a16:creationId xmlns:a16="http://schemas.microsoft.com/office/drawing/2014/main" id="{2A89B5DE-45FC-4691-8AA4-3C66FB7CFAB1}"/>
                </a:ext>
              </a:extLst>
            </p:cNvPr>
            <p:cNvSpPr/>
            <p:nvPr/>
          </p:nvSpPr>
          <p:spPr>
            <a:xfrm>
              <a:off x="7515499" y="2548180"/>
              <a:ext cx="715645" cy="1163320"/>
            </a:xfrm>
            <a:custGeom>
              <a:avLst/>
              <a:gdLst/>
              <a:ahLst/>
              <a:cxnLst/>
              <a:rect l="l" t="t" r="r" b="b"/>
              <a:pathLst>
                <a:path w="715645" h="1163320">
                  <a:moveTo>
                    <a:pt x="354987" y="0"/>
                  </a:moveTo>
                  <a:lnTo>
                    <a:pt x="352269" y="1041"/>
                  </a:lnTo>
                  <a:lnTo>
                    <a:pt x="109439" y="328284"/>
                  </a:lnTo>
                  <a:lnTo>
                    <a:pt x="7096" y="465683"/>
                  </a:lnTo>
                  <a:lnTo>
                    <a:pt x="5806" y="467665"/>
                  </a:lnTo>
                  <a:lnTo>
                    <a:pt x="2402" y="476601"/>
                  </a:lnTo>
                  <a:lnTo>
                    <a:pt x="348" y="489633"/>
                  </a:lnTo>
                  <a:lnTo>
                    <a:pt x="0" y="506906"/>
                  </a:lnTo>
                  <a:lnTo>
                    <a:pt x="4146" y="519523"/>
                  </a:lnTo>
                  <a:lnTo>
                    <a:pt x="13711" y="527584"/>
                  </a:lnTo>
                  <a:lnTo>
                    <a:pt x="48104" y="542188"/>
                  </a:lnTo>
                  <a:lnTo>
                    <a:pt x="44723" y="828537"/>
                  </a:lnTo>
                  <a:lnTo>
                    <a:pt x="30344" y="872524"/>
                  </a:lnTo>
                  <a:lnTo>
                    <a:pt x="26694" y="918749"/>
                  </a:lnTo>
                  <a:lnTo>
                    <a:pt x="27708" y="933338"/>
                  </a:lnTo>
                  <a:lnTo>
                    <a:pt x="29677" y="946772"/>
                  </a:lnTo>
                  <a:lnTo>
                    <a:pt x="32495" y="958999"/>
                  </a:lnTo>
                  <a:lnTo>
                    <a:pt x="36057" y="969970"/>
                  </a:lnTo>
                  <a:lnTo>
                    <a:pt x="40259" y="979634"/>
                  </a:lnTo>
                  <a:lnTo>
                    <a:pt x="35382" y="1054223"/>
                  </a:lnTo>
                  <a:lnTo>
                    <a:pt x="32466" y="1100806"/>
                  </a:lnTo>
                  <a:lnTo>
                    <a:pt x="29125" y="1156635"/>
                  </a:lnTo>
                  <a:lnTo>
                    <a:pt x="30740" y="1161174"/>
                  </a:lnTo>
                  <a:lnTo>
                    <a:pt x="33704" y="1162780"/>
                  </a:lnTo>
                  <a:lnTo>
                    <a:pt x="37771" y="1161754"/>
                  </a:lnTo>
                  <a:lnTo>
                    <a:pt x="66079" y="1127648"/>
                  </a:lnTo>
                  <a:lnTo>
                    <a:pt x="83594" y="1083619"/>
                  </a:lnTo>
                  <a:lnTo>
                    <a:pt x="85251" y="1062632"/>
                  </a:lnTo>
                  <a:lnTo>
                    <a:pt x="84326" y="1049647"/>
                  </a:lnTo>
                  <a:lnTo>
                    <a:pt x="83536" y="1037734"/>
                  </a:lnTo>
                  <a:lnTo>
                    <a:pt x="82888" y="1026408"/>
                  </a:lnTo>
                  <a:lnTo>
                    <a:pt x="82389" y="1015181"/>
                  </a:lnTo>
                  <a:lnTo>
                    <a:pt x="82048" y="1003566"/>
                  </a:lnTo>
                  <a:lnTo>
                    <a:pt x="81872" y="991076"/>
                  </a:lnTo>
                  <a:lnTo>
                    <a:pt x="81949" y="969970"/>
                  </a:lnTo>
                  <a:lnTo>
                    <a:pt x="82043" y="961523"/>
                  </a:lnTo>
                  <a:lnTo>
                    <a:pt x="85467" y="952719"/>
                  </a:lnTo>
                  <a:lnTo>
                    <a:pt x="88470" y="942619"/>
                  </a:lnTo>
                  <a:lnTo>
                    <a:pt x="94417" y="903629"/>
                  </a:lnTo>
                  <a:lnTo>
                    <a:pt x="95208" y="885734"/>
                  </a:lnTo>
                  <a:lnTo>
                    <a:pt x="95177" y="868598"/>
                  </a:lnTo>
                  <a:lnTo>
                    <a:pt x="85676" y="828522"/>
                  </a:lnTo>
                  <a:lnTo>
                    <a:pt x="74482" y="813866"/>
                  </a:lnTo>
                  <a:lnTo>
                    <a:pt x="79010" y="555317"/>
                  </a:lnTo>
                  <a:lnTo>
                    <a:pt x="570747" y="555317"/>
                  </a:lnTo>
                  <a:lnTo>
                    <a:pt x="570734" y="452780"/>
                  </a:lnTo>
                  <a:lnTo>
                    <a:pt x="548753" y="414465"/>
                  </a:lnTo>
                  <a:lnTo>
                    <a:pt x="532057" y="402173"/>
                  </a:lnTo>
                  <a:lnTo>
                    <a:pt x="351054" y="402173"/>
                  </a:lnTo>
                  <a:lnTo>
                    <a:pt x="347231" y="395821"/>
                  </a:lnTo>
                  <a:lnTo>
                    <a:pt x="344928" y="382308"/>
                  </a:lnTo>
                  <a:lnTo>
                    <a:pt x="344729" y="360980"/>
                  </a:lnTo>
                  <a:lnTo>
                    <a:pt x="348784" y="347682"/>
                  </a:lnTo>
                  <a:lnTo>
                    <a:pt x="383862" y="331782"/>
                  </a:lnTo>
                  <a:lnTo>
                    <a:pt x="428169" y="323223"/>
                  </a:lnTo>
                  <a:lnTo>
                    <a:pt x="457167" y="321415"/>
                  </a:lnTo>
                  <a:lnTo>
                    <a:pt x="663130" y="321415"/>
                  </a:lnTo>
                  <a:lnTo>
                    <a:pt x="707441" y="269898"/>
                  </a:lnTo>
                  <a:lnTo>
                    <a:pt x="711546" y="261739"/>
                  </a:lnTo>
                  <a:lnTo>
                    <a:pt x="714312" y="249062"/>
                  </a:lnTo>
                  <a:lnTo>
                    <a:pt x="715343" y="232223"/>
                  </a:lnTo>
                  <a:lnTo>
                    <a:pt x="712864" y="217464"/>
                  </a:lnTo>
                  <a:lnTo>
                    <a:pt x="707742" y="209423"/>
                  </a:lnTo>
                  <a:lnTo>
                    <a:pt x="354987" y="0"/>
                  </a:lnTo>
                  <a:close/>
                </a:path>
                <a:path w="715645" h="1163320">
                  <a:moveTo>
                    <a:pt x="570747" y="555317"/>
                  </a:moveTo>
                  <a:lnTo>
                    <a:pt x="79010" y="555317"/>
                  </a:lnTo>
                  <a:lnTo>
                    <a:pt x="101935" y="565193"/>
                  </a:lnTo>
                  <a:lnTo>
                    <a:pt x="112422" y="569877"/>
                  </a:lnTo>
                  <a:lnTo>
                    <a:pt x="123561" y="575015"/>
                  </a:lnTo>
                  <a:lnTo>
                    <a:pt x="136331" y="581075"/>
                  </a:lnTo>
                  <a:lnTo>
                    <a:pt x="136236" y="813866"/>
                  </a:lnTo>
                  <a:lnTo>
                    <a:pt x="136848" y="823511"/>
                  </a:lnTo>
                  <a:lnTo>
                    <a:pt x="153204" y="861189"/>
                  </a:lnTo>
                  <a:lnTo>
                    <a:pt x="188439" y="885734"/>
                  </a:lnTo>
                  <a:lnTo>
                    <a:pt x="238977" y="896077"/>
                  </a:lnTo>
                  <a:lnTo>
                    <a:pt x="253584" y="896318"/>
                  </a:lnTo>
                  <a:lnTo>
                    <a:pt x="268867" y="895587"/>
                  </a:lnTo>
                  <a:lnTo>
                    <a:pt x="318223" y="887402"/>
                  </a:lnTo>
                  <a:lnTo>
                    <a:pt x="371324" y="870000"/>
                  </a:lnTo>
                  <a:lnTo>
                    <a:pt x="422221" y="845185"/>
                  </a:lnTo>
                  <a:lnTo>
                    <a:pt x="468032" y="814857"/>
                  </a:lnTo>
                  <a:lnTo>
                    <a:pt x="507245" y="780545"/>
                  </a:lnTo>
                  <a:lnTo>
                    <a:pt x="538352" y="743775"/>
                  </a:lnTo>
                  <a:lnTo>
                    <a:pt x="559841" y="706077"/>
                  </a:lnTo>
                  <a:lnTo>
                    <a:pt x="570204" y="668978"/>
                  </a:lnTo>
                  <a:lnTo>
                    <a:pt x="570925" y="657009"/>
                  </a:lnTo>
                  <a:lnTo>
                    <a:pt x="570925" y="656221"/>
                  </a:lnTo>
                  <a:lnTo>
                    <a:pt x="570760" y="655510"/>
                  </a:lnTo>
                  <a:lnTo>
                    <a:pt x="570747" y="555317"/>
                  </a:lnTo>
                  <a:close/>
                </a:path>
                <a:path w="715645" h="1163320">
                  <a:moveTo>
                    <a:pt x="663130" y="321415"/>
                  </a:moveTo>
                  <a:lnTo>
                    <a:pt x="457167" y="321415"/>
                  </a:lnTo>
                  <a:lnTo>
                    <a:pt x="471284" y="321775"/>
                  </a:lnTo>
                  <a:lnTo>
                    <a:pt x="485047" y="323019"/>
                  </a:lnTo>
                  <a:lnTo>
                    <a:pt x="523479" y="332368"/>
                  </a:lnTo>
                  <a:lnTo>
                    <a:pt x="565308" y="359114"/>
                  </a:lnTo>
                  <a:lnTo>
                    <a:pt x="587042" y="390982"/>
                  </a:lnTo>
                  <a:lnTo>
                    <a:pt x="592058" y="404021"/>
                  </a:lnTo>
                  <a:lnTo>
                    <a:pt x="663130" y="321415"/>
                  </a:lnTo>
                  <a:close/>
                </a:path>
                <a:path w="715645" h="1163320">
                  <a:moveTo>
                    <a:pt x="450263" y="383302"/>
                  </a:moveTo>
                  <a:lnTo>
                    <a:pt x="403501" y="388014"/>
                  </a:lnTo>
                  <a:lnTo>
                    <a:pt x="351054" y="402173"/>
                  </a:lnTo>
                  <a:lnTo>
                    <a:pt x="532057" y="402173"/>
                  </a:lnTo>
                  <a:lnTo>
                    <a:pt x="490571" y="386899"/>
                  </a:lnTo>
                  <a:lnTo>
                    <a:pt x="450263" y="383302"/>
                  </a:lnTo>
                  <a:close/>
                </a:path>
              </a:pathLst>
            </a:custGeom>
            <a:solidFill>
              <a:srgbClr val="0093D2"/>
            </a:solidFill>
          </p:spPr>
          <p:txBody>
            <a:bodyPr wrap="square" lIns="0" tIns="0" rIns="0" bIns="0" rtlCol="0"/>
            <a:lstStyle/>
            <a:p>
              <a:endParaRPr/>
            </a:p>
          </p:txBody>
        </p:sp>
        <p:sp>
          <p:nvSpPr>
            <p:cNvPr id="418" name="object 428">
              <a:extLst>
                <a:ext uri="{FF2B5EF4-FFF2-40B4-BE49-F238E27FC236}">
                  <a16:creationId xmlns:a16="http://schemas.microsoft.com/office/drawing/2014/main" id="{7B885460-50D3-4791-88CA-409D5A33861E}"/>
                </a:ext>
              </a:extLst>
            </p:cNvPr>
            <p:cNvSpPr/>
            <p:nvPr/>
          </p:nvSpPr>
          <p:spPr>
            <a:xfrm>
              <a:off x="7513349" y="5747515"/>
              <a:ext cx="697865" cy="951230"/>
            </a:xfrm>
            <a:custGeom>
              <a:avLst/>
              <a:gdLst/>
              <a:ahLst/>
              <a:cxnLst/>
              <a:rect l="l" t="t" r="r" b="b"/>
              <a:pathLst>
                <a:path w="697864" h="951229">
                  <a:moveTo>
                    <a:pt x="235026" y="350202"/>
                  </a:moveTo>
                  <a:lnTo>
                    <a:pt x="227896" y="488051"/>
                  </a:lnTo>
                  <a:lnTo>
                    <a:pt x="51536" y="499122"/>
                  </a:lnTo>
                  <a:lnTo>
                    <a:pt x="50655" y="874569"/>
                  </a:lnTo>
                  <a:lnTo>
                    <a:pt x="0" y="875118"/>
                  </a:lnTo>
                  <a:lnTo>
                    <a:pt x="0" y="950899"/>
                  </a:lnTo>
                  <a:lnTo>
                    <a:pt x="697776" y="950899"/>
                  </a:lnTo>
                  <a:lnTo>
                    <a:pt x="696900" y="868260"/>
                  </a:lnTo>
                  <a:lnTo>
                    <a:pt x="646239" y="868260"/>
                  </a:lnTo>
                  <a:lnTo>
                    <a:pt x="644570" y="645477"/>
                  </a:lnTo>
                  <a:lnTo>
                    <a:pt x="235026" y="645477"/>
                  </a:lnTo>
                  <a:lnTo>
                    <a:pt x="235026" y="590016"/>
                  </a:lnTo>
                  <a:lnTo>
                    <a:pt x="334365" y="585152"/>
                  </a:lnTo>
                  <a:lnTo>
                    <a:pt x="373875" y="585152"/>
                  </a:lnTo>
                  <a:lnTo>
                    <a:pt x="373875" y="583222"/>
                  </a:lnTo>
                  <a:lnTo>
                    <a:pt x="473214" y="578358"/>
                  </a:lnTo>
                  <a:lnTo>
                    <a:pt x="512724" y="578358"/>
                  </a:lnTo>
                  <a:lnTo>
                    <a:pt x="512724" y="576427"/>
                  </a:lnTo>
                  <a:lnTo>
                    <a:pt x="612051" y="571576"/>
                  </a:lnTo>
                  <a:lnTo>
                    <a:pt x="644016" y="571576"/>
                  </a:lnTo>
                  <a:lnTo>
                    <a:pt x="643248" y="469085"/>
                  </a:lnTo>
                  <a:lnTo>
                    <a:pt x="365948" y="469085"/>
                  </a:lnTo>
                  <a:lnTo>
                    <a:pt x="354753" y="458736"/>
                  </a:lnTo>
                  <a:lnTo>
                    <a:pt x="309473" y="417131"/>
                  </a:lnTo>
                  <a:lnTo>
                    <a:pt x="235026" y="350202"/>
                  </a:lnTo>
                  <a:close/>
                </a:path>
                <a:path w="697864" h="951229">
                  <a:moveTo>
                    <a:pt x="696895" y="867724"/>
                  </a:moveTo>
                  <a:lnTo>
                    <a:pt x="646239" y="868260"/>
                  </a:lnTo>
                  <a:lnTo>
                    <a:pt x="696900" y="868260"/>
                  </a:lnTo>
                  <a:lnTo>
                    <a:pt x="696895" y="867724"/>
                  </a:lnTo>
                  <a:close/>
                </a:path>
                <a:path w="697864" h="951229">
                  <a:moveTo>
                    <a:pt x="373875" y="585152"/>
                  </a:moveTo>
                  <a:lnTo>
                    <a:pt x="334365" y="585152"/>
                  </a:lnTo>
                  <a:lnTo>
                    <a:pt x="322367" y="641861"/>
                  </a:lnTo>
                  <a:lnTo>
                    <a:pt x="235026" y="645477"/>
                  </a:lnTo>
                  <a:lnTo>
                    <a:pt x="644570" y="645477"/>
                  </a:lnTo>
                  <a:lnTo>
                    <a:pt x="644527" y="639737"/>
                  </a:lnTo>
                  <a:lnTo>
                    <a:pt x="373875" y="639737"/>
                  </a:lnTo>
                  <a:lnTo>
                    <a:pt x="373875" y="585152"/>
                  </a:lnTo>
                  <a:close/>
                </a:path>
                <a:path w="697864" h="951229">
                  <a:moveTo>
                    <a:pt x="512724" y="578358"/>
                  </a:moveTo>
                  <a:lnTo>
                    <a:pt x="473214" y="578358"/>
                  </a:lnTo>
                  <a:lnTo>
                    <a:pt x="461216" y="636117"/>
                  </a:lnTo>
                  <a:lnTo>
                    <a:pt x="373875" y="639737"/>
                  </a:lnTo>
                  <a:lnTo>
                    <a:pt x="644527" y="639737"/>
                  </a:lnTo>
                  <a:lnTo>
                    <a:pt x="644483" y="633984"/>
                  </a:lnTo>
                  <a:lnTo>
                    <a:pt x="512724" y="633984"/>
                  </a:lnTo>
                  <a:lnTo>
                    <a:pt x="512724" y="578358"/>
                  </a:lnTo>
                  <a:close/>
                </a:path>
                <a:path w="697864" h="951229">
                  <a:moveTo>
                    <a:pt x="644016" y="571576"/>
                  </a:moveTo>
                  <a:lnTo>
                    <a:pt x="612051" y="571576"/>
                  </a:lnTo>
                  <a:lnTo>
                    <a:pt x="600064" y="630366"/>
                  </a:lnTo>
                  <a:lnTo>
                    <a:pt x="512724" y="633984"/>
                  </a:lnTo>
                  <a:lnTo>
                    <a:pt x="644483" y="633984"/>
                  </a:lnTo>
                  <a:lnTo>
                    <a:pt x="644016" y="571576"/>
                  </a:lnTo>
                  <a:close/>
                </a:path>
                <a:path w="697864" h="951229">
                  <a:moveTo>
                    <a:pt x="370255" y="339191"/>
                  </a:moveTo>
                  <a:lnTo>
                    <a:pt x="365948" y="469085"/>
                  </a:lnTo>
                  <a:lnTo>
                    <a:pt x="643248" y="469085"/>
                  </a:lnTo>
                  <a:lnTo>
                    <a:pt x="643173" y="459131"/>
                  </a:lnTo>
                  <a:lnTo>
                    <a:pt x="499823" y="459131"/>
                  </a:lnTo>
                  <a:lnTo>
                    <a:pt x="444101" y="406890"/>
                  </a:lnTo>
                  <a:lnTo>
                    <a:pt x="370255" y="339191"/>
                  </a:lnTo>
                  <a:close/>
                </a:path>
                <a:path w="697864" h="951229">
                  <a:moveTo>
                    <a:pt x="505485" y="328180"/>
                  </a:moveTo>
                  <a:lnTo>
                    <a:pt x="499823" y="459131"/>
                  </a:lnTo>
                  <a:lnTo>
                    <a:pt x="643173" y="459131"/>
                  </a:lnTo>
                  <a:lnTo>
                    <a:pt x="643102" y="458736"/>
                  </a:lnTo>
                  <a:lnTo>
                    <a:pt x="634080" y="450015"/>
                  </a:lnTo>
                  <a:lnTo>
                    <a:pt x="578847" y="397025"/>
                  </a:lnTo>
                  <a:lnTo>
                    <a:pt x="505485" y="328180"/>
                  </a:lnTo>
                  <a:close/>
                </a:path>
                <a:path w="697864" h="951229">
                  <a:moveTo>
                    <a:pt x="186309" y="0"/>
                  </a:moveTo>
                  <a:lnTo>
                    <a:pt x="98825" y="11348"/>
                  </a:lnTo>
                  <a:lnTo>
                    <a:pt x="95711" y="56188"/>
                  </a:lnTo>
                  <a:lnTo>
                    <a:pt x="92842" y="100996"/>
                  </a:lnTo>
                  <a:lnTo>
                    <a:pt x="90188" y="145775"/>
                  </a:lnTo>
                  <a:lnTo>
                    <a:pt x="87724" y="190530"/>
                  </a:lnTo>
                  <a:lnTo>
                    <a:pt x="85422" y="235263"/>
                  </a:lnTo>
                  <a:lnTo>
                    <a:pt x="83255" y="279979"/>
                  </a:lnTo>
                  <a:lnTo>
                    <a:pt x="81195" y="324681"/>
                  </a:lnTo>
                  <a:lnTo>
                    <a:pt x="79215" y="369372"/>
                  </a:lnTo>
                  <a:lnTo>
                    <a:pt x="75387" y="458736"/>
                  </a:lnTo>
                  <a:lnTo>
                    <a:pt x="201514" y="450136"/>
                  </a:lnTo>
                  <a:lnTo>
                    <a:pt x="200551" y="401732"/>
                  </a:lnTo>
                  <a:lnTo>
                    <a:pt x="198931" y="337519"/>
                  </a:lnTo>
                  <a:lnTo>
                    <a:pt x="197587" y="292494"/>
                  </a:lnTo>
                  <a:lnTo>
                    <a:pt x="196097" y="247478"/>
                  </a:lnTo>
                  <a:lnTo>
                    <a:pt x="193640" y="179970"/>
                  </a:lnTo>
                  <a:lnTo>
                    <a:pt x="191886" y="134972"/>
                  </a:lnTo>
                  <a:lnTo>
                    <a:pt x="189136" y="67483"/>
                  </a:lnTo>
                  <a:lnTo>
                    <a:pt x="186309" y="0"/>
                  </a:lnTo>
                  <a:close/>
                </a:path>
              </a:pathLst>
            </a:custGeom>
            <a:solidFill>
              <a:srgbClr val="0093D2"/>
            </a:solidFill>
          </p:spPr>
          <p:txBody>
            <a:bodyPr wrap="square" lIns="0" tIns="0" rIns="0" bIns="0" rtlCol="0"/>
            <a:lstStyle/>
            <a:p>
              <a:endParaRPr/>
            </a:p>
          </p:txBody>
        </p:sp>
        <p:sp>
          <p:nvSpPr>
            <p:cNvPr id="419" name="object 429">
              <a:extLst>
                <a:ext uri="{FF2B5EF4-FFF2-40B4-BE49-F238E27FC236}">
                  <a16:creationId xmlns:a16="http://schemas.microsoft.com/office/drawing/2014/main" id="{AD2BE4C8-9603-45CF-9CB9-C5EF4886DD53}"/>
                </a:ext>
              </a:extLst>
            </p:cNvPr>
            <p:cNvSpPr/>
            <p:nvPr/>
          </p:nvSpPr>
          <p:spPr>
            <a:xfrm>
              <a:off x="7650440" y="5468841"/>
              <a:ext cx="432434" cy="238125"/>
            </a:xfrm>
            <a:custGeom>
              <a:avLst/>
              <a:gdLst/>
              <a:ahLst/>
              <a:cxnLst/>
              <a:rect l="l" t="t" r="r" b="b"/>
              <a:pathLst>
                <a:path w="432435" h="238125">
                  <a:moveTo>
                    <a:pt x="232639" y="52911"/>
                  </a:moveTo>
                  <a:lnTo>
                    <a:pt x="194069" y="54981"/>
                  </a:lnTo>
                  <a:lnTo>
                    <a:pt x="153459" y="64954"/>
                  </a:lnTo>
                  <a:lnTo>
                    <a:pt x="112409" y="84374"/>
                  </a:lnTo>
                  <a:lnTo>
                    <a:pt x="71493" y="113116"/>
                  </a:lnTo>
                  <a:lnTo>
                    <a:pt x="43664" y="141908"/>
                  </a:lnTo>
                  <a:lnTo>
                    <a:pt x="20441" y="177770"/>
                  </a:lnTo>
                  <a:lnTo>
                    <a:pt x="3767" y="221488"/>
                  </a:lnTo>
                  <a:lnTo>
                    <a:pt x="0" y="237942"/>
                  </a:lnTo>
                  <a:lnTo>
                    <a:pt x="564" y="237465"/>
                  </a:lnTo>
                  <a:lnTo>
                    <a:pt x="13702" y="226890"/>
                  </a:lnTo>
                  <a:lnTo>
                    <a:pt x="49832" y="203607"/>
                  </a:lnTo>
                  <a:lnTo>
                    <a:pt x="94109" y="187611"/>
                  </a:lnTo>
                  <a:lnTo>
                    <a:pt x="139839" y="181516"/>
                  </a:lnTo>
                  <a:lnTo>
                    <a:pt x="178968" y="178652"/>
                  </a:lnTo>
                  <a:lnTo>
                    <a:pt x="202550" y="176590"/>
                  </a:lnTo>
                  <a:lnTo>
                    <a:pt x="241431" y="172399"/>
                  </a:lnTo>
                  <a:lnTo>
                    <a:pt x="281799" y="166398"/>
                  </a:lnTo>
                  <a:lnTo>
                    <a:pt x="320596" y="158034"/>
                  </a:lnTo>
                  <a:lnTo>
                    <a:pt x="366125" y="140527"/>
                  </a:lnTo>
                  <a:lnTo>
                    <a:pt x="394337" y="114849"/>
                  </a:lnTo>
                  <a:lnTo>
                    <a:pt x="414274" y="80933"/>
                  </a:lnTo>
                  <a:lnTo>
                    <a:pt x="422199" y="58738"/>
                  </a:lnTo>
                  <a:lnTo>
                    <a:pt x="325854" y="58738"/>
                  </a:lnTo>
                  <a:lnTo>
                    <a:pt x="314949" y="58658"/>
                  </a:lnTo>
                  <a:lnTo>
                    <a:pt x="303835" y="58127"/>
                  </a:lnTo>
                  <a:lnTo>
                    <a:pt x="292508" y="57278"/>
                  </a:lnTo>
                  <a:lnTo>
                    <a:pt x="257240" y="54150"/>
                  </a:lnTo>
                  <a:lnTo>
                    <a:pt x="245050" y="53357"/>
                  </a:lnTo>
                  <a:lnTo>
                    <a:pt x="232639" y="52911"/>
                  </a:lnTo>
                  <a:close/>
                </a:path>
                <a:path w="432435" h="238125">
                  <a:moveTo>
                    <a:pt x="432123" y="0"/>
                  </a:moveTo>
                  <a:lnTo>
                    <a:pt x="402404" y="28955"/>
                  </a:lnTo>
                  <a:lnTo>
                    <a:pt x="362382" y="52911"/>
                  </a:lnTo>
                  <a:lnTo>
                    <a:pt x="325854" y="58738"/>
                  </a:lnTo>
                  <a:lnTo>
                    <a:pt x="422199" y="58738"/>
                  </a:lnTo>
                  <a:lnTo>
                    <a:pt x="423363" y="54981"/>
                  </a:lnTo>
                  <a:lnTo>
                    <a:pt x="426636" y="41682"/>
                  </a:lnTo>
                  <a:lnTo>
                    <a:pt x="429194" y="27915"/>
                  </a:lnTo>
                  <a:lnTo>
                    <a:pt x="431015" y="13985"/>
                  </a:lnTo>
                  <a:lnTo>
                    <a:pt x="432123" y="0"/>
                  </a:lnTo>
                  <a:close/>
                </a:path>
              </a:pathLst>
            </a:custGeom>
            <a:solidFill>
              <a:srgbClr val="0093D2"/>
            </a:solidFill>
          </p:spPr>
          <p:txBody>
            <a:bodyPr wrap="square" lIns="0" tIns="0" rIns="0" bIns="0" rtlCol="0"/>
            <a:lstStyle/>
            <a:p>
              <a:endParaRPr/>
            </a:p>
          </p:txBody>
        </p:sp>
        <p:sp>
          <p:nvSpPr>
            <p:cNvPr id="420" name="object 430">
              <a:extLst>
                <a:ext uri="{FF2B5EF4-FFF2-40B4-BE49-F238E27FC236}">
                  <a16:creationId xmlns:a16="http://schemas.microsoft.com/office/drawing/2014/main" id="{86B9C62F-BF42-42E1-A36E-BA2FFB19CDBF}"/>
                </a:ext>
              </a:extLst>
            </p:cNvPr>
            <p:cNvSpPr/>
            <p:nvPr/>
          </p:nvSpPr>
          <p:spPr>
            <a:xfrm>
              <a:off x="6211278" y="5630369"/>
              <a:ext cx="720725" cy="1077595"/>
            </a:xfrm>
            <a:custGeom>
              <a:avLst/>
              <a:gdLst/>
              <a:ahLst/>
              <a:cxnLst/>
              <a:rect l="l" t="t" r="r" b="b"/>
              <a:pathLst>
                <a:path w="720725" h="1077595">
                  <a:moveTo>
                    <a:pt x="720585" y="0"/>
                  </a:moveTo>
                  <a:lnTo>
                    <a:pt x="262026" y="74447"/>
                  </a:lnTo>
                  <a:lnTo>
                    <a:pt x="262026" y="530415"/>
                  </a:lnTo>
                  <a:lnTo>
                    <a:pt x="0" y="553618"/>
                  </a:lnTo>
                  <a:lnTo>
                    <a:pt x="0" y="1077569"/>
                  </a:lnTo>
                  <a:lnTo>
                    <a:pt x="425805" y="1077569"/>
                  </a:lnTo>
                  <a:lnTo>
                    <a:pt x="425805" y="944956"/>
                  </a:lnTo>
                  <a:lnTo>
                    <a:pt x="73490" y="944956"/>
                  </a:lnTo>
                  <a:lnTo>
                    <a:pt x="65506" y="900988"/>
                  </a:lnTo>
                  <a:lnTo>
                    <a:pt x="90264" y="900262"/>
                  </a:lnTo>
                  <a:lnTo>
                    <a:pt x="131229" y="900262"/>
                  </a:lnTo>
                  <a:lnTo>
                    <a:pt x="131013" y="899058"/>
                  </a:lnTo>
                  <a:lnTo>
                    <a:pt x="155770" y="898327"/>
                  </a:lnTo>
                  <a:lnTo>
                    <a:pt x="196732" y="898327"/>
                  </a:lnTo>
                  <a:lnTo>
                    <a:pt x="196519" y="897127"/>
                  </a:lnTo>
                  <a:lnTo>
                    <a:pt x="221277" y="896395"/>
                  </a:lnTo>
                  <a:lnTo>
                    <a:pt x="425805" y="896395"/>
                  </a:lnTo>
                  <a:lnTo>
                    <a:pt x="425805" y="890358"/>
                  </a:lnTo>
                  <a:lnTo>
                    <a:pt x="552011" y="886627"/>
                  </a:lnTo>
                  <a:lnTo>
                    <a:pt x="720585" y="886627"/>
                  </a:lnTo>
                  <a:lnTo>
                    <a:pt x="720585" y="856548"/>
                  </a:lnTo>
                  <a:lnTo>
                    <a:pt x="73501" y="856548"/>
                  </a:lnTo>
                  <a:lnTo>
                    <a:pt x="65506" y="812698"/>
                  </a:lnTo>
                  <a:lnTo>
                    <a:pt x="90250" y="811605"/>
                  </a:lnTo>
                  <a:lnTo>
                    <a:pt x="131338" y="811605"/>
                  </a:lnTo>
                  <a:lnTo>
                    <a:pt x="131013" y="809802"/>
                  </a:lnTo>
                  <a:lnTo>
                    <a:pt x="155757" y="808705"/>
                  </a:lnTo>
                  <a:lnTo>
                    <a:pt x="196842" y="808705"/>
                  </a:lnTo>
                  <a:lnTo>
                    <a:pt x="196519" y="806894"/>
                  </a:lnTo>
                  <a:lnTo>
                    <a:pt x="221263" y="805803"/>
                  </a:lnTo>
                  <a:lnTo>
                    <a:pt x="720585" y="805803"/>
                  </a:lnTo>
                  <a:lnTo>
                    <a:pt x="720585" y="800993"/>
                  </a:lnTo>
                  <a:lnTo>
                    <a:pt x="329992" y="800993"/>
                  </a:lnTo>
                  <a:lnTo>
                    <a:pt x="329114" y="768140"/>
                  </a:lnTo>
                  <a:lnTo>
                    <a:pt x="73517" y="768140"/>
                  </a:lnTo>
                  <a:lnTo>
                    <a:pt x="65506" y="724407"/>
                  </a:lnTo>
                  <a:lnTo>
                    <a:pt x="90231" y="722951"/>
                  </a:lnTo>
                  <a:lnTo>
                    <a:pt x="131451" y="722951"/>
                  </a:lnTo>
                  <a:lnTo>
                    <a:pt x="131013" y="720534"/>
                  </a:lnTo>
                  <a:lnTo>
                    <a:pt x="155738" y="719077"/>
                  </a:lnTo>
                  <a:lnTo>
                    <a:pt x="196950" y="719077"/>
                  </a:lnTo>
                  <a:lnTo>
                    <a:pt x="196519" y="716673"/>
                  </a:lnTo>
                  <a:lnTo>
                    <a:pt x="221244" y="715211"/>
                  </a:lnTo>
                  <a:lnTo>
                    <a:pt x="327700" y="715211"/>
                  </a:lnTo>
                  <a:lnTo>
                    <a:pt x="327532" y="708939"/>
                  </a:lnTo>
                  <a:lnTo>
                    <a:pt x="390536" y="705214"/>
                  </a:lnTo>
                  <a:lnTo>
                    <a:pt x="458663" y="705214"/>
                  </a:lnTo>
                  <a:lnTo>
                    <a:pt x="458558" y="701205"/>
                  </a:lnTo>
                  <a:lnTo>
                    <a:pt x="521565" y="697479"/>
                  </a:lnTo>
                  <a:lnTo>
                    <a:pt x="589674" y="697479"/>
                  </a:lnTo>
                  <a:lnTo>
                    <a:pt x="589572" y="693458"/>
                  </a:lnTo>
                  <a:lnTo>
                    <a:pt x="652579" y="689745"/>
                  </a:lnTo>
                  <a:lnTo>
                    <a:pt x="720585" y="689745"/>
                  </a:lnTo>
                  <a:lnTo>
                    <a:pt x="720585" y="679726"/>
                  </a:lnTo>
                  <a:lnTo>
                    <a:pt x="73540" y="679726"/>
                  </a:lnTo>
                  <a:lnTo>
                    <a:pt x="65506" y="636117"/>
                  </a:lnTo>
                  <a:lnTo>
                    <a:pt x="90206" y="634285"/>
                  </a:lnTo>
                  <a:lnTo>
                    <a:pt x="131560" y="634285"/>
                  </a:lnTo>
                  <a:lnTo>
                    <a:pt x="131013" y="631278"/>
                  </a:lnTo>
                  <a:lnTo>
                    <a:pt x="155713" y="629453"/>
                  </a:lnTo>
                  <a:lnTo>
                    <a:pt x="197062" y="629453"/>
                  </a:lnTo>
                  <a:lnTo>
                    <a:pt x="196519" y="626440"/>
                  </a:lnTo>
                  <a:lnTo>
                    <a:pt x="221220" y="624620"/>
                  </a:lnTo>
                  <a:lnTo>
                    <a:pt x="720585" y="624620"/>
                  </a:lnTo>
                  <a:lnTo>
                    <a:pt x="720585" y="616583"/>
                  </a:lnTo>
                  <a:lnTo>
                    <a:pt x="330120" y="616583"/>
                  </a:lnTo>
                  <a:lnTo>
                    <a:pt x="327532" y="524611"/>
                  </a:lnTo>
                  <a:lnTo>
                    <a:pt x="390377" y="519044"/>
                  </a:lnTo>
                  <a:lnTo>
                    <a:pt x="458724" y="519044"/>
                  </a:lnTo>
                  <a:lnTo>
                    <a:pt x="458558" y="513003"/>
                  </a:lnTo>
                  <a:lnTo>
                    <a:pt x="521405" y="507435"/>
                  </a:lnTo>
                  <a:lnTo>
                    <a:pt x="589734" y="507435"/>
                  </a:lnTo>
                  <a:lnTo>
                    <a:pt x="589572" y="501395"/>
                  </a:lnTo>
                  <a:lnTo>
                    <a:pt x="652420" y="495839"/>
                  </a:lnTo>
                  <a:lnTo>
                    <a:pt x="720585" y="495839"/>
                  </a:lnTo>
                  <a:lnTo>
                    <a:pt x="720585" y="432161"/>
                  </a:lnTo>
                  <a:lnTo>
                    <a:pt x="330310" y="432161"/>
                  </a:lnTo>
                  <a:lnTo>
                    <a:pt x="327532" y="340283"/>
                  </a:lnTo>
                  <a:lnTo>
                    <a:pt x="390157" y="332890"/>
                  </a:lnTo>
                  <a:lnTo>
                    <a:pt x="458796" y="332890"/>
                  </a:lnTo>
                  <a:lnTo>
                    <a:pt x="458558" y="324815"/>
                  </a:lnTo>
                  <a:lnTo>
                    <a:pt x="521185" y="317420"/>
                  </a:lnTo>
                  <a:lnTo>
                    <a:pt x="589805" y="317420"/>
                  </a:lnTo>
                  <a:lnTo>
                    <a:pt x="589572" y="309333"/>
                  </a:lnTo>
                  <a:lnTo>
                    <a:pt x="652198" y="301940"/>
                  </a:lnTo>
                  <a:lnTo>
                    <a:pt x="720585" y="301940"/>
                  </a:lnTo>
                  <a:lnTo>
                    <a:pt x="720585" y="247717"/>
                  </a:lnTo>
                  <a:lnTo>
                    <a:pt x="330560" y="247717"/>
                  </a:lnTo>
                  <a:lnTo>
                    <a:pt x="327532" y="155968"/>
                  </a:lnTo>
                  <a:lnTo>
                    <a:pt x="389875" y="146760"/>
                  </a:lnTo>
                  <a:lnTo>
                    <a:pt x="458884" y="146760"/>
                  </a:lnTo>
                  <a:lnTo>
                    <a:pt x="458558" y="136626"/>
                  </a:lnTo>
                  <a:lnTo>
                    <a:pt x="520906" y="127427"/>
                  </a:lnTo>
                  <a:lnTo>
                    <a:pt x="589891" y="127427"/>
                  </a:lnTo>
                  <a:lnTo>
                    <a:pt x="589572" y="117284"/>
                  </a:lnTo>
                  <a:lnTo>
                    <a:pt x="651919" y="108085"/>
                  </a:lnTo>
                  <a:lnTo>
                    <a:pt x="720585" y="108085"/>
                  </a:lnTo>
                  <a:lnTo>
                    <a:pt x="720585" y="0"/>
                  </a:lnTo>
                  <a:close/>
                </a:path>
                <a:path w="720725" h="1077595">
                  <a:moveTo>
                    <a:pt x="720585" y="886627"/>
                  </a:moveTo>
                  <a:lnTo>
                    <a:pt x="552011" y="886627"/>
                  </a:lnTo>
                  <a:lnTo>
                    <a:pt x="556818" y="1077569"/>
                  </a:lnTo>
                  <a:lnTo>
                    <a:pt x="720585" y="1077569"/>
                  </a:lnTo>
                  <a:lnTo>
                    <a:pt x="720585" y="886627"/>
                  </a:lnTo>
                  <a:close/>
                </a:path>
                <a:path w="720725" h="1077595">
                  <a:moveTo>
                    <a:pt x="131229" y="900262"/>
                  </a:moveTo>
                  <a:lnTo>
                    <a:pt x="90264" y="900262"/>
                  </a:lnTo>
                  <a:lnTo>
                    <a:pt x="98259" y="944410"/>
                  </a:lnTo>
                  <a:lnTo>
                    <a:pt x="73490" y="944956"/>
                  </a:lnTo>
                  <a:lnTo>
                    <a:pt x="425805" y="944956"/>
                  </a:lnTo>
                  <a:lnTo>
                    <a:pt x="425805" y="943508"/>
                  </a:lnTo>
                  <a:lnTo>
                    <a:pt x="138997" y="943508"/>
                  </a:lnTo>
                  <a:lnTo>
                    <a:pt x="131229" y="900262"/>
                  </a:lnTo>
                  <a:close/>
                </a:path>
                <a:path w="720725" h="1077595">
                  <a:moveTo>
                    <a:pt x="196732" y="898327"/>
                  </a:moveTo>
                  <a:lnTo>
                    <a:pt x="155770" y="898327"/>
                  </a:lnTo>
                  <a:lnTo>
                    <a:pt x="163766" y="942962"/>
                  </a:lnTo>
                  <a:lnTo>
                    <a:pt x="138997" y="943508"/>
                  </a:lnTo>
                  <a:lnTo>
                    <a:pt x="425805" y="943508"/>
                  </a:lnTo>
                  <a:lnTo>
                    <a:pt x="425805" y="942061"/>
                  </a:lnTo>
                  <a:lnTo>
                    <a:pt x="204503" y="942061"/>
                  </a:lnTo>
                  <a:lnTo>
                    <a:pt x="196732" y="898327"/>
                  </a:lnTo>
                  <a:close/>
                </a:path>
                <a:path w="720725" h="1077595">
                  <a:moveTo>
                    <a:pt x="425805" y="896395"/>
                  </a:moveTo>
                  <a:lnTo>
                    <a:pt x="221277" y="896395"/>
                  </a:lnTo>
                  <a:lnTo>
                    <a:pt x="229273" y="941514"/>
                  </a:lnTo>
                  <a:lnTo>
                    <a:pt x="204503" y="942061"/>
                  </a:lnTo>
                  <a:lnTo>
                    <a:pt x="425805" y="942061"/>
                  </a:lnTo>
                  <a:lnTo>
                    <a:pt x="425805" y="896395"/>
                  </a:lnTo>
                  <a:close/>
                </a:path>
                <a:path w="720725" h="1077595">
                  <a:moveTo>
                    <a:pt x="131338" y="811605"/>
                  </a:moveTo>
                  <a:lnTo>
                    <a:pt x="90250" y="811605"/>
                  </a:lnTo>
                  <a:lnTo>
                    <a:pt x="98259" y="855637"/>
                  </a:lnTo>
                  <a:lnTo>
                    <a:pt x="73501" y="856548"/>
                  </a:lnTo>
                  <a:lnTo>
                    <a:pt x="720585" y="856548"/>
                  </a:lnTo>
                  <a:lnTo>
                    <a:pt x="720585" y="854135"/>
                  </a:lnTo>
                  <a:lnTo>
                    <a:pt x="139008" y="854135"/>
                  </a:lnTo>
                  <a:lnTo>
                    <a:pt x="131338" y="811605"/>
                  </a:lnTo>
                  <a:close/>
                </a:path>
                <a:path w="720725" h="1077595">
                  <a:moveTo>
                    <a:pt x="196842" y="808705"/>
                  </a:moveTo>
                  <a:lnTo>
                    <a:pt x="155757" y="808705"/>
                  </a:lnTo>
                  <a:lnTo>
                    <a:pt x="163766" y="853224"/>
                  </a:lnTo>
                  <a:lnTo>
                    <a:pt x="139008" y="854135"/>
                  </a:lnTo>
                  <a:lnTo>
                    <a:pt x="720585" y="854135"/>
                  </a:lnTo>
                  <a:lnTo>
                    <a:pt x="720585" y="851721"/>
                  </a:lnTo>
                  <a:lnTo>
                    <a:pt x="204515" y="851721"/>
                  </a:lnTo>
                  <a:lnTo>
                    <a:pt x="196842" y="808705"/>
                  </a:lnTo>
                  <a:close/>
                </a:path>
                <a:path w="720725" h="1077595">
                  <a:moveTo>
                    <a:pt x="720585" y="805803"/>
                  </a:moveTo>
                  <a:lnTo>
                    <a:pt x="221263" y="805803"/>
                  </a:lnTo>
                  <a:lnTo>
                    <a:pt x="229273" y="850798"/>
                  </a:lnTo>
                  <a:lnTo>
                    <a:pt x="204515" y="851721"/>
                  </a:lnTo>
                  <a:lnTo>
                    <a:pt x="720585" y="851721"/>
                  </a:lnTo>
                  <a:lnTo>
                    <a:pt x="720585" y="805803"/>
                  </a:lnTo>
                  <a:close/>
                </a:path>
                <a:path w="720725" h="1077595">
                  <a:moveTo>
                    <a:pt x="458663" y="705214"/>
                  </a:moveTo>
                  <a:lnTo>
                    <a:pt x="390536" y="705214"/>
                  </a:lnTo>
                  <a:lnTo>
                    <a:pt x="393052" y="798194"/>
                  </a:lnTo>
                  <a:lnTo>
                    <a:pt x="329992" y="800993"/>
                  </a:lnTo>
                  <a:lnTo>
                    <a:pt x="720585" y="800993"/>
                  </a:lnTo>
                  <a:lnTo>
                    <a:pt x="720585" y="795190"/>
                  </a:lnTo>
                  <a:lnTo>
                    <a:pt x="461003" y="795190"/>
                  </a:lnTo>
                  <a:lnTo>
                    <a:pt x="458663" y="705214"/>
                  </a:lnTo>
                  <a:close/>
                </a:path>
                <a:path w="720725" h="1077595">
                  <a:moveTo>
                    <a:pt x="589674" y="697479"/>
                  </a:moveTo>
                  <a:lnTo>
                    <a:pt x="521565" y="697479"/>
                  </a:lnTo>
                  <a:lnTo>
                    <a:pt x="524065" y="792391"/>
                  </a:lnTo>
                  <a:lnTo>
                    <a:pt x="461003" y="795190"/>
                  </a:lnTo>
                  <a:lnTo>
                    <a:pt x="720585" y="795190"/>
                  </a:lnTo>
                  <a:lnTo>
                    <a:pt x="720585" y="789387"/>
                  </a:lnTo>
                  <a:lnTo>
                    <a:pt x="592015" y="789387"/>
                  </a:lnTo>
                  <a:lnTo>
                    <a:pt x="589674" y="697479"/>
                  </a:lnTo>
                  <a:close/>
                </a:path>
                <a:path w="720725" h="1077595">
                  <a:moveTo>
                    <a:pt x="720585" y="689745"/>
                  </a:moveTo>
                  <a:lnTo>
                    <a:pt x="652579" y="689745"/>
                  </a:lnTo>
                  <a:lnTo>
                    <a:pt x="655078" y="786599"/>
                  </a:lnTo>
                  <a:lnTo>
                    <a:pt x="592015" y="789387"/>
                  </a:lnTo>
                  <a:lnTo>
                    <a:pt x="720585" y="789387"/>
                  </a:lnTo>
                  <a:lnTo>
                    <a:pt x="720585" y="689745"/>
                  </a:lnTo>
                  <a:close/>
                </a:path>
                <a:path w="720725" h="1077595">
                  <a:moveTo>
                    <a:pt x="131451" y="722951"/>
                  </a:moveTo>
                  <a:lnTo>
                    <a:pt x="90231" y="722951"/>
                  </a:lnTo>
                  <a:lnTo>
                    <a:pt x="98259" y="766864"/>
                  </a:lnTo>
                  <a:lnTo>
                    <a:pt x="73517" y="768140"/>
                  </a:lnTo>
                  <a:lnTo>
                    <a:pt x="329114" y="768140"/>
                  </a:lnTo>
                  <a:lnTo>
                    <a:pt x="329024" y="764757"/>
                  </a:lnTo>
                  <a:lnTo>
                    <a:pt x="139025" y="764757"/>
                  </a:lnTo>
                  <a:lnTo>
                    <a:pt x="131451" y="722951"/>
                  </a:lnTo>
                  <a:close/>
                </a:path>
                <a:path w="720725" h="1077595">
                  <a:moveTo>
                    <a:pt x="196950" y="719077"/>
                  </a:moveTo>
                  <a:lnTo>
                    <a:pt x="155738" y="719077"/>
                  </a:lnTo>
                  <a:lnTo>
                    <a:pt x="163766" y="763473"/>
                  </a:lnTo>
                  <a:lnTo>
                    <a:pt x="139025" y="764757"/>
                  </a:lnTo>
                  <a:lnTo>
                    <a:pt x="329024" y="764757"/>
                  </a:lnTo>
                  <a:lnTo>
                    <a:pt x="328933" y="761371"/>
                  </a:lnTo>
                  <a:lnTo>
                    <a:pt x="204531" y="761371"/>
                  </a:lnTo>
                  <a:lnTo>
                    <a:pt x="196950" y="719077"/>
                  </a:lnTo>
                  <a:close/>
                </a:path>
                <a:path w="720725" h="1077595">
                  <a:moveTo>
                    <a:pt x="327700" y="715211"/>
                  </a:moveTo>
                  <a:lnTo>
                    <a:pt x="221244" y="715211"/>
                  </a:lnTo>
                  <a:lnTo>
                    <a:pt x="229273" y="760094"/>
                  </a:lnTo>
                  <a:lnTo>
                    <a:pt x="204531" y="761371"/>
                  </a:lnTo>
                  <a:lnTo>
                    <a:pt x="328933" y="761371"/>
                  </a:lnTo>
                  <a:lnTo>
                    <a:pt x="327700" y="715211"/>
                  </a:lnTo>
                  <a:close/>
                </a:path>
                <a:path w="720725" h="1077595">
                  <a:moveTo>
                    <a:pt x="131560" y="634285"/>
                  </a:moveTo>
                  <a:lnTo>
                    <a:pt x="90206" y="634285"/>
                  </a:lnTo>
                  <a:lnTo>
                    <a:pt x="98259" y="678078"/>
                  </a:lnTo>
                  <a:lnTo>
                    <a:pt x="73540" y="679726"/>
                  </a:lnTo>
                  <a:lnTo>
                    <a:pt x="720585" y="679726"/>
                  </a:lnTo>
                  <a:lnTo>
                    <a:pt x="720585" y="675375"/>
                  </a:lnTo>
                  <a:lnTo>
                    <a:pt x="139046" y="675375"/>
                  </a:lnTo>
                  <a:lnTo>
                    <a:pt x="131560" y="634285"/>
                  </a:lnTo>
                  <a:close/>
                </a:path>
                <a:path w="720725" h="1077595">
                  <a:moveTo>
                    <a:pt x="197062" y="629453"/>
                  </a:moveTo>
                  <a:lnTo>
                    <a:pt x="155713" y="629453"/>
                  </a:lnTo>
                  <a:lnTo>
                    <a:pt x="163766" y="673734"/>
                  </a:lnTo>
                  <a:lnTo>
                    <a:pt x="139046" y="675375"/>
                  </a:lnTo>
                  <a:lnTo>
                    <a:pt x="720585" y="675375"/>
                  </a:lnTo>
                  <a:lnTo>
                    <a:pt x="720585" y="671020"/>
                  </a:lnTo>
                  <a:lnTo>
                    <a:pt x="204552" y="671020"/>
                  </a:lnTo>
                  <a:lnTo>
                    <a:pt x="197062" y="629453"/>
                  </a:lnTo>
                  <a:close/>
                </a:path>
                <a:path w="720725" h="1077595">
                  <a:moveTo>
                    <a:pt x="720585" y="624620"/>
                  </a:moveTo>
                  <a:lnTo>
                    <a:pt x="221220" y="624620"/>
                  </a:lnTo>
                  <a:lnTo>
                    <a:pt x="229273" y="669378"/>
                  </a:lnTo>
                  <a:lnTo>
                    <a:pt x="204552" y="671020"/>
                  </a:lnTo>
                  <a:lnTo>
                    <a:pt x="720585" y="671020"/>
                  </a:lnTo>
                  <a:lnTo>
                    <a:pt x="720585" y="624620"/>
                  </a:lnTo>
                  <a:close/>
                </a:path>
                <a:path w="720725" h="1077595">
                  <a:moveTo>
                    <a:pt x="458724" y="519044"/>
                  </a:moveTo>
                  <a:lnTo>
                    <a:pt x="390377" y="519044"/>
                  </a:lnTo>
                  <a:lnTo>
                    <a:pt x="393052" y="611936"/>
                  </a:lnTo>
                  <a:lnTo>
                    <a:pt x="330120" y="616583"/>
                  </a:lnTo>
                  <a:lnTo>
                    <a:pt x="720585" y="616583"/>
                  </a:lnTo>
                  <a:lnTo>
                    <a:pt x="720585" y="606908"/>
                  </a:lnTo>
                  <a:lnTo>
                    <a:pt x="461130" y="606908"/>
                  </a:lnTo>
                  <a:lnTo>
                    <a:pt x="458724" y="519044"/>
                  </a:lnTo>
                  <a:close/>
                </a:path>
                <a:path w="720725" h="1077595">
                  <a:moveTo>
                    <a:pt x="589734" y="507435"/>
                  </a:moveTo>
                  <a:lnTo>
                    <a:pt x="521405" y="507435"/>
                  </a:lnTo>
                  <a:lnTo>
                    <a:pt x="524065" y="602272"/>
                  </a:lnTo>
                  <a:lnTo>
                    <a:pt x="461130" y="606908"/>
                  </a:lnTo>
                  <a:lnTo>
                    <a:pt x="720585" y="606908"/>
                  </a:lnTo>
                  <a:lnTo>
                    <a:pt x="720585" y="597243"/>
                  </a:lnTo>
                  <a:lnTo>
                    <a:pt x="592144" y="597243"/>
                  </a:lnTo>
                  <a:lnTo>
                    <a:pt x="589734" y="507435"/>
                  </a:lnTo>
                  <a:close/>
                </a:path>
                <a:path w="720725" h="1077595">
                  <a:moveTo>
                    <a:pt x="720585" y="495839"/>
                  </a:moveTo>
                  <a:lnTo>
                    <a:pt x="652420" y="495839"/>
                  </a:lnTo>
                  <a:lnTo>
                    <a:pt x="655078" y="592594"/>
                  </a:lnTo>
                  <a:lnTo>
                    <a:pt x="592144" y="597243"/>
                  </a:lnTo>
                  <a:lnTo>
                    <a:pt x="720585" y="597243"/>
                  </a:lnTo>
                  <a:lnTo>
                    <a:pt x="720585" y="495839"/>
                  </a:lnTo>
                  <a:close/>
                </a:path>
                <a:path w="720725" h="1077595">
                  <a:moveTo>
                    <a:pt x="458796" y="332890"/>
                  </a:moveTo>
                  <a:lnTo>
                    <a:pt x="390157" y="332890"/>
                  </a:lnTo>
                  <a:lnTo>
                    <a:pt x="393052" y="425678"/>
                  </a:lnTo>
                  <a:lnTo>
                    <a:pt x="330310" y="432161"/>
                  </a:lnTo>
                  <a:lnTo>
                    <a:pt x="720585" y="432161"/>
                  </a:lnTo>
                  <a:lnTo>
                    <a:pt x="720585" y="418624"/>
                  </a:lnTo>
                  <a:lnTo>
                    <a:pt x="461321" y="418624"/>
                  </a:lnTo>
                  <a:lnTo>
                    <a:pt x="458796" y="332890"/>
                  </a:lnTo>
                  <a:close/>
                </a:path>
                <a:path w="720725" h="1077595">
                  <a:moveTo>
                    <a:pt x="589805" y="317420"/>
                  </a:moveTo>
                  <a:lnTo>
                    <a:pt x="521185" y="317420"/>
                  </a:lnTo>
                  <a:lnTo>
                    <a:pt x="524065" y="412140"/>
                  </a:lnTo>
                  <a:lnTo>
                    <a:pt x="461321" y="418624"/>
                  </a:lnTo>
                  <a:lnTo>
                    <a:pt x="720585" y="418624"/>
                  </a:lnTo>
                  <a:lnTo>
                    <a:pt x="720585" y="405086"/>
                  </a:lnTo>
                  <a:lnTo>
                    <a:pt x="592334" y="405086"/>
                  </a:lnTo>
                  <a:lnTo>
                    <a:pt x="589805" y="317420"/>
                  </a:lnTo>
                  <a:close/>
                </a:path>
                <a:path w="720725" h="1077595">
                  <a:moveTo>
                    <a:pt x="720585" y="301940"/>
                  </a:moveTo>
                  <a:lnTo>
                    <a:pt x="652198" y="301940"/>
                  </a:lnTo>
                  <a:lnTo>
                    <a:pt x="655078" y="398602"/>
                  </a:lnTo>
                  <a:lnTo>
                    <a:pt x="592334" y="405086"/>
                  </a:lnTo>
                  <a:lnTo>
                    <a:pt x="720585" y="405086"/>
                  </a:lnTo>
                  <a:lnTo>
                    <a:pt x="720585" y="301940"/>
                  </a:lnTo>
                  <a:close/>
                </a:path>
                <a:path w="720725" h="1077595">
                  <a:moveTo>
                    <a:pt x="458884" y="146760"/>
                  </a:moveTo>
                  <a:lnTo>
                    <a:pt x="389875" y="146760"/>
                  </a:lnTo>
                  <a:lnTo>
                    <a:pt x="393052" y="239420"/>
                  </a:lnTo>
                  <a:lnTo>
                    <a:pt x="330560" y="247717"/>
                  </a:lnTo>
                  <a:lnTo>
                    <a:pt x="720585" y="247717"/>
                  </a:lnTo>
                  <a:lnTo>
                    <a:pt x="720585" y="230320"/>
                  </a:lnTo>
                  <a:lnTo>
                    <a:pt x="461573" y="230320"/>
                  </a:lnTo>
                  <a:lnTo>
                    <a:pt x="458884" y="146760"/>
                  </a:lnTo>
                  <a:close/>
                </a:path>
                <a:path w="720725" h="1077595">
                  <a:moveTo>
                    <a:pt x="589891" y="127427"/>
                  </a:moveTo>
                  <a:lnTo>
                    <a:pt x="520906" y="127427"/>
                  </a:lnTo>
                  <a:lnTo>
                    <a:pt x="524065" y="222008"/>
                  </a:lnTo>
                  <a:lnTo>
                    <a:pt x="461573" y="230320"/>
                  </a:lnTo>
                  <a:lnTo>
                    <a:pt x="720585" y="230320"/>
                  </a:lnTo>
                  <a:lnTo>
                    <a:pt x="720585" y="212909"/>
                  </a:lnTo>
                  <a:lnTo>
                    <a:pt x="592584" y="212909"/>
                  </a:lnTo>
                  <a:lnTo>
                    <a:pt x="589891" y="127427"/>
                  </a:lnTo>
                  <a:close/>
                </a:path>
                <a:path w="720725" h="1077595">
                  <a:moveTo>
                    <a:pt x="720585" y="108085"/>
                  </a:moveTo>
                  <a:lnTo>
                    <a:pt x="651919" y="108085"/>
                  </a:lnTo>
                  <a:lnTo>
                    <a:pt x="655078" y="204609"/>
                  </a:lnTo>
                  <a:lnTo>
                    <a:pt x="592584" y="212909"/>
                  </a:lnTo>
                  <a:lnTo>
                    <a:pt x="720585" y="212909"/>
                  </a:lnTo>
                  <a:lnTo>
                    <a:pt x="720585" y="108085"/>
                  </a:lnTo>
                  <a:close/>
                </a:path>
              </a:pathLst>
            </a:custGeom>
            <a:solidFill>
              <a:srgbClr val="0093D2"/>
            </a:solidFill>
          </p:spPr>
          <p:txBody>
            <a:bodyPr wrap="square" lIns="0" tIns="0" rIns="0" bIns="0" rtlCol="0"/>
            <a:lstStyle/>
            <a:p>
              <a:endParaRPr/>
            </a:p>
          </p:txBody>
        </p:sp>
        <p:sp>
          <p:nvSpPr>
            <p:cNvPr id="421" name="object 431">
              <a:extLst>
                <a:ext uri="{FF2B5EF4-FFF2-40B4-BE49-F238E27FC236}">
                  <a16:creationId xmlns:a16="http://schemas.microsoft.com/office/drawing/2014/main" id="{2CEB9E98-6413-439C-BD0C-160564A3518B}"/>
                </a:ext>
              </a:extLst>
            </p:cNvPr>
            <p:cNvSpPr/>
            <p:nvPr/>
          </p:nvSpPr>
          <p:spPr>
            <a:xfrm>
              <a:off x="7513900" y="4390516"/>
              <a:ext cx="685800" cy="868044"/>
            </a:xfrm>
            <a:custGeom>
              <a:avLst/>
              <a:gdLst/>
              <a:ahLst/>
              <a:cxnLst/>
              <a:rect l="l" t="t" r="r" b="b"/>
              <a:pathLst>
                <a:path w="685800" h="868045">
                  <a:moveTo>
                    <a:pt x="183362" y="788313"/>
                  </a:moveTo>
                  <a:lnTo>
                    <a:pt x="183362" y="815999"/>
                  </a:lnTo>
                  <a:lnTo>
                    <a:pt x="186613" y="821218"/>
                  </a:lnTo>
                  <a:lnTo>
                    <a:pt x="497471" y="867840"/>
                  </a:lnTo>
                  <a:lnTo>
                    <a:pt x="500710" y="863840"/>
                  </a:lnTo>
                  <a:lnTo>
                    <a:pt x="500710" y="837500"/>
                  </a:lnTo>
                  <a:lnTo>
                    <a:pt x="183362" y="788313"/>
                  </a:lnTo>
                  <a:close/>
                </a:path>
                <a:path w="685800" h="868045">
                  <a:moveTo>
                    <a:pt x="164795" y="499629"/>
                  </a:moveTo>
                  <a:lnTo>
                    <a:pt x="163436" y="501280"/>
                  </a:lnTo>
                  <a:lnTo>
                    <a:pt x="163461" y="505611"/>
                  </a:lnTo>
                  <a:lnTo>
                    <a:pt x="183362" y="774927"/>
                  </a:lnTo>
                  <a:lnTo>
                    <a:pt x="252930" y="785781"/>
                  </a:lnTo>
                  <a:lnTo>
                    <a:pt x="342128" y="798709"/>
                  </a:lnTo>
                  <a:lnTo>
                    <a:pt x="385508" y="804135"/>
                  </a:lnTo>
                  <a:lnTo>
                    <a:pt x="431524" y="809158"/>
                  </a:lnTo>
                  <a:lnTo>
                    <a:pt x="501444" y="815606"/>
                  </a:lnTo>
                  <a:lnTo>
                    <a:pt x="520623" y="576515"/>
                  </a:lnTo>
                  <a:lnTo>
                    <a:pt x="520649" y="572425"/>
                  </a:lnTo>
                  <a:lnTo>
                    <a:pt x="519277" y="570330"/>
                  </a:lnTo>
                  <a:lnTo>
                    <a:pt x="516140" y="569619"/>
                  </a:lnTo>
                  <a:lnTo>
                    <a:pt x="167932" y="500162"/>
                  </a:lnTo>
                  <a:lnTo>
                    <a:pt x="164795" y="499629"/>
                  </a:lnTo>
                  <a:close/>
                </a:path>
                <a:path w="685800" h="868045">
                  <a:moveTo>
                    <a:pt x="8740" y="595577"/>
                  </a:moveTo>
                  <a:lnTo>
                    <a:pt x="0" y="638580"/>
                  </a:lnTo>
                  <a:lnTo>
                    <a:pt x="74327" y="651475"/>
                  </a:lnTo>
                  <a:lnTo>
                    <a:pt x="80188" y="665173"/>
                  </a:lnTo>
                  <a:lnTo>
                    <a:pt x="96768" y="710271"/>
                  </a:lnTo>
                  <a:lnTo>
                    <a:pt x="104240" y="734527"/>
                  </a:lnTo>
                  <a:lnTo>
                    <a:pt x="110623" y="751166"/>
                  </a:lnTo>
                  <a:lnTo>
                    <a:pt x="136871" y="780188"/>
                  </a:lnTo>
                  <a:lnTo>
                    <a:pt x="156255" y="783624"/>
                  </a:lnTo>
                  <a:lnTo>
                    <a:pt x="163461" y="773365"/>
                  </a:lnTo>
                  <a:lnTo>
                    <a:pt x="151172" y="606639"/>
                  </a:lnTo>
                  <a:lnTo>
                    <a:pt x="70167" y="606639"/>
                  </a:lnTo>
                  <a:lnTo>
                    <a:pt x="8740" y="595577"/>
                  </a:lnTo>
                  <a:close/>
                </a:path>
                <a:path w="685800" h="868045">
                  <a:moveTo>
                    <a:pt x="315835" y="471301"/>
                  </a:moveTo>
                  <a:lnTo>
                    <a:pt x="160650" y="471301"/>
                  </a:lnTo>
                  <a:lnTo>
                    <a:pt x="305628" y="499629"/>
                  </a:lnTo>
                  <a:lnTo>
                    <a:pt x="516204" y="542237"/>
                  </a:lnTo>
                  <a:lnTo>
                    <a:pt x="526458" y="547358"/>
                  </a:lnTo>
                  <a:lnTo>
                    <a:pt x="534683" y="557234"/>
                  </a:lnTo>
                  <a:lnTo>
                    <a:pt x="539672" y="570303"/>
                  </a:lnTo>
                  <a:lnTo>
                    <a:pt x="537741" y="601202"/>
                  </a:lnTo>
                  <a:lnTo>
                    <a:pt x="534271" y="653494"/>
                  </a:lnTo>
                  <a:lnTo>
                    <a:pt x="530938" y="699376"/>
                  </a:lnTo>
                  <a:lnTo>
                    <a:pt x="525249" y="771750"/>
                  </a:lnTo>
                  <a:lnTo>
                    <a:pt x="536628" y="767728"/>
                  </a:lnTo>
                  <a:lnTo>
                    <a:pt x="546634" y="762484"/>
                  </a:lnTo>
                  <a:lnTo>
                    <a:pt x="556336" y="755728"/>
                  </a:lnTo>
                  <a:lnTo>
                    <a:pt x="566803" y="747170"/>
                  </a:lnTo>
                  <a:lnTo>
                    <a:pt x="582851" y="747005"/>
                  </a:lnTo>
                  <a:lnTo>
                    <a:pt x="681440" y="747005"/>
                  </a:lnTo>
                  <a:lnTo>
                    <a:pt x="685596" y="717536"/>
                  </a:lnTo>
                  <a:lnTo>
                    <a:pt x="624343" y="706494"/>
                  </a:lnTo>
                  <a:lnTo>
                    <a:pt x="624192" y="695319"/>
                  </a:lnTo>
                  <a:lnTo>
                    <a:pt x="620511" y="656961"/>
                  </a:lnTo>
                  <a:lnTo>
                    <a:pt x="577230" y="560857"/>
                  </a:lnTo>
                  <a:lnTo>
                    <a:pt x="552588" y="508561"/>
                  </a:lnTo>
                  <a:lnTo>
                    <a:pt x="543027" y="488172"/>
                  </a:lnTo>
                  <a:lnTo>
                    <a:pt x="370141" y="488172"/>
                  </a:lnTo>
                  <a:lnTo>
                    <a:pt x="368846" y="480873"/>
                  </a:lnTo>
                  <a:lnTo>
                    <a:pt x="319077" y="480873"/>
                  </a:lnTo>
                  <a:lnTo>
                    <a:pt x="315835" y="471301"/>
                  </a:lnTo>
                  <a:close/>
                </a:path>
                <a:path w="685800" h="868045">
                  <a:moveTo>
                    <a:pt x="681440" y="747005"/>
                  </a:moveTo>
                  <a:lnTo>
                    <a:pt x="582851" y="747005"/>
                  </a:lnTo>
                  <a:lnTo>
                    <a:pt x="597134" y="747159"/>
                  </a:lnTo>
                  <a:lnTo>
                    <a:pt x="610038" y="747623"/>
                  </a:lnTo>
                  <a:lnTo>
                    <a:pt x="655574" y="752440"/>
                  </a:lnTo>
                  <a:lnTo>
                    <a:pt x="680098" y="756524"/>
                  </a:lnTo>
                  <a:lnTo>
                    <a:pt x="681440" y="747005"/>
                  </a:lnTo>
                  <a:close/>
                </a:path>
                <a:path w="685800" h="868045">
                  <a:moveTo>
                    <a:pt x="274154" y="337942"/>
                  </a:moveTo>
                  <a:lnTo>
                    <a:pt x="234318" y="340933"/>
                  </a:lnTo>
                  <a:lnTo>
                    <a:pt x="188454" y="354993"/>
                  </a:lnTo>
                  <a:lnTo>
                    <a:pt x="156587" y="378069"/>
                  </a:lnTo>
                  <a:lnTo>
                    <a:pt x="124274" y="436985"/>
                  </a:lnTo>
                  <a:lnTo>
                    <a:pt x="102389" y="477362"/>
                  </a:lnTo>
                  <a:lnTo>
                    <a:pt x="78630" y="521669"/>
                  </a:lnTo>
                  <a:lnTo>
                    <a:pt x="65159" y="560928"/>
                  </a:lnTo>
                  <a:lnTo>
                    <a:pt x="64572" y="572425"/>
                  </a:lnTo>
                  <a:lnTo>
                    <a:pt x="65480" y="583079"/>
                  </a:lnTo>
                  <a:lnTo>
                    <a:pt x="67899" y="595577"/>
                  </a:lnTo>
                  <a:lnTo>
                    <a:pt x="70167" y="606639"/>
                  </a:lnTo>
                  <a:lnTo>
                    <a:pt x="151172" y="606639"/>
                  </a:lnTo>
                  <a:lnTo>
                    <a:pt x="143586" y="503718"/>
                  </a:lnTo>
                  <a:lnTo>
                    <a:pt x="145127" y="488143"/>
                  </a:lnTo>
                  <a:lnTo>
                    <a:pt x="151293" y="476947"/>
                  </a:lnTo>
                  <a:lnTo>
                    <a:pt x="160650" y="471301"/>
                  </a:lnTo>
                  <a:lnTo>
                    <a:pt x="315835" y="471301"/>
                  </a:lnTo>
                  <a:lnTo>
                    <a:pt x="310419" y="455148"/>
                  </a:lnTo>
                  <a:lnTo>
                    <a:pt x="296003" y="410415"/>
                  </a:lnTo>
                  <a:lnTo>
                    <a:pt x="277213" y="348270"/>
                  </a:lnTo>
                  <a:lnTo>
                    <a:pt x="274154" y="337942"/>
                  </a:lnTo>
                  <a:close/>
                </a:path>
                <a:path w="685800" h="868045">
                  <a:moveTo>
                    <a:pt x="416714" y="358051"/>
                  </a:moveTo>
                  <a:lnTo>
                    <a:pt x="402656" y="395982"/>
                  </a:lnTo>
                  <a:lnTo>
                    <a:pt x="386945" y="439796"/>
                  </a:lnTo>
                  <a:lnTo>
                    <a:pt x="370141" y="488172"/>
                  </a:lnTo>
                  <a:lnTo>
                    <a:pt x="543027" y="488172"/>
                  </a:lnTo>
                  <a:lnTo>
                    <a:pt x="521525" y="446587"/>
                  </a:lnTo>
                  <a:lnTo>
                    <a:pt x="416714" y="358051"/>
                  </a:lnTo>
                  <a:close/>
                </a:path>
                <a:path w="685800" h="868045">
                  <a:moveTo>
                    <a:pt x="321754" y="347559"/>
                  </a:moveTo>
                  <a:lnTo>
                    <a:pt x="319684" y="349858"/>
                  </a:lnTo>
                  <a:lnTo>
                    <a:pt x="319862" y="352880"/>
                  </a:lnTo>
                  <a:lnTo>
                    <a:pt x="321127" y="365563"/>
                  </a:lnTo>
                  <a:lnTo>
                    <a:pt x="324406" y="393047"/>
                  </a:lnTo>
                  <a:lnTo>
                    <a:pt x="319077" y="480873"/>
                  </a:lnTo>
                  <a:lnTo>
                    <a:pt x="368846" y="480873"/>
                  </a:lnTo>
                  <a:lnTo>
                    <a:pt x="367982" y="476006"/>
                  </a:lnTo>
                  <a:lnTo>
                    <a:pt x="366280" y="464557"/>
                  </a:lnTo>
                  <a:lnTo>
                    <a:pt x="364929" y="453283"/>
                  </a:lnTo>
                  <a:lnTo>
                    <a:pt x="363827" y="441641"/>
                  </a:lnTo>
                  <a:lnTo>
                    <a:pt x="362861" y="428939"/>
                  </a:lnTo>
                  <a:lnTo>
                    <a:pt x="361976" y="415404"/>
                  </a:lnTo>
                  <a:lnTo>
                    <a:pt x="362111" y="402598"/>
                  </a:lnTo>
                  <a:lnTo>
                    <a:pt x="363291" y="387598"/>
                  </a:lnTo>
                  <a:lnTo>
                    <a:pt x="364738" y="373544"/>
                  </a:lnTo>
                  <a:lnTo>
                    <a:pt x="365695" y="363905"/>
                  </a:lnTo>
                  <a:lnTo>
                    <a:pt x="365925" y="360412"/>
                  </a:lnTo>
                  <a:lnTo>
                    <a:pt x="363854" y="357186"/>
                  </a:lnTo>
                  <a:lnTo>
                    <a:pt x="361632" y="356881"/>
                  </a:lnTo>
                  <a:lnTo>
                    <a:pt x="349256" y="354838"/>
                  </a:lnTo>
                  <a:lnTo>
                    <a:pt x="336859" y="352020"/>
                  </a:lnTo>
                  <a:lnTo>
                    <a:pt x="324489" y="348436"/>
                  </a:lnTo>
                  <a:lnTo>
                    <a:pt x="321754" y="347559"/>
                  </a:lnTo>
                  <a:close/>
                </a:path>
                <a:path w="685800" h="868045">
                  <a:moveTo>
                    <a:pt x="327045" y="0"/>
                  </a:moveTo>
                  <a:lnTo>
                    <a:pt x="282813" y="15648"/>
                  </a:lnTo>
                  <a:lnTo>
                    <a:pt x="261446" y="54713"/>
                  </a:lnTo>
                  <a:lnTo>
                    <a:pt x="258442" y="109434"/>
                  </a:lnTo>
                  <a:lnTo>
                    <a:pt x="258838" y="121207"/>
                  </a:lnTo>
                  <a:lnTo>
                    <a:pt x="256197" y="123430"/>
                  </a:lnTo>
                  <a:lnTo>
                    <a:pt x="254243" y="134886"/>
                  </a:lnTo>
                  <a:lnTo>
                    <a:pt x="254466" y="146468"/>
                  </a:lnTo>
                  <a:lnTo>
                    <a:pt x="255196" y="158500"/>
                  </a:lnTo>
                  <a:lnTo>
                    <a:pt x="260788" y="197581"/>
                  </a:lnTo>
                  <a:lnTo>
                    <a:pt x="267461" y="215568"/>
                  </a:lnTo>
                  <a:lnTo>
                    <a:pt x="271472" y="226462"/>
                  </a:lnTo>
                  <a:lnTo>
                    <a:pt x="283844" y="265535"/>
                  </a:lnTo>
                  <a:lnTo>
                    <a:pt x="302353" y="301939"/>
                  </a:lnTo>
                  <a:lnTo>
                    <a:pt x="330923" y="331333"/>
                  </a:lnTo>
                  <a:lnTo>
                    <a:pt x="354123" y="335244"/>
                  </a:lnTo>
                  <a:lnTo>
                    <a:pt x="368720" y="333311"/>
                  </a:lnTo>
                  <a:lnTo>
                    <a:pt x="401453" y="294536"/>
                  </a:lnTo>
                  <a:lnTo>
                    <a:pt x="415759" y="254240"/>
                  </a:lnTo>
                  <a:lnTo>
                    <a:pt x="419328" y="252195"/>
                  </a:lnTo>
                  <a:lnTo>
                    <a:pt x="430011" y="207580"/>
                  </a:lnTo>
                  <a:lnTo>
                    <a:pt x="431360" y="183047"/>
                  </a:lnTo>
                  <a:lnTo>
                    <a:pt x="431164" y="171093"/>
                  </a:lnTo>
                  <a:lnTo>
                    <a:pt x="428536" y="167587"/>
                  </a:lnTo>
                  <a:lnTo>
                    <a:pt x="427125" y="155750"/>
                  </a:lnTo>
                  <a:lnTo>
                    <a:pt x="426032" y="116295"/>
                  </a:lnTo>
                  <a:lnTo>
                    <a:pt x="418970" y="78269"/>
                  </a:lnTo>
                  <a:lnTo>
                    <a:pt x="400380" y="43652"/>
                  </a:lnTo>
                  <a:lnTo>
                    <a:pt x="365970" y="12226"/>
                  </a:lnTo>
                  <a:lnTo>
                    <a:pt x="336812" y="1115"/>
                  </a:lnTo>
                  <a:lnTo>
                    <a:pt x="327045" y="0"/>
                  </a:lnTo>
                  <a:close/>
                </a:path>
              </a:pathLst>
            </a:custGeom>
            <a:solidFill>
              <a:srgbClr val="0093D2"/>
            </a:solidFill>
          </p:spPr>
          <p:txBody>
            <a:bodyPr wrap="square" lIns="0" tIns="0" rIns="0" bIns="0" rtlCol="0"/>
            <a:lstStyle/>
            <a:p>
              <a:endParaRPr/>
            </a:p>
          </p:txBody>
        </p:sp>
        <p:sp>
          <p:nvSpPr>
            <p:cNvPr id="422" name="object 432">
              <a:extLst>
                <a:ext uri="{FF2B5EF4-FFF2-40B4-BE49-F238E27FC236}">
                  <a16:creationId xmlns:a16="http://schemas.microsoft.com/office/drawing/2014/main" id="{D0EE8792-A7A4-4E03-A08F-0B1FA9774D89}"/>
                </a:ext>
              </a:extLst>
            </p:cNvPr>
            <p:cNvSpPr/>
            <p:nvPr/>
          </p:nvSpPr>
          <p:spPr>
            <a:xfrm>
              <a:off x="7077975" y="3589378"/>
              <a:ext cx="2545715" cy="842644"/>
            </a:xfrm>
            <a:custGeom>
              <a:avLst/>
              <a:gdLst/>
              <a:ahLst/>
              <a:cxnLst/>
              <a:rect l="l" t="t" r="r" b="b"/>
              <a:pathLst>
                <a:path w="2545715" h="842645">
                  <a:moveTo>
                    <a:pt x="1279664" y="0"/>
                  </a:moveTo>
                  <a:lnTo>
                    <a:pt x="0" y="450049"/>
                  </a:lnTo>
                  <a:lnTo>
                    <a:pt x="1026007" y="767397"/>
                  </a:lnTo>
                  <a:lnTo>
                    <a:pt x="1279664" y="842352"/>
                  </a:lnTo>
                  <a:lnTo>
                    <a:pt x="2545549" y="450811"/>
                  </a:lnTo>
                  <a:lnTo>
                    <a:pt x="1279664" y="0"/>
                  </a:lnTo>
                  <a:close/>
                </a:path>
              </a:pathLst>
            </a:custGeom>
            <a:solidFill>
              <a:srgbClr val="009CD7"/>
            </a:solidFill>
          </p:spPr>
          <p:txBody>
            <a:bodyPr wrap="square" lIns="0" tIns="0" rIns="0" bIns="0" rtlCol="0"/>
            <a:lstStyle/>
            <a:p>
              <a:endParaRPr/>
            </a:p>
          </p:txBody>
        </p:sp>
      </p:grpSp>
      <p:sp>
        <p:nvSpPr>
          <p:cNvPr id="3" name="Subtitle 2">
            <a:extLst>
              <a:ext uri="{FF2B5EF4-FFF2-40B4-BE49-F238E27FC236}">
                <a16:creationId xmlns:a16="http://schemas.microsoft.com/office/drawing/2014/main" id="{09AE54C3-CFAE-4F75-80C5-21CD18AFA106}"/>
              </a:ext>
            </a:extLst>
          </p:cNvPr>
          <p:cNvSpPr>
            <a:spLocks noGrp="1"/>
          </p:cNvSpPr>
          <p:nvPr>
            <p:ph type="subTitle" idx="1"/>
          </p:nvPr>
        </p:nvSpPr>
        <p:spPr>
          <a:xfrm>
            <a:off x="7083243" y="3264685"/>
            <a:ext cx="4449945" cy="474231"/>
          </a:xfrm>
        </p:spPr>
        <p:txBody>
          <a:bodyPr/>
          <a:lstStyle/>
          <a:p>
            <a:pPr algn="ctr"/>
            <a:r>
              <a:rPr lang="en-GB" dirty="0"/>
              <a:t>Progress</a:t>
            </a:r>
          </a:p>
          <a:p>
            <a:pPr algn="ctr"/>
            <a:r>
              <a:rPr lang="en-GB" dirty="0"/>
              <a:t>At 23 January 2023</a:t>
            </a:r>
          </a:p>
          <a:p>
            <a:pPr algn="ctr"/>
            <a:endParaRPr lang="en-GB" dirty="0"/>
          </a:p>
        </p:txBody>
      </p:sp>
    </p:spTree>
    <p:extLst>
      <p:ext uri="{BB962C8B-B14F-4D97-AF65-F5344CB8AC3E}">
        <p14:creationId xmlns:p14="http://schemas.microsoft.com/office/powerpoint/2010/main" val="3745406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49E82-7947-4D61-AA81-8F7D922BD7AC}"/>
              </a:ext>
            </a:extLst>
          </p:cNvPr>
          <p:cNvSpPr>
            <a:spLocks noGrp="1"/>
          </p:cNvSpPr>
          <p:nvPr>
            <p:ph type="ctrTitle"/>
          </p:nvPr>
        </p:nvSpPr>
        <p:spPr>
          <a:xfrm>
            <a:off x="633413" y="2359324"/>
            <a:ext cx="4537628" cy="302006"/>
          </a:xfrm>
        </p:spPr>
        <p:txBody>
          <a:bodyPr/>
          <a:lstStyle/>
          <a:p>
            <a:pPr algn="ctr"/>
            <a:r>
              <a:rPr lang="en-GB" sz="1600" b="1"/>
              <a:t>Progress on Site</a:t>
            </a:r>
          </a:p>
        </p:txBody>
      </p:sp>
      <p:pic>
        <p:nvPicPr>
          <p:cNvPr id="5" name="Picture 4" descr="A picture containing sky, building, outdoor&#10;&#10;Description automatically generated">
            <a:extLst>
              <a:ext uri="{FF2B5EF4-FFF2-40B4-BE49-F238E27FC236}">
                <a16:creationId xmlns:a16="http://schemas.microsoft.com/office/drawing/2014/main" id="{862B36CA-A6A8-48A0-B421-5810D586E133}"/>
              </a:ext>
            </a:extLst>
          </p:cNvPr>
          <p:cNvPicPr>
            <a:picLocks noChangeAspect="1"/>
          </p:cNvPicPr>
          <p:nvPr/>
        </p:nvPicPr>
        <p:blipFill>
          <a:blip r:embed="rId3"/>
          <a:stretch>
            <a:fillRect/>
          </a:stretch>
        </p:blipFill>
        <p:spPr>
          <a:xfrm>
            <a:off x="6096000" y="2098336"/>
            <a:ext cx="5595560" cy="4196670"/>
          </a:xfrm>
          <a:prstGeom prst="rect">
            <a:avLst/>
          </a:prstGeom>
        </p:spPr>
      </p:pic>
      <p:sp>
        <p:nvSpPr>
          <p:cNvPr id="2" name="TextBox 1">
            <a:extLst>
              <a:ext uri="{FF2B5EF4-FFF2-40B4-BE49-F238E27FC236}">
                <a16:creationId xmlns:a16="http://schemas.microsoft.com/office/drawing/2014/main" id="{ABB49315-40D9-45C7-A5D0-95B8F69941DC}"/>
              </a:ext>
            </a:extLst>
          </p:cNvPr>
          <p:cNvSpPr txBox="1"/>
          <p:nvPr/>
        </p:nvSpPr>
        <p:spPr>
          <a:xfrm>
            <a:off x="873303" y="3318553"/>
            <a:ext cx="4623371" cy="1754326"/>
          </a:xfrm>
          <a:prstGeom prst="rect">
            <a:avLst/>
          </a:prstGeom>
          <a:noFill/>
        </p:spPr>
        <p:txBody>
          <a:bodyPr wrap="square" rtlCol="0">
            <a:spAutoFit/>
          </a:bodyPr>
          <a:lstStyle/>
          <a:p>
            <a:r>
              <a:rPr lang="en-GB" dirty="0">
                <a:solidFill>
                  <a:schemeClr val="bg1"/>
                </a:solidFill>
              </a:rPr>
              <a:t>Sports hall and swimming p0ol cladding works are ongoing. You can see that the cladding design is nearly completed and the facing brick on the north elevation is also progressing. </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335167043"/>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49E82-7947-4D61-AA81-8F7D922BD7AC}"/>
              </a:ext>
            </a:extLst>
          </p:cNvPr>
          <p:cNvSpPr>
            <a:spLocks noGrp="1"/>
          </p:cNvSpPr>
          <p:nvPr>
            <p:ph type="ctrTitle"/>
          </p:nvPr>
        </p:nvSpPr>
        <p:spPr>
          <a:xfrm>
            <a:off x="637400" y="2276499"/>
            <a:ext cx="4537628" cy="1584408"/>
          </a:xfrm>
        </p:spPr>
        <p:txBody>
          <a:bodyPr/>
          <a:lstStyle/>
          <a:p>
            <a:r>
              <a:rPr lang="en-GB" sz="1800" dirty="0">
                <a:solidFill>
                  <a:schemeClr val="bg1"/>
                </a:solidFill>
                <a:latin typeface="+mn-lt"/>
                <a:ea typeface="+mn-ea"/>
                <a:cs typeface="+mn-cs"/>
              </a:rPr>
              <a:t>This picture was taken from the secondary school I.T suite.  Once this is finished it will be constructed with glass and partition wall.   You   will be able to look out towards both the primary and secondary atriums. </a:t>
            </a:r>
          </a:p>
        </p:txBody>
      </p:sp>
      <p:pic>
        <p:nvPicPr>
          <p:cNvPr id="3" name="Picture 2" descr="A picture containing building, roof&#10;&#10;Description automatically generated">
            <a:extLst>
              <a:ext uri="{FF2B5EF4-FFF2-40B4-BE49-F238E27FC236}">
                <a16:creationId xmlns:a16="http://schemas.microsoft.com/office/drawing/2014/main" id="{E18E3A70-09CC-4899-8488-007F3DDCA9F0}"/>
              </a:ext>
            </a:extLst>
          </p:cNvPr>
          <p:cNvPicPr>
            <a:picLocks noChangeAspect="1"/>
          </p:cNvPicPr>
          <p:nvPr/>
        </p:nvPicPr>
        <p:blipFill>
          <a:blip r:embed="rId2"/>
          <a:stretch>
            <a:fillRect/>
          </a:stretch>
        </p:blipFill>
        <p:spPr>
          <a:xfrm>
            <a:off x="6096000" y="2077240"/>
            <a:ext cx="5607113" cy="4205335"/>
          </a:xfrm>
          <a:prstGeom prst="rect">
            <a:avLst/>
          </a:prstGeom>
        </p:spPr>
      </p:pic>
    </p:spTree>
    <p:extLst>
      <p:ext uri="{BB962C8B-B14F-4D97-AF65-F5344CB8AC3E}">
        <p14:creationId xmlns:p14="http://schemas.microsoft.com/office/powerpoint/2010/main" val="841091706"/>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0B8EAB-7C31-48BF-BE75-9ED83D6C3E2B}"/>
              </a:ext>
            </a:extLst>
          </p:cNvPr>
          <p:cNvSpPr>
            <a:spLocks noGrp="1"/>
          </p:cNvSpPr>
          <p:nvPr>
            <p:ph type="ctrTitle"/>
          </p:nvPr>
        </p:nvSpPr>
        <p:spPr>
          <a:xfrm>
            <a:off x="633413" y="2359324"/>
            <a:ext cx="4537628" cy="943207"/>
          </a:xfrm>
        </p:spPr>
        <p:txBody>
          <a:bodyPr/>
          <a:lstStyle/>
          <a:p>
            <a:br>
              <a:rPr lang="en-GB" sz="1600" dirty="0">
                <a:effectLst/>
                <a:latin typeface="Calibri" panose="020F0502020204030204" pitchFamily="34" charset="0"/>
                <a:ea typeface="Calibri" panose="020F0502020204030204" pitchFamily="34" charset="0"/>
              </a:rPr>
            </a:br>
            <a:br>
              <a:rPr lang="en-GB" sz="1600" dirty="0">
                <a:effectLst/>
                <a:latin typeface="Calibri" panose="020F0502020204030204" pitchFamily="34" charset="0"/>
                <a:ea typeface="Calibri" panose="020F0502020204030204" pitchFamily="34" charset="0"/>
              </a:rPr>
            </a:br>
            <a:endParaRPr lang="en-GB" sz="1600" dirty="0"/>
          </a:p>
        </p:txBody>
      </p:sp>
      <p:pic>
        <p:nvPicPr>
          <p:cNvPr id="3" name="Picture 2" descr="A picture containing indoor, ceiling&#10;&#10;Description automatically generated">
            <a:extLst>
              <a:ext uri="{FF2B5EF4-FFF2-40B4-BE49-F238E27FC236}">
                <a16:creationId xmlns:a16="http://schemas.microsoft.com/office/drawing/2014/main" id="{4EF1586C-380A-4270-86E4-CDF711635872}"/>
              </a:ext>
            </a:extLst>
          </p:cNvPr>
          <p:cNvPicPr>
            <a:picLocks noChangeAspect="1"/>
          </p:cNvPicPr>
          <p:nvPr/>
        </p:nvPicPr>
        <p:blipFill>
          <a:blip r:embed="rId2"/>
          <a:stretch>
            <a:fillRect/>
          </a:stretch>
        </p:blipFill>
        <p:spPr>
          <a:xfrm>
            <a:off x="6159374" y="2037029"/>
            <a:ext cx="5739897" cy="4304923"/>
          </a:xfrm>
          <a:prstGeom prst="rect">
            <a:avLst/>
          </a:prstGeom>
        </p:spPr>
      </p:pic>
      <p:sp>
        <p:nvSpPr>
          <p:cNvPr id="5" name="TextBox 4">
            <a:extLst>
              <a:ext uri="{FF2B5EF4-FFF2-40B4-BE49-F238E27FC236}">
                <a16:creationId xmlns:a16="http://schemas.microsoft.com/office/drawing/2014/main" id="{42355A93-D9E2-4572-BCD0-E5E9260C117E}"/>
              </a:ext>
            </a:extLst>
          </p:cNvPr>
          <p:cNvSpPr txBox="1"/>
          <p:nvPr/>
        </p:nvSpPr>
        <p:spPr>
          <a:xfrm>
            <a:off x="523982" y="2465798"/>
            <a:ext cx="4900773" cy="2031325"/>
          </a:xfrm>
          <a:prstGeom prst="rect">
            <a:avLst/>
          </a:prstGeom>
          <a:noFill/>
        </p:spPr>
        <p:txBody>
          <a:bodyPr wrap="square" rtlCol="0">
            <a:spAutoFit/>
          </a:bodyPr>
          <a:lstStyle/>
          <a:p>
            <a:r>
              <a:rPr lang="en-GB" dirty="0">
                <a:solidFill>
                  <a:schemeClr val="bg1"/>
                </a:solidFill>
              </a:rPr>
              <a:t>This is another view of the I.T suite which can be seen in the centre of the image.  </a:t>
            </a:r>
          </a:p>
          <a:p>
            <a:r>
              <a:rPr lang="en-GB" dirty="0">
                <a:solidFill>
                  <a:schemeClr val="bg1"/>
                </a:solidFill>
              </a:rPr>
              <a:t>The partitions you can see to the right of the photo are the outer walls of the secondary school class rooms. </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863811444"/>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7DD75D-6626-4AE8-8428-D2B73F8589FC}"/>
              </a:ext>
            </a:extLst>
          </p:cNvPr>
          <p:cNvSpPr>
            <a:spLocks noGrp="1"/>
          </p:cNvSpPr>
          <p:nvPr>
            <p:ph type="ctrTitle"/>
          </p:nvPr>
        </p:nvSpPr>
        <p:spPr>
          <a:xfrm>
            <a:off x="633413" y="2359324"/>
            <a:ext cx="4537628" cy="2866810"/>
          </a:xfrm>
        </p:spPr>
        <p:txBody>
          <a:bodyPr/>
          <a:lstStyle/>
          <a:p>
            <a:r>
              <a:rPr lang="en-GB" sz="1800" dirty="0">
                <a:solidFill>
                  <a:schemeClr val="bg1"/>
                </a:solidFill>
                <a:latin typeface="+mn-lt"/>
                <a:ea typeface="+mn-ea"/>
                <a:cs typeface="+mn-cs"/>
              </a:rPr>
              <a:t>Progress is being made to construct the upper ground floor of the primary school.  Services are being installed and classroom partitions are being formed.  The </a:t>
            </a:r>
            <a:r>
              <a:rPr lang="en-GB" sz="1800" dirty="0" err="1">
                <a:solidFill>
                  <a:schemeClr val="bg1"/>
                </a:solidFill>
                <a:latin typeface="+mn-lt"/>
                <a:ea typeface="+mn-ea"/>
                <a:cs typeface="+mn-cs"/>
              </a:rPr>
              <a:t>hellerup</a:t>
            </a:r>
            <a:r>
              <a:rPr lang="en-GB" sz="1800" dirty="0">
                <a:solidFill>
                  <a:schemeClr val="bg1"/>
                </a:solidFill>
                <a:latin typeface="+mn-lt"/>
                <a:ea typeface="+mn-ea"/>
                <a:cs typeface="+mn-cs"/>
              </a:rPr>
              <a:t> stair is seen on the right hand side of the image.  </a:t>
            </a:r>
            <a:br>
              <a:rPr lang="en-GB" sz="1800" dirty="0">
                <a:solidFill>
                  <a:schemeClr val="bg1"/>
                </a:solidFill>
                <a:latin typeface="+mn-lt"/>
                <a:ea typeface="+mn-ea"/>
                <a:cs typeface="+mn-cs"/>
              </a:rPr>
            </a:br>
            <a:r>
              <a:rPr lang="en-GB" sz="1800" dirty="0">
                <a:solidFill>
                  <a:schemeClr val="bg1"/>
                </a:solidFill>
                <a:latin typeface="+mn-lt"/>
                <a:ea typeface="+mn-ea"/>
                <a:cs typeface="+mn-cs"/>
              </a:rPr>
              <a:t>The stair design is becoming a more common design in schools, it is a flexible use space, where the young people can sit and relax or the teachers can deliver lessons. </a:t>
            </a:r>
          </a:p>
        </p:txBody>
      </p:sp>
      <p:pic>
        <p:nvPicPr>
          <p:cNvPr id="9" name="Picture 8" descr="A picture containing building, station, roof&#10;&#10;Description automatically generated">
            <a:extLst>
              <a:ext uri="{FF2B5EF4-FFF2-40B4-BE49-F238E27FC236}">
                <a16:creationId xmlns:a16="http://schemas.microsoft.com/office/drawing/2014/main" id="{BAA1EED0-1FE3-4F56-8A7B-2272BDE1D40A}"/>
              </a:ext>
            </a:extLst>
          </p:cNvPr>
          <p:cNvPicPr>
            <a:picLocks noChangeAspect="1"/>
          </p:cNvPicPr>
          <p:nvPr/>
        </p:nvPicPr>
        <p:blipFill>
          <a:blip r:embed="rId2"/>
          <a:stretch>
            <a:fillRect/>
          </a:stretch>
        </p:blipFill>
        <p:spPr>
          <a:xfrm>
            <a:off x="6231803" y="2018924"/>
            <a:ext cx="5438114" cy="4078585"/>
          </a:xfrm>
          <a:prstGeom prst="rect">
            <a:avLst/>
          </a:prstGeom>
        </p:spPr>
      </p:pic>
    </p:spTree>
    <p:extLst>
      <p:ext uri="{BB962C8B-B14F-4D97-AF65-F5344CB8AC3E}">
        <p14:creationId xmlns:p14="http://schemas.microsoft.com/office/powerpoint/2010/main" val="1321418629"/>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BAF480-E0AC-4AE5-B115-CD3D10E9904A}"/>
              </a:ext>
            </a:extLst>
          </p:cNvPr>
          <p:cNvSpPr>
            <a:spLocks noGrp="1"/>
          </p:cNvSpPr>
          <p:nvPr>
            <p:ph type="ctrTitle"/>
          </p:nvPr>
        </p:nvSpPr>
        <p:spPr>
          <a:xfrm>
            <a:off x="633413" y="2359324"/>
            <a:ext cx="4537628" cy="943207"/>
          </a:xfrm>
        </p:spPr>
        <p:txBody>
          <a:bodyPr/>
          <a:lstStyle/>
          <a:p>
            <a:r>
              <a:rPr lang="en-GB" sz="1800" dirty="0">
                <a:solidFill>
                  <a:schemeClr val="bg1"/>
                </a:solidFill>
                <a:latin typeface="+mn-lt"/>
                <a:ea typeface="+mn-ea"/>
                <a:cs typeface="+mn-cs"/>
              </a:rPr>
              <a:t>Secondary school balcony edge and ceilings are being formed now that services are nearing completion.  </a:t>
            </a:r>
          </a:p>
        </p:txBody>
      </p:sp>
      <p:pic>
        <p:nvPicPr>
          <p:cNvPr id="7" name="Picture 6" descr="A picture containing text, room&#10;&#10;Description automatically generated">
            <a:extLst>
              <a:ext uri="{FF2B5EF4-FFF2-40B4-BE49-F238E27FC236}">
                <a16:creationId xmlns:a16="http://schemas.microsoft.com/office/drawing/2014/main" id="{BAD50398-2122-468B-A142-314CA0D463D1}"/>
              </a:ext>
            </a:extLst>
          </p:cNvPr>
          <p:cNvPicPr>
            <a:picLocks noChangeAspect="1"/>
          </p:cNvPicPr>
          <p:nvPr/>
        </p:nvPicPr>
        <p:blipFill>
          <a:blip r:embed="rId2"/>
          <a:stretch>
            <a:fillRect/>
          </a:stretch>
        </p:blipFill>
        <p:spPr>
          <a:xfrm>
            <a:off x="6096000" y="1985362"/>
            <a:ext cx="5896824" cy="4422618"/>
          </a:xfrm>
          <a:prstGeom prst="rect">
            <a:avLst/>
          </a:prstGeom>
        </p:spPr>
      </p:pic>
    </p:spTree>
    <p:extLst>
      <p:ext uri="{BB962C8B-B14F-4D97-AF65-F5344CB8AC3E}">
        <p14:creationId xmlns:p14="http://schemas.microsoft.com/office/powerpoint/2010/main" val="1697226186"/>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CA97EE-05A5-4174-BCD0-5568525AF22D}"/>
              </a:ext>
            </a:extLst>
          </p:cNvPr>
          <p:cNvSpPr>
            <a:spLocks noGrp="1"/>
          </p:cNvSpPr>
          <p:nvPr>
            <p:ph type="ctrTitle"/>
          </p:nvPr>
        </p:nvSpPr>
        <p:spPr>
          <a:xfrm>
            <a:off x="633413" y="2359324"/>
            <a:ext cx="4537628" cy="1263808"/>
          </a:xfrm>
        </p:spPr>
        <p:txBody>
          <a:bodyPr/>
          <a:lstStyle/>
          <a:p>
            <a:r>
              <a:rPr lang="en-GB" sz="1800" dirty="0">
                <a:solidFill>
                  <a:schemeClr val="bg1"/>
                </a:solidFill>
                <a:latin typeface="+mn-lt"/>
                <a:ea typeface="+mn-ea"/>
                <a:cs typeface="+mn-cs"/>
              </a:rPr>
              <a:t>At the nursery, the external brickwork is progressing now that the main glazing has been installed.  We are currently working on the nursery roof.  </a:t>
            </a:r>
          </a:p>
        </p:txBody>
      </p:sp>
      <p:pic>
        <p:nvPicPr>
          <p:cNvPr id="3" name="Picture 2" descr="A picture containing building, outdoor, scaffolding, stadium&#10;&#10;Description automatically generated">
            <a:extLst>
              <a:ext uri="{FF2B5EF4-FFF2-40B4-BE49-F238E27FC236}">
                <a16:creationId xmlns:a16="http://schemas.microsoft.com/office/drawing/2014/main" id="{771C55C0-D132-4043-BA0E-BA0F79BB91CD}"/>
              </a:ext>
            </a:extLst>
          </p:cNvPr>
          <p:cNvPicPr>
            <a:picLocks noChangeAspect="1"/>
          </p:cNvPicPr>
          <p:nvPr/>
        </p:nvPicPr>
        <p:blipFill>
          <a:blip r:embed="rId2"/>
          <a:stretch>
            <a:fillRect/>
          </a:stretch>
        </p:blipFill>
        <p:spPr>
          <a:xfrm>
            <a:off x="5987358" y="2044209"/>
            <a:ext cx="5739897" cy="4304923"/>
          </a:xfrm>
          <a:prstGeom prst="rect">
            <a:avLst/>
          </a:prstGeom>
        </p:spPr>
      </p:pic>
    </p:spTree>
    <p:extLst>
      <p:ext uri="{BB962C8B-B14F-4D97-AF65-F5344CB8AC3E}">
        <p14:creationId xmlns:p14="http://schemas.microsoft.com/office/powerpoint/2010/main" val="3813664746"/>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A1DF3-3107-44FB-9C27-5C3737EA1E17}"/>
              </a:ext>
            </a:extLst>
          </p:cNvPr>
          <p:cNvSpPr>
            <a:spLocks noGrp="1"/>
          </p:cNvSpPr>
          <p:nvPr>
            <p:ph type="ctrTitle"/>
          </p:nvPr>
        </p:nvSpPr>
        <p:spPr>
          <a:xfrm>
            <a:off x="633413" y="2359324"/>
            <a:ext cx="4537628" cy="1583767"/>
          </a:xfrm>
        </p:spPr>
        <p:txBody>
          <a:bodyPr/>
          <a:lstStyle/>
          <a:p>
            <a:r>
              <a:rPr lang="en-GB" sz="1800" dirty="0">
                <a:solidFill>
                  <a:schemeClr val="bg1"/>
                </a:solidFill>
                <a:latin typeface="+mn-lt"/>
                <a:ea typeface="+mn-ea"/>
                <a:cs typeface="+mn-cs"/>
              </a:rPr>
              <a:t>All windows and Skylights on the roof are now fitted. The Velux windows to the roof are now complete. </a:t>
            </a:r>
            <a:br>
              <a:rPr lang="en-GB" sz="1800" dirty="0">
                <a:solidFill>
                  <a:schemeClr val="bg1"/>
                </a:solidFill>
                <a:latin typeface="+mn-lt"/>
                <a:ea typeface="+mn-ea"/>
                <a:cs typeface="+mn-cs"/>
              </a:rPr>
            </a:br>
            <a:r>
              <a:rPr lang="en-GB" sz="1800" dirty="0">
                <a:solidFill>
                  <a:schemeClr val="bg1"/>
                </a:solidFill>
                <a:latin typeface="+mn-lt"/>
                <a:ea typeface="+mn-ea"/>
                <a:cs typeface="+mn-cs"/>
              </a:rPr>
              <a:t>Last week we also have had both prefabricated plant rooms lifted and installed on the roof. </a:t>
            </a:r>
          </a:p>
        </p:txBody>
      </p:sp>
      <p:pic>
        <p:nvPicPr>
          <p:cNvPr id="9" name="Picture 8" descr="A picture containing sky, outdoor&#10;&#10;Description automatically generated">
            <a:extLst>
              <a:ext uri="{FF2B5EF4-FFF2-40B4-BE49-F238E27FC236}">
                <a16:creationId xmlns:a16="http://schemas.microsoft.com/office/drawing/2014/main" id="{CCBDCA94-1F02-471A-BF6D-F8757908114B}"/>
              </a:ext>
            </a:extLst>
          </p:cNvPr>
          <p:cNvPicPr>
            <a:picLocks noChangeAspect="1"/>
          </p:cNvPicPr>
          <p:nvPr/>
        </p:nvPicPr>
        <p:blipFill>
          <a:blip r:embed="rId2"/>
          <a:stretch>
            <a:fillRect/>
          </a:stretch>
        </p:blipFill>
        <p:spPr>
          <a:xfrm>
            <a:off x="6186535" y="2000427"/>
            <a:ext cx="5595560" cy="4196670"/>
          </a:xfrm>
          <a:prstGeom prst="rect">
            <a:avLst/>
          </a:prstGeom>
        </p:spPr>
      </p:pic>
    </p:spTree>
    <p:extLst>
      <p:ext uri="{BB962C8B-B14F-4D97-AF65-F5344CB8AC3E}">
        <p14:creationId xmlns:p14="http://schemas.microsoft.com/office/powerpoint/2010/main" val="349181082"/>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272D45-9C1C-4444-84D2-64FD9D322B9A}"/>
              </a:ext>
            </a:extLst>
          </p:cNvPr>
          <p:cNvSpPr>
            <a:spLocks noGrp="1"/>
          </p:cNvSpPr>
          <p:nvPr>
            <p:ph type="ctrTitle"/>
          </p:nvPr>
        </p:nvSpPr>
        <p:spPr>
          <a:xfrm>
            <a:off x="633413" y="2359324"/>
            <a:ext cx="4537628" cy="621965"/>
          </a:xfrm>
        </p:spPr>
        <p:txBody>
          <a:bodyPr/>
          <a:lstStyle/>
          <a:p>
            <a:r>
              <a:rPr lang="en-GB" sz="1800" dirty="0">
                <a:latin typeface="+mn-lt"/>
              </a:rPr>
              <a:t>Car parking bays to south car park are now </a:t>
            </a:r>
            <a:r>
              <a:rPr lang="en-GB" sz="1800">
                <a:latin typeface="+mn-lt"/>
              </a:rPr>
              <a:t>being constructed. </a:t>
            </a:r>
            <a:endParaRPr lang="en-GB" sz="1800" dirty="0">
              <a:latin typeface="+mn-lt"/>
            </a:endParaRPr>
          </a:p>
        </p:txBody>
      </p:sp>
      <p:pic>
        <p:nvPicPr>
          <p:cNvPr id="10" name="Picture 9" descr="A picture containing ground, outdoor, dirt&#10;&#10;Description automatically generated">
            <a:extLst>
              <a:ext uri="{FF2B5EF4-FFF2-40B4-BE49-F238E27FC236}">
                <a16:creationId xmlns:a16="http://schemas.microsoft.com/office/drawing/2014/main" id="{BC7B5A08-C899-4865-BA25-79D31A290160}"/>
              </a:ext>
            </a:extLst>
          </p:cNvPr>
          <p:cNvPicPr>
            <a:picLocks noChangeAspect="1"/>
          </p:cNvPicPr>
          <p:nvPr/>
        </p:nvPicPr>
        <p:blipFill>
          <a:blip r:embed="rId2"/>
          <a:stretch>
            <a:fillRect/>
          </a:stretch>
        </p:blipFill>
        <p:spPr>
          <a:xfrm>
            <a:off x="5826641" y="1775637"/>
            <a:ext cx="6138531" cy="4603898"/>
          </a:xfrm>
          <a:prstGeom prst="rect">
            <a:avLst/>
          </a:prstGeom>
        </p:spPr>
      </p:pic>
    </p:spTree>
    <p:extLst>
      <p:ext uri="{BB962C8B-B14F-4D97-AF65-F5344CB8AC3E}">
        <p14:creationId xmlns:p14="http://schemas.microsoft.com/office/powerpoint/2010/main" val="3052166071"/>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89803139-a977-41a7-a7f6-c3fb88ca13bf"/>
</p:tagLst>
</file>

<file path=ppt/theme/theme1.xml><?xml version="1.0" encoding="utf-8"?>
<a:theme xmlns:a="http://schemas.openxmlformats.org/drawingml/2006/main" name="MSC_Business theme_2021">
  <a:themeElements>
    <a:clrScheme name="MSC_Brand Theme">
      <a:dk1>
        <a:srgbClr val="0098D5"/>
      </a:dk1>
      <a:lt1>
        <a:srgbClr val="FFFFFF"/>
      </a:lt1>
      <a:dk2>
        <a:srgbClr val="161349"/>
      </a:dk2>
      <a:lt2>
        <a:srgbClr val="66737C"/>
      </a:lt2>
      <a:accent1>
        <a:srgbClr val="56C39B"/>
      </a:accent1>
      <a:accent2>
        <a:srgbClr val="E46571"/>
      </a:accent2>
      <a:accent3>
        <a:srgbClr val="911B52"/>
      </a:accent3>
      <a:accent4>
        <a:srgbClr val="91A932"/>
      </a:accent4>
      <a:accent5>
        <a:srgbClr val="208197"/>
      </a:accent5>
      <a:accent6>
        <a:srgbClr val="F7931E"/>
      </a:accent6>
      <a:hlink>
        <a:srgbClr val="FECF6C"/>
      </a:hlink>
      <a:folHlink>
        <a:srgbClr val="AC67AA"/>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SC_Business Presentation Template_210121" id="{8B88007F-4A92-470C-9F91-EF778651C2EB}" vid="{9E09BF65-1615-47B2-8F0F-E012A6A036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E77DE37ADA024CBE1EEBA08BAC6D47" ma:contentTypeVersion="17" ma:contentTypeDescription="Create a new document." ma:contentTypeScope="" ma:versionID="9e9c69f3200fe72b4abdca6280869efb">
  <xsd:schema xmlns:xsd="http://www.w3.org/2001/XMLSchema" xmlns:xs="http://www.w3.org/2001/XMLSchema" xmlns:p="http://schemas.microsoft.com/office/2006/metadata/properties" xmlns:ns2="13cd9c3e-af7b-4063-ad01-ef1ed15f7b68" xmlns:ns3="7b6aa6a1-e690-4311-8b47-1e595dd30678" targetNamespace="http://schemas.microsoft.com/office/2006/metadata/properties" ma:root="true" ma:fieldsID="85bcd275e8db254e7bf0b5fa6f2f9e1b" ns2:_="" ns3:_="">
    <xsd:import namespace="13cd9c3e-af7b-4063-ad01-ef1ed15f7b68"/>
    <xsd:import namespace="7b6aa6a1-e690-4311-8b47-1e595dd30678"/>
    <xsd:element name="properties">
      <xsd:complexType>
        <xsd:sequence>
          <xsd:element name="documentManagement">
            <xsd:complexType>
              <xsd:all>
                <xsd:element ref="ns2:Department"/>
                <xsd:element ref="ns2:Category"/>
                <xsd:element ref="ns2:Documentowner"/>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Sub_x002d_category_x0028_Commercialonly_x0029_" minOccurs="0"/>
                <xsd:element ref="ns2:Sub_x002d_category_x0028_SHEonly_x0029_"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d9c3e-af7b-4063-ad01-ef1ed15f7b68" elementFormDefault="qualified">
    <xsd:import namespace="http://schemas.microsoft.com/office/2006/documentManagement/types"/>
    <xsd:import namespace="http://schemas.microsoft.com/office/infopath/2007/PartnerControls"/>
    <xsd:element name="Department" ma:index="8" ma:displayName="Department" ma:format="Dropdown" ma:internalName="Department">
      <xsd:simpleType>
        <xsd:restriction base="dms:Choice">
          <xsd:enumeration value="Corporate documents"/>
          <xsd:enumeration value="Vision &amp; Values"/>
          <xsd:enumeration value="Central &amp; West"/>
          <xsd:enumeration value="East"/>
          <xsd:enumeration value="Scotland"/>
          <xsd:enumeration value="Yorkshire &amp; North East"/>
          <xsd:enumeration value="Digital Construction"/>
          <xsd:enumeration value="London &amp; Home Counties"/>
          <xsd:enumeration value="Memberships, Certification &amp; Association"/>
          <xsd:enumeration value="North West"/>
          <xsd:enumeration value="National Support Teams"/>
          <xsd:enumeration value="Commercial"/>
          <xsd:enumeration value="ISB (Integrated Strategic Business)"/>
          <xsd:enumeration value="SHE – Safety, Health &amp; Environment"/>
          <xsd:enumeration value="Communications, Marketing &amp; Brand"/>
          <xsd:enumeration value="IT"/>
          <xsd:enumeration value="Supply Chain &amp; Procurement"/>
          <xsd:enumeration value="Finance"/>
          <xsd:enumeration value="Learning and Development"/>
          <xsd:enumeration value="Human Resources"/>
          <xsd:enumeration value="Quality"/>
          <xsd:enumeration value="Perfect Delivery"/>
          <xsd:enumeration value="Internal Comms Downloads"/>
          <xsd:enumeration value="Social Value"/>
        </xsd:restriction>
      </xsd:simpleType>
    </xsd:element>
    <xsd:element name="Category" ma:index="9" ma:displayName="Category" ma:format="Dropdown" ma:internalName="Category">
      <xsd:simpleType>
        <xsd:restriction base="dms:Choice">
          <xsd:enumeration value="Association, Accreditation, Certification Membership (AACM)"/>
          <xsd:enumeration value="AACM - Environment"/>
          <xsd:enumeration value="Agreement"/>
          <xsd:enumeration value="Alert"/>
          <xsd:enumeration value="Branded resource"/>
          <xsd:enumeration value="Brochure"/>
          <xsd:enumeration value="Bulletin"/>
          <xsd:enumeration value="Clippings"/>
          <xsd:enumeration value="Company car information"/>
          <xsd:enumeration value="Contracts"/>
          <xsd:enumeration value="CV"/>
          <xsd:enumeration value="Environmental resource"/>
          <xsd:enumeration value="Form"/>
          <xsd:enumeration value="Further information"/>
          <xsd:enumeration value="Guidelines"/>
          <xsd:enumeration value="How to guide"/>
          <xsd:enumeration value="Insurance"/>
          <xsd:enumeration value="Learning"/>
          <xsd:enumeration value="Letters of Intent"/>
          <xsd:enumeration value="Link"/>
          <xsd:enumeration value="Logo"/>
          <xsd:enumeration value="Organisational chart"/>
          <xsd:enumeration value="Policy"/>
          <xsd:enumeration value="Poster"/>
          <xsd:enumeration value="Presentation"/>
          <xsd:enumeration value="Process"/>
          <xsd:enumeration value="Reminder"/>
          <xsd:enumeration value="Report"/>
          <xsd:enumeration value="Results"/>
          <xsd:enumeration value="Statement"/>
          <xsd:enumeration value="Strategy"/>
          <xsd:enumeration value="Templates"/>
          <xsd:enumeration value="Video"/>
          <xsd:enumeration value="Warranties"/>
          <xsd:enumeration value="Objectives and Targets"/>
          <xsd:enumeration value="Employee Assistance (EAP)"/>
        </xsd:restriction>
      </xsd:simpleType>
    </xsd:element>
    <xsd:element name="Documentowner" ma:index="10" ma:displayName="Document owner" ma:description="Person who owns and manages documents" ma:format="Dropdown" ma:list="UserInfo" ma:SharePointGroup="0" ma:internalName="Document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Sub_x002d_category_x0028_Commercialonly_x0029_" ma:index="20" nillable="true" ma:displayName="Sub-category (Commercial only)" ma:description="For use by the commercial team, due to large document storage requirements" ma:format="Dropdown" ma:internalName="Sub_x002d_category_x0028_Commercialonly_x0029_">
      <xsd:simpleType>
        <xsd:restriction base="dms:Choice">
          <xsd:enumeration value="Delay to work"/>
          <xsd:enumeration value="Additional Notice - Coronavirus Act 2020"/>
          <xsd:enumeration value="Site closure"/>
          <xsd:enumeration value="NEC Contracts compensation event"/>
          <xsd:enumeration value="Extension of time entitlement"/>
          <xsd:enumeration value="Record keeping"/>
          <xsd:enumeration value="Accepted Programme (NEC) / Contract Programme (JCT)"/>
          <xsd:enumeration value="Provisions for main contracts"/>
          <xsd:enumeration value="Provisions for sub-contracts"/>
          <xsd:enumeration value="Notices to subcontractors"/>
          <xsd:enumeration value="Response to RE/RM notice"/>
          <xsd:enumeration value="Non-Disclosure agreement (NDA)"/>
          <xsd:enumeration value="Sharepoint CVR"/>
          <xsd:enumeration value="Sharepoint CVR - guidance and training"/>
          <xsd:enumeration value="Insurance Claims Procedure"/>
          <xsd:enumeration value="Internal trading"/>
          <xsd:enumeration value="Legal matters - Internal guidance notes/training material"/>
          <xsd:enumeration value="Legal newsflash/updates"/>
          <xsd:enumeration value="Liability letter - Employer/Public"/>
          <xsd:enumeration value="Liability letter - Professional indemnity"/>
          <xsd:enumeration value="Tendering"/>
          <xsd:enumeration value="JCT 2011 - Main Contracts"/>
          <xsd:enumeration value="JCT 2011 - Subcontracts"/>
          <xsd:enumeration value="JCT 2016 - Main Contracts"/>
          <xsd:enumeration value="JCT 2016 - Subcontracts"/>
          <xsd:enumeration value="NEC 3 - Main Engineering &amp; Construction Contracts"/>
          <xsd:enumeration value="NEC 3 - Subcontract Engineering &amp; Construction"/>
          <xsd:enumeration value="NEC 3 - Professional Services Main Contracts"/>
          <xsd:enumeration value="NEC 3 - Professional Services subcontracts"/>
          <xsd:enumeration value="NEC 3 - Guidance Notes &amp; Flow Charts"/>
          <xsd:enumeration value="NEC 3 - Contracts &amp; Users' Group"/>
          <xsd:enumeration value="NEC 3 - Contractor Notifications to PM"/>
          <xsd:enumeration value="NEC 3 - Contractor Notifications to Subcontractor"/>
          <xsd:enumeration value="NEC 4 - Engineering &amp; Construction Contracts"/>
          <xsd:enumeration value="NEC 4 - Professional Services Contracts"/>
          <xsd:enumeration value="NEC 4 - Guidance Notes &amp; Flow Charts"/>
          <xsd:enumeration value="NEC 4 - Contracts &amp; Users' Group"/>
          <xsd:enumeration value="NEC 4 - Contractor Notifications to PM"/>
          <xsd:enumeration value="NEC 4 - Contractor Notifications to Subcontractor"/>
          <xsd:enumeration value="Bond - Subcontracts"/>
          <xsd:enumeration value="Bond - Main Contracts"/>
          <xsd:enumeration value="NEC 4 - Engineering &amp; Construction Main Contracts"/>
          <xsd:enumeration value="NEC 4 - Professional Services Sub-Contracts"/>
        </xsd:restriction>
      </xsd:simpleType>
    </xsd:element>
    <xsd:element name="Sub_x002d_category_x0028_SHEonly_x0029_" ma:index="21" nillable="true" ma:displayName="Sub-category (SHE only)" ma:description="Sub-categories to be applied to large numbers of SHE documents" ma:format="Dropdown" ma:internalName="Sub_x002d_category_x0028_SHEonly_x0029_">
      <xsd:simpleType>
        <xsd:restriction base="dms:Choice">
          <xsd:enumeration value="Carbon &amp; energy"/>
          <xsd:enumeration value="Single-use plastic"/>
          <xsd:enumeration value="Waste management"/>
          <xsd:enumeration value="Covid 19"/>
          <xsd:enumeration value="External Alert"/>
        </xsd:restriction>
      </xsd:simpleType>
    </xsd:element>
  </xsd:schema>
  <xsd:schema xmlns:xsd="http://www.w3.org/2001/XMLSchema" xmlns:xs="http://www.w3.org/2001/XMLSchema" xmlns:dms="http://schemas.microsoft.com/office/2006/documentManagement/types" xmlns:pc="http://schemas.microsoft.com/office/infopath/2007/PartnerControls" targetNamespace="7b6aa6a1-e690-4311-8b47-1e595dd30678"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13cd9c3e-af7b-4063-ad01-ef1ed15f7b68">Templates</Category>
    <Sub_x002d_category_x0028_Commercialonly_x0029_ xmlns="13cd9c3e-af7b-4063-ad01-ef1ed15f7b68" xsi:nil="true"/>
    <Department xmlns="13cd9c3e-af7b-4063-ad01-ef1ed15f7b68">Communications, Marketing &amp; Brand</Department>
    <Sub_x002d_category_x0028_SHEonly_x0029_ xmlns="13cd9c3e-af7b-4063-ad01-ef1ed15f7b68" xsi:nil="true"/>
    <Documentowner xmlns="13cd9c3e-af7b-4063-ad01-ef1ed15f7b68">
      <UserInfo>
        <DisplayName>Edwards, Dave (MS)</DisplayName>
        <AccountId>13</AccountId>
        <AccountType/>
      </UserInfo>
    </Documentowner>
    <SharedWithUsers xmlns="7b6aa6a1-e690-4311-8b47-1e595dd30678">
      <UserInfo>
        <DisplayName>Keeling, Michael  (MSC)</DisplayName>
        <AccountId>2112</AccountId>
        <AccountType/>
      </UserInfo>
    </SharedWithUsers>
  </documentManagement>
</p:properties>
</file>

<file path=customXml/itemProps1.xml><?xml version="1.0" encoding="utf-8"?>
<ds:datastoreItem xmlns:ds="http://schemas.openxmlformats.org/officeDocument/2006/customXml" ds:itemID="{D974FF3B-7C3A-4A62-B480-2C4441299909}">
  <ds:schemaRefs>
    <ds:schemaRef ds:uri="13cd9c3e-af7b-4063-ad01-ef1ed15f7b68"/>
    <ds:schemaRef ds:uri="7b6aa6a1-e690-4311-8b47-1e595dd306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E26795-50F1-4053-B407-573F414443C5}">
  <ds:schemaRefs>
    <ds:schemaRef ds:uri="http://schemas.microsoft.com/sharepoint/v3/contenttype/forms"/>
  </ds:schemaRefs>
</ds:datastoreItem>
</file>

<file path=customXml/itemProps3.xml><?xml version="1.0" encoding="utf-8"?>
<ds:datastoreItem xmlns:ds="http://schemas.openxmlformats.org/officeDocument/2006/customXml" ds:itemID="{150B6614-2DA3-4421-81B9-91B554F66F96}">
  <ds:schemaRefs>
    <ds:schemaRef ds:uri="13cd9c3e-af7b-4063-ad01-ef1ed15f7b68"/>
    <ds:schemaRef ds:uri="7b6aa6a1-e690-4311-8b47-1e595dd306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7557</TotalTime>
  <Words>346</Words>
  <Application>Microsoft Office PowerPoint</Application>
  <PresentationFormat>Widescreen</PresentationFormat>
  <Paragraphs>17</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Corbel</vt:lpstr>
      <vt:lpstr>Filson Pro Bold</vt:lpstr>
      <vt:lpstr>Filson Pro Book</vt:lpstr>
      <vt:lpstr>MSC_Business theme_2021</vt:lpstr>
      <vt:lpstr>Maybole Community Campus </vt:lpstr>
      <vt:lpstr>Progress on Site</vt:lpstr>
      <vt:lpstr>This picture was taken from the secondary school I.T suite.  Once this is finished it will be constructed with glass and partition wall.   You   will be able to look out towards both the primary and secondary atriums. </vt:lpstr>
      <vt:lpstr>  </vt:lpstr>
      <vt:lpstr>Progress is being made to construct the upper ground floor of the primary school.  Services are being installed and classroom partitions are being formed.  The hellerup stair is seen on the right hand side of the image.   The stair design is becoming a more common design in schools, it is a flexible use space, where the young people can sit and relax or the teachers can deliver lessons. </vt:lpstr>
      <vt:lpstr>Secondary school balcony edge and ceilings are being formed now that services are nearing completion.  </vt:lpstr>
      <vt:lpstr>At the nursery, the external brickwork is progressing now that the main glazing has been installed.  We are currently working on the nursery roof.  </vt:lpstr>
      <vt:lpstr>All windows and Skylights on the roof are now fitted. The Velux windows to the roof are now complete.  Last week we also have had both prefabricated plant rooms lifted and installed on the roof. </vt:lpstr>
      <vt:lpstr>Car parking bays to south car park are now being constructed.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Re-defining our brand approach</dc:title>
  <dc:creator>Edwards, Dave (MS)</dc:creator>
  <cp:lastModifiedBy>Verity, Deborah (MS)</cp:lastModifiedBy>
  <cp:revision>15</cp:revision>
  <dcterms:created xsi:type="dcterms:W3CDTF">2020-11-12T16:01:23Z</dcterms:created>
  <dcterms:modified xsi:type="dcterms:W3CDTF">2023-01-27T07:51:56Z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0x010100C1E77DE37ADA024CBE1EEBA08BAC6D47</vt:lpwstr>
  </property>
</Properties>
</file>