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0" r:id="rId4"/>
    <p:sldId id="268" r:id="rId5"/>
    <p:sldId id="261" r:id="rId6"/>
    <p:sldId id="262" r:id="rId7"/>
    <p:sldId id="263" r:id="rId8"/>
    <p:sldId id="257" r:id="rId9"/>
    <p:sldId id="258" r:id="rId10"/>
    <p:sldId id="266" r:id="rId11"/>
    <p:sldId id="267"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25C4040-195A-47FF-86C9-AFA8FC05E7AF}" type="datetimeFigureOut">
              <a:rPr lang="en-GB"/>
              <a:pPr>
                <a:defRPr/>
              </a:pPr>
              <a:t>10/12/2020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37C78DA-277A-498C-82F9-9538A65913E4}" type="slidenum">
              <a:rPr lang="en-GB"/>
              <a:pPr>
                <a:defRPr/>
              </a:pPr>
              <a:t>‹#›</a:t>
            </a:fld>
            <a:endParaRPr lang="en-GB"/>
          </a:p>
        </p:txBody>
      </p:sp>
    </p:spTree>
    <p:extLst>
      <p:ext uri="{BB962C8B-B14F-4D97-AF65-F5344CB8AC3E}">
        <p14:creationId xmlns:p14="http://schemas.microsoft.com/office/powerpoint/2010/main" val="13724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3DDEDDB-FE6D-4B17-B227-DA599978E5A5}" type="datetimeFigureOut">
              <a:rPr lang="en-GB"/>
              <a:pPr>
                <a:defRPr/>
              </a:pPr>
              <a:t>10/12/2020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2E9415-3076-4ED5-8D61-36C05D15384B}" type="slidenum">
              <a:rPr lang="en-GB"/>
              <a:pPr>
                <a:defRPr/>
              </a:pPr>
              <a:t>‹#›</a:t>
            </a:fld>
            <a:endParaRPr lang="en-GB"/>
          </a:p>
        </p:txBody>
      </p:sp>
    </p:spTree>
    <p:extLst>
      <p:ext uri="{BB962C8B-B14F-4D97-AF65-F5344CB8AC3E}">
        <p14:creationId xmlns:p14="http://schemas.microsoft.com/office/powerpoint/2010/main" val="96978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4FDFB93-8727-4723-9A95-A2C92C3DAA68}" type="datetimeFigureOut">
              <a:rPr lang="en-GB"/>
              <a:pPr>
                <a:defRPr/>
              </a:pPr>
              <a:t>10/12/2020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F786826-B674-4660-B1EF-4E87FB3448BD}" type="slidenum">
              <a:rPr lang="en-GB"/>
              <a:pPr>
                <a:defRPr/>
              </a:pPr>
              <a:t>‹#›</a:t>
            </a:fld>
            <a:endParaRPr lang="en-GB"/>
          </a:p>
        </p:txBody>
      </p:sp>
    </p:spTree>
    <p:extLst>
      <p:ext uri="{BB962C8B-B14F-4D97-AF65-F5344CB8AC3E}">
        <p14:creationId xmlns:p14="http://schemas.microsoft.com/office/powerpoint/2010/main" val="192314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CF7AA62-6116-4534-8C3B-9E45A4E6626E}" type="datetimeFigureOut">
              <a:rPr lang="en-GB"/>
              <a:pPr>
                <a:defRPr/>
              </a:pPr>
              <a:t>10/12/2020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C2C50B1-4B4E-48BB-AD4F-04A95FFCEF33}" type="slidenum">
              <a:rPr lang="en-GB"/>
              <a:pPr>
                <a:defRPr/>
              </a:pPr>
              <a:t>‹#›</a:t>
            </a:fld>
            <a:endParaRPr lang="en-GB"/>
          </a:p>
        </p:txBody>
      </p:sp>
    </p:spTree>
    <p:extLst>
      <p:ext uri="{BB962C8B-B14F-4D97-AF65-F5344CB8AC3E}">
        <p14:creationId xmlns:p14="http://schemas.microsoft.com/office/powerpoint/2010/main" val="259577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8BE3B1E-BA08-40E1-84DD-6EFC9CB80535}" type="datetimeFigureOut">
              <a:rPr lang="en-GB"/>
              <a:pPr>
                <a:defRPr/>
              </a:pPr>
              <a:t>10/12/2020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38D4812-6719-4FDE-A49A-D03060CC807F}" type="slidenum">
              <a:rPr lang="en-GB"/>
              <a:pPr>
                <a:defRPr/>
              </a:pPr>
              <a:t>‹#›</a:t>
            </a:fld>
            <a:endParaRPr lang="en-GB"/>
          </a:p>
        </p:txBody>
      </p:sp>
    </p:spTree>
    <p:extLst>
      <p:ext uri="{BB962C8B-B14F-4D97-AF65-F5344CB8AC3E}">
        <p14:creationId xmlns:p14="http://schemas.microsoft.com/office/powerpoint/2010/main" val="72948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4D46E975-25B6-4287-9422-E22881D0A6AA}" type="datetimeFigureOut">
              <a:rPr lang="en-GB"/>
              <a:pPr>
                <a:defRPr/>
              </a:pPr>
              <a:t>10/12/2020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F7E8983-A4B6-4E0F-8368-182B7D71EC1A}" type="slidenum">
              <a:rPr lang="en-GB"/>
              <a:pPr>
                <a:defRPr/>
              </a:pPr>
              <a:t>‹#›</a:t>
            </a:fld>
            <a:endParaRPr lang="en-GB"/>
          </a:p>
        </p:txBody>
      </p:sp>
    </p:spTree>
    <p:extLst>
      <p:ext uri="{BB962C8B-B14F-4D97-AF65-F5344CB8AC3E}">
        <p14:creationId xmlns:p14="http://schemas.microsoft.com/office/powerpoint/2010/main" val="73626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604335FB-6D6D-44C5-9D01-BD9CD671D518}" type="datetimeFigureOut">
              <a:rPr lang="en-GB"/>
              <a:pPr>
                <a:defRPr/>
              </a:pPr>
              <a:t>10/12/2020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9DB892B-8573-4078-ADEB-09B0E86A75BF}" type="slidenum">
              <a:rPr lang="en-GB"/>
              <a:pPr>
                <a:defRPr/>
              </a:pPr>
              <a:t>‹#›</a:t>
            </a:fld>
            <a:endParaRPr lang="en-GB"/>
          </a:p>
        </p:txBody>
      </p:sp>
    </p:spTree>
    <p:extLst>
      <p:ext uri="{BB962C8B-B14F-4D97-AF65-F5344CB8AC3E}">
        <p14:creationId xmlns:p14="http://schemas.microsoft.com/office/powerpoint/2010/main" val="128401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3F8012F-FFE0-4589-9082-85631B6F746D}" type="datetimeFigureOut">
              <a:rPr lang="en-GB"/>
              <a:pPr>
                <a:defRPr/>
              </a:pPr>
              <a:t>10/12/2020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A950F24-9084-43AD-B9FC-4DC48B67DA52}" type="slidenum">
              <a:rPr lang="en-GB"/>
              <a:pPr>
                <a:defRPr/>
              </a:pPr>
              <a:t>‹#›</a:t>
            </a:fld>
            <a:endParaRPr lang="en-GB"/>
          </a:p>
        </p:txBody>
      </p:sp>
    </p:spTree>
    <p:extLst>
      <p:ext uri="{BB962C8B-B14F-4D97-AF65-F5344CB8AC3E}">
        <p14:creationId xmlns:p14="http://schemas.microsoft.com/office/powerpoint/2010/main" val="213552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FF5A14-06F6-4172-AEEE-112DF4C32B71}" type="datetimeFigureOut">
              <a:rPr lang="en-GB"/>
              <a:pPr>
                <a:defRPr/>
              </a:pPr>
              <a:t>10/12/2020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694FF28D-D050-4F3D-84E9-B75B3004A1F1}" type="slidenum">
              <a:rPr lang="en-GB"/>
              <a:pPr>
                <a:defRPr/>
              </a:pPr>
              <a:t>‹#›</a:t>
            </a:fld>
            <a:endParaRPr lang="en-GB"/>
          </a:p>
        </p:txBody>
      </p:sp>
    </p:spTree>
    <p:extLst>
      <p:ext uri="{BB962C8B-B14F-4D97-AF65-F5344CB8AC3E}">
        <p14:creationId xmlns:p14="http://schemas.microsoft.com/office/powerpoint/2010/main" val="1021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B968D7D-2148-4D0B-A5AA-D95C6CFBD5E0}" type="datetimeFigureOut">
              <a:rPr lang="en-GB"/>
              <a:pPr>
                <a:defRPr/>
              </a:pPr>
              <a:t>10/12/2020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532FC5B-16AF-416E-8C9A-6D68EE255474}" type="slidenum">
              <a:rPr lang="en-GB"/>
              <a:pPr>
                <a:defRPr/>
              </a:pPr>
              <a:t>‹#›</a:t>
            </a:fld>
            <a:endParaRPr lang="en-GB"/>
          </a:p>
        </p:txBody>
      </p:sp>
    </p:spTree>
    <p:extLst>
      <p:ext uri="{BB962C8B-B14F-4D97-AF65-F5344CB8AC3E}">
        <p14:creationId xmlns:p14="http://schemas.microsoft.com/office/powerpoint/2010/main" val="277524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B782A37-0FB0-4BE0-99A7-ACAEE7EBEC0A}" type="datetimeFigureOut">
              <a:rPr lang="en-GB"/>
              <a:pPr>
                <a:defRPr/>
              </a:pPr>
              <a:t>10/12/2020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AF4B960-EA78-4948-A909-3BEFF3CAA889}" type="slidenum">
              <a:rPr lang="en-GB"/>
              <a:pPr>
                <a:defRPr/>
              </a:pPr>
              <a:t>‹#›</a:t>
            </a:fld>
            <a:endParaRPr lang="en-GB"/>
          </a:p>
        </p:txBody>
      </p:sp>
    </p:spTree>
    <p:extLst>
      <p:ext uri="{BB962C8B-B14F-4D97-AF65-F5344CB8AC3E}">
        <p14:creationId xmlns:p14="http://schemas.microsoft.com/office/powerpoint/2010/main" val="32983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D4303B4-67E8-4D05-9953-18E276F72F50}" type="datetimeFigureOut">
              <a:rPr lang="en-GB"/>
              <a:pPr>
                <a:defRPr/>
              </a:pPr>
              <a:t>10/12/2020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0B2F918-D711-441E-A91C-2E88B8E16D1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916832"/>
            <a:ext cx="7801836" cy="1754326"/>
          </a:xfrm>
          <a:prstGeom prst="rect">
            <a:avLst/>
          </a:prstGeom>
          <a:noFill/>
        </p:spPr>
        <p:txBody>
          <a:bodyPr>
            <a:spAutoFit/>
          </a:bodyPr>
          <a:lstStyle/>
          <a:p>
            <a:pPr algn="ctr" fontAlgn="auto">
              <a:spcBef>
                <a:spcPts val="0"/>
              </a:spcBef>
              <a:spcAft>
                <a:spcPts val="0"/>
              </a:spcAft>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rPr>
              <a:t>Do children have too much homework?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684213" y="476250"/>
            <a:ext cx="7881937"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400">
                <a:latin typeface="Bauhaus 93" pitchFamily="82" charset="0"/>
              </a:rPr>
              <a:t>Question to make people think</a:t>
            </a:r>
          </a:p>
          <a:p>
            <a:pPr eaLnBrk="1" hangingPunct="1"/>
            <a:endParaRPr lang="en-GB" sz="4400">
              <a:latin typeface="Bauhaus 93" pitchFamily="82" charset="0"/>
            </a:endParaRPr>
          </a:p>
          <a:p>
            <a:pPr eaLnBrk="1" hangingPunct="1"/>
            <a:r>
              <a:rPr lang="en-GB" sz="4400">
                <a:latin typeface="Bauhaus 93" pitchFamily="82" charset="0"/>
              </a:rPr>
              <a:t>Exaggeration</a:t>
            </a:r>
          </a:p>
          <a:p>
            <a:pPr eaLnBrk="1" hangingPunct="1"/>
            <a:endParaRPr lang="en-GB" sz="4400">
              <a:latin typeface="Bauhaus 93" pitchFamily="82" charset="0"/>
            </a:endParaRPr>
          </a:p>
          <a:p>
            <a:pPr eaLnBrk="1" hangingPunct="1"/>
            <a:r>
              <a:rPr lang="en-GB" sz="4400">
                <a:latin typeface="Bauhaus 93" pitchFamily="82" charset="0"/>
              </a:rPr>
              <a:t>Emotive language</a:t>
            </a:r>
          </a:p>
          <a:p>
            <a:pPr eaLnBrk="1" hangingPunct="1"/>
            <a:endParaRPr lang="en-GB" sz="4400">
              <a:latin typeface="Bauhaus 93" pitchFamily="82" charset="0"/>
            </a:endParaRPr>
          </a:p>
          <a:p>
            <a:pPr eaLnBrk="1" hangingPunct="1"/>
            <a:r>
              <a:rPr lang="en-GB" sz="4400">
                <a:latin typeface="Bauhaus 93" pitchFamily="82" charset="0"/>
              </a:rPr>
              <a:t>Adjectives</a:t>
            </a:r>
          </a:p>
          <a:p>
            <a:pPr eaLnBrk="1" hangingPunct="1"/>
            <a:endParaRPr lang="en-GB">
              <a:latin typeface="Calibri" pitchFamily="34" charset="0"/>
            </a:endParaRPr>
          </a:p>
          <a:p>
            <a:pPr eaLnBrk="1" hangingPunct="1"/>
            <a:endParaRPr lang="en-GB">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Point Star 7"/>
          <p:cNvSpPr/>
          <p:nvPr/>
        </p:nvSpPr>
        <p:spPr>
          <a:xfrm>
            <a:off x="5219700" y="3357563"/>
            <a:ext cx="3924300" cy="3500437"/>
          </a:xfrm>
          <a:prstGeom prst="star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7" name="Rectangle 6"/>
          <p:cNvSpPr/>
          <p:nvPr/>
        </p:nvSpPr>
        <p:spPr>
          <a:xfrm>
            <a:off x="0" y="908050"/>
            <a:ext cx="2555875" cy="5545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 name="Rectangle 1"/>
          <p:cNvSpPr/>
          <p:nvPr/>
        </p:nvSpPr>
        <p:spPr>
          <a:xfrm>
            <a:off x="0" y="0"/>
            <a:ext cx="9324528" cy="769441"/>
          </a:xfrm>
          <a:prstGeom prst="rect">
            <a:avLst/>
          </a:prstGeom>
          <a:noFill/>
        </p:spPr>
        <p:txBody>
          <a:bodyPr>
            <a:spAutoFit/>
          </a:bodyPr>
          <a:lstStyle/>
          <a:p>
            <a:pPr algn="ctr" fontAlgn="auto">
              <a:spcBef>
                <a:spcPts val="0"/>
              </a:spcBef>
              <a:spcAft>
                <a:spcPts val="0"/>
              </a:spcAft>
              <a:defRPr/>
            </a:pPr>
            <a:r>
              <a:rPr lang="en-US" sz="4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rPr>
              <a:t>Should schools cancel break time?</a:t>
            </a:r>
          </a:p>
        </p:txBody>
      </p:sp>
      <p:sp>
        <p:nvSpPr>
          <p:cNvPr id="3" name="Rectangle 2"/>
          <p:cNvSpPr/>
          <p:nvPr/>
        </p:nvSpPr>
        <p:spPr>
          <a:xfrm>
            <a:off x="478410" y="908720"/>
            <a:ext cx="802592" cy="646331"/>
          </a:xfrm>
          <a:prstGeom prst="rect">
            <a:avLst/>
          </a:prstGeom>
          <a:noFill/>
        </p:spPr>
        <p:txBody>
          <a:bodyPr wrap="none">
            <a:spAutoFit/>
          </a:bodyPr>
          <a:lstStyle/>
          <a:p>
            <a:pPr algn="ctr" fontAlgn="auto">
              <a:spcBef>
                <a:spcPts val="0"/>
              </a:spcBef>
              <a:spcAft>
                <a:spcPts val="0"/>
              </a:spcAft>
              <a:defRPr/>
            </a:pPr>
            <a:r>
              <a:rPr lang="en-US" sz="36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For</a:t>
            </a:r>
          </a:p>
        </p:txBody>
      </p:sp>
      <p:sp>
        <p:nvSpPr>
          <p:cNvPr id="4" name="Rectangle 3"/>
          <p:cNvSpPr/>
          <p:nvPr/>
        </p:nvSpPr>
        <p:spPr>
          <a:xfrm>
            <a:off x="3059832" y="908720"/>
            <a:ext cx="1606273" cy="646331"/>
          </a:xfrm>
          <a:prstGeom prst="rect">
            <a:avLst/>
          </a:prstGeom>
          <a:noFill/>
        </p:spPr>
        <p:txBody>
          <a:bodyPr wrap="none">
            <a:spAutoFit/>
          </a:bodyPr>
          <a:lstStyle/>
          <a:p>
            <a:pPr algn="ctr" fontAlgn="auto">
              <a:spcBef>
                <a:spcPts val="0"/>
              </a:spcBef>
              <a:spcAft>
                <a:spcPts val="0"/>
              </a:spcAft>
              <a:defRPr/>
            </a:pPr>
            <a:r>
              <a:rPr lang="en-US" sz="36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Against</a:t>
            </a:r>
          </a:p>
        </p:txBody>
      </p:sp>
      <p:sp>
        <p:nvSpPr>
          <p:cNvPr id="12295" name="Rectangle 1"/>
          <p:cNvSpPr>
            <a:spLocks noChangeArrowheads="1"/>
          </p:cNvSpPr>
          <p:nvPr/>
        </p:nvSpPr>
        <p:spPr bwMode="auto">
          <a:xfrm>
            <a:off x="0" y="1700213"/>
            <a:ext cx="2016125"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buFontTx/>
              <a:buChar char="-"/>
            </a:pPr>
            <a:r>
              <a:rPr lang="en-GB" sz="1600">
                <a:ea typeface="Times New Roman" pitchFamily="18" charset="0"/>
                <a:cs typeface="Arial" charset="0"/>
              </a:rPr>
              <a:t>Children would have more time to work.</a:t>
            </a:r>
          </a:p>
          <a:p>
            <a:pPr algn="just">
              <a:buFontTx/>
              <a:buChar char="-"/>
            </a:pPr>
            <a:endParaRPr lang="en-GB" sz="1600">
              <a:ea typeface="Times New Roman" pitchFamily="18" charset="0"/>
              <a:cs typeface="Arial" charset="0"/>
            </a:endParaRPr>
          </a:p>
          <a:p>
            <a:pPr algn="just" eaLnBrk="0" hangingPunct="0">
              <a:buFontTx/>
              <a:buChar char="-"/>
            </a:pPr>
            <a:r>
              <a:rPr lang="en-GB" sz="1600">
                <a:ea typeface="Times New Roman" pitchFamily="18" charset="0"/>
                <a:cs typeface="Arial" charset="0"/>
              </a:rPr>
              <a:t>Staff would not need to go on duty.</a:t>
            </a:r>
          </a:p>
          <a:p>
            <a:pPr algn="just" eaLnBrk="0" hangingPunct="0">
              <a:buFontTx/>
              <a:buChar char="-"/>
            </a:pPr>
            <a:endParaRPr lang="en-GB" sz="1600">
              <a:ea typeface="Times New Roman" pitchFamily="18" charset="0"/>
              <a:cs typeface="Arial" charset="0"/>
            </a:endParaRPr>
          </a:p>
          <a:p>
            <a:pPr algn="just" eaLnBrk="0" hangingPunct="0">
              <a:buFontTx/>
              <a:buChar char="-"/>
            </a:pPr>
            <a:r>
              <a:rPr lang="en-GB" sz="1600">
                <a:ea typeface="Times New Roman" pitchFamily="18" charset="0"/>
                <a:cs typeface="Arial" charset="0"/>
              </a:rPr>
              <a:t>There would be no </a:t>
            </a:r>
          </a:p>
          <a:p>
            <a:pPr algn="just" eaLnBrk="0" hangingPunct="0"/>
            <a:r>
              <a:rPr lang="en-GB" sz="1600">
                <a:ea typeface="Times New Roman" pitchFamily="18" charset="0"/>
                <a:cs typeface="Arial" charset="0"/>
              </a:rPr>
              <a:t>behaviour problems on the playground.</a:t>
            </a:r>
          </a:p>
          <a:p>
            <a:pPr algn="just" eaLnBrk="0" hangingPunct="0"/>
            <a:endParaRPr lang="en-GB" sz="1600">
              <a:ea typeface="Times New Roman" pitchFamily="18" charset="0"/>
              <a:cs typeface="Arial" charset="0"/>
            </a:endParaRPr>
          </a:p>
          <a:p>
            <a:pPr algn="just" eaLnBrk="0" hangingPunct="0">
              <a:buFontTx/>
              <a:buChar char="-"/>
            </a:pPr>
            <a:r>
              <a:rPr lang="en-GB" sz="1600">
                <a:ea typeface="Times New Roman" pitchFamily="18" charset="0"/>
                <a:cs typeface="Arial" charset="0"/>
              </a:rPr>
              <a:t>School could finish earlier.</a:t>
            </a:r>
          </a:p>
          <a:p>
            <a:pPr algn="just" eaLnBrk="0" hangingPunct="0">
              <a:buFontTx/>
              <a:buChar char="-"/>
            </a:pPr>
            <a:endParaRPr lang="en-GB" sz="1600">
              <a:ea typeface="Times New Roman" pitchFamily="18" charset="0"/>
              <a:cs typeface="Arial" charset="0"/>
            </a:endParaRPr>
          </a:p>
          <a:p>
            <a:pPr algn="just" eaLnBrk="0" hangingPunct="0"/>
            <a:r>
              <a:rPr lang="en-GB" sz="1600">
                <a:ea typeface="Times New Roman" pitchFamily="18" charset="0"/>
                <a:cs typeface="Arial" charset="0"/>
              </a:rPr>
              <a:t>- There would be less arguments and falling out.</a:t>
            </a:r>
          </a:p>
        </p:txBody>
      </p:sp>
      <p:sp>
        <p:nvSpPr>
          <p:cNvPr id="12296" name="Rectangle 5"/>
          <p:cNvSpPr>
            <a:spLocks noChangeArrowheads="1"/>
          </p:cNvSpPr>
          <p:nvPr/>
        </p:nvSpPr>
        <p:spPr bwMode="auto">
          <a:xfrm>
            <a:off x="6011863" y="4005263"/>
            <a:ext cx="28622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Bauhaus 93" pitchFamily="82" charset="0"/>
              </a:rPr>
              <a:t>Question to make people think</a:t>
            </a:r>
          </a:p>
          <a:p>
            <a:endParaRPr lang="en-GB">
              <a:latin typeface="Bauhaus 93" pitchFamily="82" charset="0"/>
            </a:endParaRPr>
          </a:p>
          <a:p>
            <a:r>
              <a:rPr lang="en-GB">
                <a:latin typeface="Bauhaus 93" pitchFamily="82" charset="0"/>
              </a:rPr>
              <a:t>Exaggeration</a:t>
            </a:r>
          </a:p>
          <a:p>
            <a:endParaRPr lang="en-GB">
              <a:latin typeface="Bauhaus 93" pitchFamily="82" charset="0"/>
            </a:endParaRPr>
          </a:p>
          <a:p>
            <a:r>
              <a:rPr lang="en-GB">
                <a:latin typeface="Bauhaus 93" pitchFamily="82" charset="0"/>
              </a:rPr>
              <a:t>Emotive language</a:t>
            </a:r>
          </a:p>
          <a:p>
            <a:endParaRPr lang="en-GB">
              <a:latin typeface="Bauhaus 93" pitchFamily="82" charset="0"/>
            </a:endParaRPr>
          </a:p>
          <a:p>
            <a:r>
              <a:rPr lang="en-GB">
                <a:latin typeface="Bauhaus 93" pitchFamily="82" charset="0"/>
              </a:rPr>
              <a:t>Adjectives</a:t>
            </a:r>
          </a:p>
        </p:txBody>
      </p:sp>
      <p:sp>
        <p:nvSpPr>
          <p:cNvPr id="12297" name="TextBox 9"/>
          <p:cNvSpPr txBox="1">
            <a:spLocks noChangeArrowheads="1"/>
          </p:cNvSpPr>
          <p:nvPr/>
        </p:nvSpPr>
        <p:spPr bwMode="auto">
          <a:xfrm rot="-1382873">
            <a:off x="5508625" y="3357563"/>
            <a:ext cx="1516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solidFill>
                  <a:srgbClr val="FFFF00"/>
                </a:solidFill>
                <a:latin typeface="Calibri" pitchFamily="34" charset="0"/>
              </a:rPr>
              <a:t>REMEMBER!!!</a:t>
            </a:r>
          </a:p>
        </p:txBody>
      </p:sp>
      <p:sp>
        <p:nvSpPr>
          <p:cNvPr id="12298" name="TextBox 10"/>
          <p:cNvSpPr txBox="1">
            <a:spLocks noChangeArrowheads="1"/>
          </p:cNvSpPr>
          <p:nvPr/>
        </p:nvSpPr>
        <p:spPr bwMode="auto">
          <a:xfrm>
            <a:off x="2930525" y="1557338"/>
            <a:ext cx="621347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GB">
                <a:latin typeface="Calibri" pitchFamily="34" charset="0"/>
              </a:rPr>
              <a:t>Children need fresh air</a:t>
            </a:r>
          </a:p>
          <a:p>
            <a:pPr eaLnBrk="1" hangingPunct="1">
              <a:buFontTx/>
              <a:buChar char="-"/>
            </a:pPr>
            <a:r>
              <a:rPr lang="en-GB">
                <a:latin typeface="Calibri" pitchFamily="34" charset="0"/>
              </a:rPr>
              <a:t>- Children need a chance to relax and rest their brains</a:t>
            </a:r>
          </a:p>
          <a:p>
            <a:pPr eaLnBrk="1" hangingPunct="1">
              <a:buFontTx/>
              <a:buChar char="-"/>
            </a:pPr>
            <a:r>
              <a:rPr lang="en-GB">
                <a:latin typeface="Calibri" pitchFamily="34" charset="0"/>
              </a:rPr>
              <a:t>- Exercise</a:t>
            </a:r>
          </a:p>
          <a:p>
            <a:pPr eaLnBrk="1" hangingPunct="1">
              <a:buFontTx/>
              <a:buChar char="-"/>
            </a:pPr>
            <a:r>
              <a:rPr lang="en-GB">
                <a:latin typeface="Calibri" pitchFamily="34" charset="0"/>
              </a:rPr>
              <a:t>- Children need to be sociable and make friends outside of class</a:t>
            </a:r>
          </a:p>
          <a:p>
            <a:pPr eaLnBrk="1" hangingPunct="1">
              <a:buFontTx/>
              <a:buChar char="-"/>
            </a:pPr>
            <a:r>
              <a:rPr lang="en-GB">
                <a:latin typeface="Calibri" pitchFamily="34" charset="0"/>
              </a:rPr>
              <a:t>-- want to play games and chat</a:t>
            </a:r>
          </a:p>
          <a:p>
            <a:pPr eaLnBrk="1" hangingPunct="1">
              <a:buFontTx/>
              <a:buChar char="-"/>
            </a:pPr>
            <a:r>
              <a:rPr lang="en-GB">
                <a:latin typeface="Calibri" pitchFamily="34" charset="0"/>
              </a:rPr>
              <a:t>-- Teachers need a break too</a:t>
            </a:r>
          </a:p>
          <a:p>
            <a:pPr eaLnBrk="1" hangingPunct="1">
              <a:buFontTx/>
              <a:buChar char="-"/>
            </a:pPr>
            <a:r>
              <a:rPr lang="en-GB">
                <a:latin typeface="Calibri" pitchFamily="34" charset="0"/>
              </a:rPr>
              <a:t>- teachers need time to plan</a:t>
            </a:r>
          </a:p>
          <a:p>
            <a:pPr eaLnBrk="1" hangingPunct="1">
              <a:buFontTx/>
              <a:buChar char="-"/>
            </a:pPr>
            <a:r>
              <a:rPr lang="en-GB">
                <a:latin typeface="Calibri" pitchFamily="34" charset="0"/>
              </a:rPr>
              <a:t>-- Toilet breaks</a:t>
            </a:r>
          </a:p>
          <a:p>
            <a:pPr eaLnBrk="1" hangingPunct="1">
              <a:buFontTx/>
              <a:buChar char="-"/>
            </a:pPr>
            <a:endParaRPr lang="en-GB">
              <a:latin typeface="Calibri" pitchFamily="34" charset="0"/>
            </a:endParaRPr>
          </a:p>
        </p:txBody>
      </p:sp>
      <p:grpSp>
        <p:nvGrpSpPr>
          <p:cNvPr id="12299" name="Group 24"/>
          <p:cNvGrpSpPr>
            <a:grpSpLocks/>
          </p:cNvGrpSpPr>
          <p:nvPr/>
        </p:nvGrpSpPr>
        <p:grpSpPr bwMode="auto">
          <a:xfrm>
            <a:off x="5956300" y="4456113"/>
            <a:ext cx="1616075" cy="428625"/>
            <a:chOff x="5956101" y="4455914"/>
            <a:chExt cx="1616272" cy="428624"/>
          </a:xfrm>
        </p:grpSpPr>
        <p:sp>
          <p:nvSpPr>
            <p:cNvPr id="12" name="SMARTInkAnnotation0"/>
            <p:cNvSpPr/>
            <p:nvPr/>
          </p:nvSpPr>
          <p:spPr>
            <a:xfrm>
              <a:off x="5956101" y="4589264"/>
              <a:ext cx="152419" cy="206375"/>
            </a:xfrm>
            <a:custGeom>
              <a:avLst/>
              <a:gdLst/>
              <a:ahLst/>
              <a:cxnLst/>
              <a:rect l="0" t="0" r="0" b="0"/>
              <a:pathLst>
                <a:path w="151806" h="205384">
                  <a:moveTo>
                    <a:pt x="133945" y="8930"/>
                  </a:moveTo>
                  <a:lnTo>
                    <a:pt x="133945" y="32"/>
                  </a:lnTo>
                  <a:lnTo>
                    <a:pt x="68090" y="0"/>
                  </a:lnTo>
                  <a:lnTo>
                    <a:pt x="65238" y="992"/>
                  </a:lnTo>
                  <a:lnTo>
                    <a:pt x="62343" y="2646"/>
                  </a:lnTo>
                  <a:lnTo>
                    <a:pt x="55310" y="7689"/>
                  </a:lnTo>
                  <a:lnTo>
                    <a:pt x="51702" y="8378"/>
                  </a:lnTo>
                  <a:lnTo>
                    <a:pt x="46042" y="8820"/>
                  </a:lnTo>
                  <a:lnTo>
                    <a:pt x="42622" y="11527"/>
                  </a:lnTo>
                  <a:lnTo>
                    <a:pt x="40320" y="13638"/>
                  </a:lnTo>
                  <a:lnTo>
                    <a:pt x="38786" y="16037"/>
                  </a:lnTo>
                  <a:lnTo>
                    <a:pt x="37083" y="21349"/>
                  </a:lnTo>
                  <a:lnTo>
                    <a:pt x="35636" y="23162"/>
                  </a:lnTo>
                  <a:lnTo>
                    <a:pt x="33679" y="24371"/>
                  </a:lnTo>
                  <a:lnTo>
                    <a:pt x="31382" y="25177"/>
                  </a:lnTo>
                  <a:lnTo>
                    <a:pt x="29852" y="26706"/>
                  </a:lnTo>
                  <a:lnTo>
                    <a:pt x="28830" y="28718"/>
                  </a:lnTo>
                  <a:lnTo>
                    <a:pt x="27192" y="34336"/>
                  </a:lnTo>
                  <a:lnTo>
                    <a:pt x="26066" y="34797"/>
                  </a:lnTo>
                  <a:lnTo>
                    <a:pt x="22168" y="35309"/>
                  </a:lnTo>
                  <a:lnTo>
                    <a:pt x="20732" y="36438"/>
                  </a:lnTo>
                  <a:lnTo>
                    <a:pt x="19774" y="38183"/>
                  </a:lnTo>
                  <a:lnTo>
                    <a:pt x="18237" y="43371"/>
                  </a:lnTo>
                  <a:lnTo>
                    <a:pt x="17972" y="49011"/>
                  </a:lnTo>
                  <a:lnTo>
                    <a:pt x="16942" y="50533"/>
                  </a:lnTo>
                  <a:lnTo>
                    <a:pt x="15263" y="51548"/>
                  </a:lnTo>
                  <a:lnTo>
                    <a:pt x="13153" y="52225"/>
                  </a:lnTo>
                  <a:lnTo>
                    <a:pt x="11745" y="53668"/>
                  </a:lnTo>
                  <a:lnTo>
                    <a:pt x="10807" y="55622"/>
                  </a:lnTo>
                  <a:lnTo>
                    <a:pt x="9300" y="61148"/>
                  </a:lnTo>
                  <a:lnTo>
                    <a:pt x="9039" y="66845"/>
                  </a:lnTo>
                  <a:lnTo>
                    <a:pt x="8951" y="71522"/>
                  </a:lnTo>
                  <a:lnTo>
                    <a:pt x="8940" y="75774"/>
                  </a:lnTo>
                  <a:lnTo>
                    <a:pt x="7944" y="78297"/>
                  </a:lnTo>
                  <a:lnTo>
                    <a:pt x="4192" y="83746"/>
                  </a:lnTo>
                  <a:lnTo>
                    <a:pt x="1242" y="87652"/>
                  </a:lnTo>
                  <a:lnTo>
                    <a:pt x="552" y="91212"/>
                  </a:lnTo>
                  <a:lnTo>
                    <a:pt x="109" y="96841"/>
                  </a:lnTo>
                  <a:lnTo>
                    <a:pt x="32" y="102556"/>
                  </a:lnTo>
                  <a:lnTo>
                    <a:pt x="0" y="141512"/>
                  </a:lnTo>
                  <a:lnTo>
                    <a:pt x="4740" y="147211"/>
                  </a:lnTo>
                  <a:lnTo>
                    <a:pt x="8562" y="151401"/>
                  </a:lnTo>
                  <a:lnTo>
                    <a:pt x="16586" y="159458"/>
                  </a:lnTo>
                  <a:lnTo>
                    <a:pt x="17294" y="162813"/>
                  </a:lnTo>
                  <a:lnTo>
                    <a:pt x="17482" y="165097"/>
                  </a:lnTo>
                  <a:lnTo>
                    <a:pt x="18600" y="166619"/>
                  </a:lnTo>
                  <a:lnTo>
                    <a:pt x="20338" y="167633"/>
                  </a:lnTo>
                  <a:lnTo>
                    <a:pt x="22488" y="168311"/>
                  </a:lnTo>
                  <a:lnTo>
                    <a:pt x="23921" y="169754"/>
                  </a:lnTo>
                  <a:lnTo>
                    <a:pt x="24878" y="171708"/>
                  </a:lnTo>
                  <a:lnTo>
                    <a:pt x="25515" y="174004"/>
                  </a:lnTo>
                  <a:lnTo>
                    <a:pt x="26932" y="175533"/>
                  </a:lnTo>
                  <a:lnTo>
                    <a:pt x="28868" y="176553"/>
                  </a:lnTo>
                  <a:lnTo>
                    <a:pt x="31152" y="177234"/>
                  </a:lnTo>
                  <a:lnTo>
                    <a:pt x="32674" y="178679"/>
                  </a:lnTo>
                  <a:lnTo>
                    <a:pt x="33689" y="180635"/>
                  </a:lnTo>
                  <a:lnTo>
                    <a:pt x="34366" y="182931"/>
                  </a:lnTo>
                  <a:lnTo>
                    <a:pt x="35808" y="184461"/>
                  </a:lnTo>
                  <a:lnTo>
                    <a:pt x="37763" y="185482"/>
                  </a:lnTo>
                  <a:lnTo>
                    <a:pt x="40058" y="186162"/>
                  </a:lnTo>
                  <a:lnTo>
                    <a:pt x="41588" y="187608"/>
                  </a:lnTo>
                  <a:lnTo>
                    <a:pt x="42609" y="189565"/>
                  </a:lnTo>
                  <a:lnTo>
                    <a:pt x="43289" y="191860"/>
                  </a:lnTo>
                  <a:lnTo>
                    <a:pt x="44734" y="193391"/>
                  </a:lnTo>
                  <a:lnTo>
                    <a:pt x="46690" y="194412"/>
                  </a:lnTo>
                  <a:lnTo>
                    <a:pt x="52217" y="196050"/>
                  </a:lnTo>
                  <a:lnTo>
                    <a:pt x="55620" y="198920"/>
                  </a:lnTo>
                  <a:lnTo>
                    <a:pt x="61147" y="204106"/>
                  </a:lnTo>
                  <a:lnTo>
                    <a:pt x="64549" y="204815"/>
                  </a:lnTo>
                  <a:lnTo>
                    <a:pt x="70077" y="205270"/>
                  </a:lnTo>
                  <a:lnTo>
                    <a:pt x="73479" y="205333"/>
                  </a:lnTo>
                  <a:lnTo>
                    <a:pt x="114810" y="205383"/>
                  </a:lnTo>
                  <a:lnTo>
                    <a:pt x="118165" y="202737"/>
                  </a:lnTo>
                  <a:lnTo>
                    <a:pt x="124615" y="196821"/>
                  </a:lnTo>
                  <a:lnTo>
                    <a:pt x="127483" y="196617"/>
                  </a:lnTo>
                  <a:lnTo>
                    <a:pt x="132669" y="196485"/>
                  </a:lnTo>
                  <a:lnTo>
                    <a:pt x="133095" y="195482"/>
                  </a:lnTo>
                  <a:lnTo>
                    <a:pt x="133777" y="189389"/>
                  </a:lnTo>
                  <a:lnTo>
                    <a:pt x="133833" y="188767"/>
                  </a:lnTo>
                  <a:lnTo>
                    <a:pt x="136541" y="185430"/>
                  </a:lnTo>
                  <a:lnTo>
                    <a:pt x="141624" y="179944"/>
                  </a:lnTo>
                  <a:lnTo>
                    <a:pt x="143033" y="179494"/>
                  </a:lnTo>
                  <a:lnTo>
                    <a:pt x="147245" y="178994"/>
                  </a:lnTo>
                  <a:lnTo>
                    <a:pt x="148765" y="177868"/>
                  </a:lnTo>
                  <a:lnTo>
                    <a:pt x="149779" y="176126"/>
                  </a:lnTo>
                  <a:lnTo>
                    <a:pt x="151805" y="169664"/>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3" name="SMARTInkAnnotation1"/>
            <p:cNvSpPr/>
            <p:nvPr/>
          </p:nvSpPr>
          <p:spPr>
            <a:xfrm>
              <a:off x="6089467" y="4635301"/>
              <a:ext cx="142892" cy="160338"/>
            </a:xfrm>
            <a:custGeom>
              <a:avLst/>
              <a:gdLst/>
              <a:ahLst/>
              <a:cxnLst/>
              <a:rect l="0" t="0" r="0" b="0"/>
              <a:pathLst>
                <a:path w="142755" h="160735">
                  <a:moveTo>
                    <a:pt x="98108" y="8929"/>
                  </a:moveTo>
                  <a:lnTo>
                    <a:pt x="84547" y="8929"/>
                  </a:lnTo>
                  <a:lnTo>
                    <a:pt x="83114" y="7937"/>
                  </a:lnTo>
                  <a:lnTo>
                    <a:pt x="82159" y="6283"/>
                  </a:lnTo>
                  <a:lnTo>
                    <a:pt x="80626" y="1240"/>
                  </a:lnTo>
                  <a:lnTo>
                    <a:pt x="79508" y="827"/>
                  </a:lnTo>
                  <a:lnTo>
                    <a:pt x="75621" y="367"/>
                  </a:lnTo>
                  <a:lnTo>
                    <a:pt x="71177" y="72"/>
                  </a:lnTo>
                  <a:lnTo>
                    <a:pt x="45915" y="0"/>
                  </a:lnTo>
                  <a:lnTo>
                    <a:pt x="42500" y="2645"/>
                  </a:lnTo>
                  <a:lnTo>
                    <a:pt x="40200" y="4740"/>
                  </a:lnTo>
                  <a:lnTo>
                    <a:pt x="34999" y="9713"/>
                  </a:lnTo>
                  <a:lnTo>
                    <a:pt x="22418" y="22122"/>
                  </a:lnTo>
                  <a:lnTo>
                    <a:pt x="20858" y="24670"/>
                  </a:lnTo>
                  <a:lnTo>
                    <a:pt x="19819" y="27360"/>
                  </a:lnTo>
                  <a:lnTo>
                    <a:pt x="19126" y="30146"/>
                  </a:lnTo>
                  <a:lnTo>
                    <a:pt x="17672" y="32995"/>
                  </a:lnTo>
                  <a:lnTo>
                    <a:pt x="15711" y="35887"/>
                  </a:lnTo>
                  <a:lnTo>
                    <a:pt x="13411" y="38807"/>
                  </a:lnTo>
                  <a:lnTo>
                    <a:pt x="11878" y="41746"/>
                  </a:lnTo>
                  <a:lnTo>
                    <a:pt x="10856" y="44697"/>
                  </a:lnTo>
                  <a:lnTo>
                    <a:pt x="10174" y="47658"/>
                  </a:lnTo>
                  <a:lnTo>
                    <a:pt x="8727" y="50623"/>
                  </a:lnTo>
                  <a:lnTo>
                    <a:pt x="6770" y="53593"/>
                  </a:lnTo>
                  <a:lnTo>
                    <a:pt x="4474" y="56564"/>
                  </a:lnTo>
                  <a:lnTo>
                    <a:pt x="2943" y="60529"/>
                  </a:lnTo>
                  <a:lnTo>
                    <a:pt x="1923" y="65158"/>
                  </a:lnTo>
                  <a:lnTo>
                    <a:pt x="1242" y="70227"/>
                  </a:lnTo>
                  <a:lnTo>
                    <a:pt x="789" y="74599"/>
                  </a:lnTo>
                  <a:lnTo>
                    <a:pt x="486" y="78506"/>
                  </a:lnTo>
                  <a:lnTo>
                    <a:pt x="284" y="82103"/>
                  </a:lnTo>
                  <a:lnTo>
                    <a:pt x="60" y="91391"/>
                  </a:lnTo>
                  <a:lnTo>
                    <a:pt x="0" y="96646"/>
                  </a:lnTo>
                  <a:lnTo>
                    <a:pt x="953" y="101141"/>
                  </a:lnTo>
                  <a:lnTo>
                    <a:pt x="2580" y="105130"/>
                  </a:lnTo>
                  <a:lnTo>
                    <a:pt x="4657" y="108781"/>
                  </a:lnTo>
                  <a:lnTo>
                    <a:pt x="6041" y="112208"/>
                  </a:lnTo>
                  <a:lnTo>
                    <a:pt x="6965" y="115485"/>
                  </a:lnTo>
                  <a:lnTo>
                    <a:pt x="7581" y="118662"/>
                  </a:lnTo>
                  <a:lnTo>
                    <a:pt x="8983" y="121772"/>
                  </a:lnTo>
                  <a:lnTo>
                    <a:pt x="10910" y="124837"/>
                  </a:lnTo>
                  <a:lnTo>
                    <a:pt x="13187" y="127873"/>
                  </a:lnTo>
                  <a:lnTo>
                    <a:pt x="14705" y="130889"/>
                  </a:lnTo>
                  <a:lnTo>
                    <a:pt x="15717" y="133892"/>
                  </a:lnTo>
                  <a:lnTo>
                    <a:pt x="16391" y="136886"/>
                  </a:lnTo>
                  <a:lnTo>
                    <a:pt x="17833" y="138882"/>
                  </a:lnTo>
                  <a:lnTo>
                    <a:pt x="19786" y="140212"/>
                  </a:lnTo>
                  <a:lnTo>
                    <a:pt x="22082" y="141100"/>
                  </a:lnTo>
                  <a:lnTo>
                    <a:pt x="24603" y="142684"/>
                  </a:lnTo>
                  <a:lnTo>
                    <a:pt x="27277" y="144732"/>
                  </a:lnTo>
                  <a:lnTo>
                    <a:pt x="30051" y="147089"/>
                  </a:lnTo>
                  <a:lnTo>
                    <a:pt x="31900" y="149653"/>
                  </a:lnTo>
                  <a:lnTo>
                    <a:pt x="33133" y="152354"/>
                  </a:lnTo>
                  <a:lnTo>
                    <a:pt x="33956" y="155148"/>
                  </a:lnTo>
                  <a:lnTo>
                    <a:pt x="35496" y="157009"/>
                  </a:lnTo>
                  <a:lnTo>
                    <a:pt x="37515" y="158251"/>
                  </a:lnTo>
                  <a:lnTo>
                    <a:pt x="39853" y="159078"/>
                  </a:lnTo>
                  <a:lnTo>
                    <a:pt x="42404" y="159630"/>
                  </a:lnTo>
                  <a:lnTo>
                    <a:pt x="45097" y="159998"/>
                  </a:lnTo>
                  <a:lnTo>
                    <a:pt x="47884" y="160243"/>
                  </a:lnTo>
                  <a:lnTo>
                    <a:pt x="50735" y="160407"/>
                  </a:lnTo>
                  <a:lnTo>
                    <a:pt x="56548" y="160588"/>
                  </a:lnTo>
                  <a:lnTo>
                    <a:pt x="71333" y="160715"/>
                  </a:lnTo>
                  <a:lnTo>
                    <a:pt x="102326" y="160734"/>
                  </a:lnTo>
                  <a:lnTo>
                    <a:pt x="104889" y="159742"/>
                  </a:lnTo>
                  <a:lnTo>
                    <a:pt x="107590" y="158088"/>
                  </a:lnTo>
                  <a:lnTo>
                    <a:pt x="115477" y="152172"/>
                  </a:lnTo>
                  <a:lnTo>
                    <a:pt x="123613" y="144148"/>
                  </a:lnTo>
                  <a:lnTo>
                    <a:pt x="129257" y="138511"/>
                  </a:lnTo>
                  <a:lnTo>
                    <a:pt x="130780" y="135996"/>
                  </a:lnTo>
                  <a:lnTo>
                    <a:pt x="131796" y="133328"/>
                  </a:lnTo>
                  <a:lnTo>
                    <a:pt x="132473" y="130557"/>
                  </a:lnTo>
                  <a:lnTo>
                    <a:pt x="132924" y="127717"/>
                  </a:lnTo>
                  <a:lnTo>
                    <a:pt x="133225" y="124832"/>
                  </a:lnTo>
                  <a:lnTo>
                    <a:pt x="133426" y="121917"/>
                  </a:lnTo>
                  <a:lnTo>
                    <a:pt x="134551" y="119973"/>
                  </a:lnTo>
                  <a:lnTo>
                    <a:pt x="136295" y="118677"/>
                  </a:lnTo>
                  <a:lnTo>
                    <a:pt x="138448" y="117813"/>
                  </a:lnTo>
                  <a:lnTo>
                    <a:pt x="139884" y="116245"/>
                  </a:lnTo>
                  <a:lnTo>
                    <a:pt x="140842" y="114207"/>
                  </a:lnTo>
                  <a:lnTo>
                    <a:pt x="141906" y="109297"/>
                  </a:lnTo>
                  <a:lnTo>
                    <a:pt x="142189" y="106599"/>
                  </a:lnTo>
                  <a:lnTo>
                    <a:pt x="142644" y="99880"/>
                  </a:lnTo>
                  <a:lnTo>
                    <a:pt x="142707" y="96315"/>
                  </a:lnTo>
                  <a:lnTo>
                    <a:pt x="142754" y="82018"/>
                  </a:lnTo>
                  <a:lnTo>
                    <a:pt x="140110" y="78455"/>
                  </a:lnTo>
                  <a:lnTo>
                    <a:pt x="138015" y="76115"/>
                  </a:lnTo>
                  <a:lnTo>
                    <a:pt x="136619" y="73563"/>
                  </a:lnTo>
                  <a:lnTo>
                    <a:pt x="135689" y="70871"/>
                  </a:lnTo>
                  <a:lnTo>
                    <a:pt x="135068" y="68083"/>
                  </a:lnTo>
                  <a:lnTo>
                    <a:pt x="134655" y="65232"/>
                  </a:lnTo>
                  <a:lnTo>
                    <a:pt x="134378" y="62339"/>
                  </a:lnTo>
                  <a:lnTo>
                    <a:pt x="134194" y="59419"/>
                  </a:lnTo>
                  <a:lnTo>
                    <a:pt x="133991" y="53528"/>
                  </a:lnTo>
                  <a:lnTo>
                    <a:pt x="133936" y="50568"/>
                  </a:lnTo>
                  <a:lnTo>
                    <a:pt x="132907" y="48594"/>
                  </a:lnTo>
                  <a:lnTo>
                    <a:pt x="131229" y="47279"/>
                  </a:lnTo>
                  <a:lnTo>
                    <a:pt x="129119" y="46402"/>
                  </a:lnTo>
                  <a:lnTo>
                    <a:pt x="127712" y="44825"/>
                  </a:lnTo>
                  <a:lnTo>
                    <a:pt x="126773" y="42781"/>
                  </a:lnTo>
                  <a:lnTo>
                    <a:pt x="125731" y="37865"/>
                  </a:lnTo>
                  <a:lnTo>
                    <a:pt x="125453" y="35165"/>
                  </a:lnTo>
                  <a:lnTo>
                    <a:pt x="125267" y="32373"/>
                  </a:lnTo>
                  <a:lnTo>
                    <a:pt x="124152" y="30511"/>
                  </a:lnTo>
                  <a:lnTo>
                    <a:pt x="122416" y="29270"/>
                  </a:lnTo>
                  <a:lnTo>
                    <a:pt x="117240" y="27279"/>
                  </a:lnTo>
                  <a:lnTo>
                    <a:pt x="113888" y="24360"/>
                  </a:lnTo>
                  <a:lnTo>
                    <a:pt x="108391" y="19143"/>
                  </a:lnTo>
                  <a:lnTo>
                    <a:pt x="107940" y="17723"/>
                  </a:lnTo>
                  <a:lnTo>
                    <a:pt x="107438" y="13499"/>
                  </a:lnTo>
                  <a:lnTo>
                    <a:pt x="106313" y="11976"/>
                  </a:lnTo>
                  <a:lnTo>
                    <a:pt x="104570" y="10960"/>
                  </a:lnTo>
                  <a:lnTo>
                    <a:pt x="102415" y="10283"/>
                  </a:lnTo>
                  <a:lnTo>
                    <a:pt x="99988" y="9831"/>
                  </a:lnTo>
                  <a:lnTo>
                    <a:pt x="97377" y="9531"/>
                  </a:lnTo>
                  <a:lnTo>
                    <a:pt x="94644" y="9330"/>
                  </a:lnTo>
                  <a:lnTo>
                    <a:pt x="91830" y="9196"/>
                  </a:lnTo>
                  <a:lnTo>
                    <a:pt x="81969" y="8964"/>
                  </a:lnTo>
                  <a:lnTo>
                    <a:pt x="71319" y="8929"/>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4" name="SMARTInkAnnotation2"/>
            <p:cNvSpPr/>
            <p:nvPr/>
          </p:nvSpPr>
          <p:spPr>
            <a:xfrm>
              <a:off x="6251412" y="4625776"/>
              <a:ext cx="133366" cy="177800"/>
            </a:xfrm>
            <a:custGeom>
              <a:avLst/>
              <a:gdLst/>
              <a:ahLst/>
              <a:cxnLst/>
              <a:rect l="0" t="0" r="0" b="0"/>
              <a:pathLst>
                <a:path w="133578" h="178594">
                  <a:moveTo>
                    <a:pt x="8561" y="0"/>
                  </a:moveTo>
                  <a:lnTo>
                    <a:pt x="0" y="8562"/>
                  </a:lnTo>
                  <a:lnTo>
                    <a:pt x="2442" y="11412"/>
                  </a:lnTo>
                  <a:lnTo>
                    <a:pt x="4481" y="13561"/>
                  </a:lnTo>
                  <a:lnTo>
                    <a:pt x="5841" y="15985"/>
                  </a:lnTo>
                  <a:lnTo>
                    <a:pt x="7352" y="21326"/>
                  </a:lnTo>
                  <a:lnTo>
                    <a:pt x="7755" y="24139"/>
                  </a:lnTo>
                  <a:lnTo>
                    <a:pt x="8023" y="27007"/>
                  </a:lnTo>
                  <a:lnTo>
                    <a:pt x="8203" y="29911"/>
                  </a:lnTo>
                  <a:lnTo>
                    <a:pt x="8402" y="35783"/>
                  </a:lnTo>
                  <a:lnTo>
                    <a:pt x="8530" y="47638"/>
                  </a:lnTo>
                  <a:lnTo>
                    <a:pt x="8561" y="108782"/>
                  </a:lnTo>
                  <a:lnTo>
                    <a:pt x="9554" y="112209"/>
                  </a:lnTo>
                  <a:lnTo>
                    <a:pt x="11207" y="115486"/>
                  </a:lnTo>
                  <a:lnTo>
                    <a:pt x="13302" y="118663"/>
                  </a:lnTo>
                  <a:lnTo>
                    <a:pt x="14698" y="121772"/>
                  </a:lnTo>
                  <a:lnTo>
                    <a:pt x="15629" y="124838"/>
                  </a:lnTo>
                  <a:lnTo>
                    <a:pt x="16250" y="127873"/>
                  </a:lnTo>
                  <a:lnTo>
                    <a:pt x="16664" y="130890"/>
                  </a:lnTo>
                  <a:lnTo>
                    <a:pt x="16940" y="133892"/>
                  </a:lnTo>
                  <a:lnTo>
                    <a:pt x="17123" y="136886"/>
                  </a:lnTo>
                  <a:lnTo>
                    <a:pt x="17328" y="142859"/>
                  </a:lnTo>
                  <a:lnTo>
                    <a:pt x="17481" y="158969"/>
                  </a:lnTo>
                  <a:lnTo>
                    <a:pt x="17491" y="169628"/>
                  </a:lnTo>
                  <a:lnTo>
                    <a:pt x="17491" y="135035"/>
                  </a:lnTo>
                  <a:lnTo>
                    <a:pt x="16499" y="130703"/>
                  </a:lnTo>
                  <a:lnTo>
                    <a:pt x="14845" y="126823"/>
                  </a:lnTo>
                  <a:lnTo>
                    <a:pt x="12750" y="123244"/>
                  </a:lnTo>
                  <a:lnTo>
                    <a:pt x="11354" y="118873"/>
                  </a:lnTo>
                  <a:lnTo>
                    <a:pt x="10423" y="113975"/>
                  </a:lnTo>
                  <a:lnTo>
                    <a:pt x="9803" y="108725"/>
                  </a:lnTo>
                  <a:lnTo>
                    <a:pt x="9388" y="104233"/>
                  </a:lnTo>
                  <a:lnTo>
                    <a:pt x="9113" y="100247"/>
                  </a:lnTo>
                  <a:lnTo>
                    <a:pt x="8929" y="96596"/>
                  </a:lnTo>
                  <a:lnTo>
                    <a:pt x="8725" y="87249"/>
                  </a:lnTo>
                  <a:lnTo>
                    <a:pt x="8562" y="34018"/>
                  </a:lnTo>
                  <a:lnTo>
                    <a:pt x="9554" y="30616"/>
                  </a:lnTo>
                  <a:lnTo>
                    <a:pt x="11207" y="27356"/>
                  </a:lnTo>
                  <a:lnTo>
                    <a:pt x="16250" y="19735"/>
                  </a:lnTo>
                  <a:lnTo>
                    <a:pt x="19586" y="16047"/>
                  </a:lnTo>
                  <a:lnTo>
                    <a:pt x="27041" y="8392"/>
                  </a:lnTo>
                  <a:lnTo>
                    <a:pt x="29812" y="5595"/>
                  </a:lnTo>
                  <a:lnTo>
                    <a:pt x="32650" y="3730"/>
                  </a:lnTo>
                  <a:lnTo>
                    <a:pt x="35535" y="2486"/>
                  </a:lnTo>
                  <a:lnTo>
                    <a:pt x="38450" y="1657"/>
                  </a:lnTo>
                  <a:lnTo>
                    <a:pt x="41385" y="1105"/>
                  </a:lnTo>
                  <a:lnTo>
                    <a:pt x="44334" y="736"/>
                  </a:lnTo>
                  <a:lnTo>
                    <a:pt x="47293" y="490"/>
                  </a:lnTo>
                  <a:lnTo>
                    <a:pt x="50258" y="327"/>
                  </a:lnTo>
                  <a:lnTo>
                    <a:pt x="56197" y="145"/>
                  </a:lnTo>
                  <a:lnTo>
                    <a:pt x="71071" y="19"/>
                  </a:lnTo>
                  <a:lnTo>
                    <a:pt x="74047" y="13"/>
                  </a:lnTo>
                  <a:lnTo>
                    <a:pt x="77023" y="1000"/>
                  </a:lnTo>
                  <a:lnTo>
                    <a:pt x="80000" y="2651"/>
                  </a:lnTo>
                  <a:lnTo>
                    <a:pt x="82976" y="4744"/>
                  </a:lnTo>
                  <a:lnTo>
                    <a:pt x="85952" y="6139"/>
                  </a:lnTo>
                  <a:lnTo>
                    <a:pt x="88929" y="7069"/>
                  </a:lnTo>
                  <a:lnTo>
                    <a:pt x="91905" y="7689"/>
                  </a:lnTo>
                  <a:lnTo>
                    <a:pt x="93890" y="9094"/>
                  </a:lnTo>
                  <a:lnTo>
                    <a:pt x="95212" y="11024"/>
                  </a:lnTo>
                  <a:lnTo>
                    <a:pt x="96094" y="13302"/>
                  </a:lnTo>
                  <a:lnTo>
                    <a:pt x="99720" y="18480"/>
                  </a:lnTo>
                  <a:lnTo>
                    <a:pt x="102076" y="21249"/>
                  </a:lnTo>
                  <a:lnTo>
                    <a:pt x="103647" y="24088"/>
                  </a:lnTo>
                  <a:lnTo>
                    <a:pt x="104694" y="26973"/>
                  </a:lnTo>
                  <a:lnTo>
                    <a:pt x="105392" y="29888"/>
                  </a:lnTo>
                  <a:lnTo>
                    <a:pt x="106850" y="32824"/>
                  </a:lnTo>
                  <a:lnTo>
                    <a:pt x="108813" y="35773"/>
                  </a:lnTo>
                  <a:lnTo>
                    <a:pt x="111115" y="38731"/>
                  </a:lnTo>
                  <a:lnTo>
                    <a:pt x="112649" y="41696"/>
                  </a:lnTo>
                  <a:lnTo>
                    <a:pt x="113672" y="44664"/>
                  </a:lnTo>
                  <a:lnTo>
                    <a:pt x="114353" y="47636"/>
                  </a:lnTo>
                  <a:lnTo>
                    <a:pt x="114808" y="50608"/>
                  </a:lnTo>
                  <a:lnTo>
                    <a:pt x="115111" y="53583"/>
                  </a:lnTo>
                  <a:lnTo>
                    <a:pt x="115313" y="56557"/>
                  </a:lnTo>
                  <a:lnTo>
                    <a:pt x="116441" y="60525"/>
                  </a:lnTo>
                  <a:lnTo>
                    <a:pt x="118183" y="65155"/>
                  </a:lnTo>
                  <a:lnTo>
                    <a:pt x="120338" y="70225"/>
                  </a:lnTo>
                  <a:lnTo>
                    <a:pt x="121775" y="74598"/>
                  </a:lnTo>
                  <a:lnTo>
                    <a:pt x="122732" y="78506"/>
                  </a:lnTo>
                  <a:lnTo>
                    <a:pt x="123371" y="82103"/>
                  </a:lnTo>
                  <a:lnTo>
                    <a:pt x="123796" y="86485"/>
                  </a:lnTo>
                  <a:lnTo>
                    <a:pt x="124080" y="91391"/>
                  </a:lnTo>
                  <a:lnTo>
                    <a:pt x="124269" y="96646"/>
                  </a:lnTo>
                  <a:lnTo>
                    <a:pt x="125387" y="101142"/>
                  </a:lnTo>
                  <a:lnTo>
                    <a:pt x="127125" y="105130"/>
                  </a:lnTo>
                  <a:lnTo>
                    <a:pt x="129275" y="108782"/>
                  </a:lnTo>
                  <a:lnTo>
                    <a:pt x="129717" y="112209"/>
                  </a:lnTo>
                  <a:lnTo>
                    <a:pt x="129019" y="115486"/>
                  </a:lnTo>
                  <a:lnTo>
                    <a:pt x="127562" y="118663"/>
                  </a:lnTo>
                  <a:lnTo>
                    <a:pt x="127582" y="121772"/>
                  </a:lnTo>
                  <a:lnTo>
                    <a:pt x="128589" y="124838"/>
                  </a:lnTo>
                  <a:lnTo>
                    <a:pt x="130252" y="127873"/>
                  </a:lnTo>
                  <a:lnTo>
                    <a:pt x="131361" y="130890"/>
                  </a:lnTo>
                  <a:lnTo>
                    <a:pt x="132099" y="133892"/>
                  </a:lnTo>
                  <a:lnTo>
                    <a:pt x="132592" y="136886"/>
                  </a:lnTo>
                  <a:lnTo>
                    <a:pt x="132920" y="139875"/>
                  </a:lnTo>
                  <a:lnTo>
                    <a:pt x="133139" y="142859"/>
                  </a:lnTo>
                  <a:lnTo>
                    <a:pt x="133285" y="145840"/>
                  </a:lnTo>
                  <a:lnTo>
                    <a:pt x="133448" y="151800"/>
                  </a:lnTo>
                  <a:lnTo>
                    <a:pt x="133576" y="169250"/>
                  </a:lnTo>
                  <a:lnTo>
                    <a:pt x="133577" y="178593"/>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5" name="SMARTInkAnnotation3"/>
            <p:cNvSpPr/>
            <p:nvPr/>
          </p:nvSpPr>
          <p:spPr>
            <a:xfrm>
              <a:off x="6411770" y="4625776"/>
              <a:ext cx="150830" cy="204788"/>
            </a:xfrm>
            <a:custGeom>
              <a:avLst/>
              <a:gdLst/>
              <a:ahLst/>
              <a:cxnLst/>
              <a:rect l="0" t="0" r="0" b="0"/>
              <a:pathLst>
                <a:path w="151806" h="205347">
                  <a:moveTo>
                    <a:pt x="0" y="17823"/>
                  </a:moveTo>
                  <a:lnTo>
                    <a:pt x="0" y="25511"/>
                  </a:lnTo>
                  <a:lnTo>
                    <a:pt x="4741" y="31125"/>
                  </a:lnTo>
                  <a:lnTo>
                    <a:pt x="6137" y="33637"/>
                  </a:lnTo>
                  <a:lnTo>
                    <a:pt x="7688" y="39073"/>
                  </a:lnTo>
                  <a:lnTo>
                    <a:pt x="8562" y="42971"/>
                  </a:lnTo>
                  <a:lnTo>
                    <a:pt x="11412" y="49174"/>
                  </a:lnTo>
                  <a:lnTo>
                    <a:pt x="13561" y="53606"/>
                  </a:lnTo>
                  <a:lnTo>
                    <a:pt x="14995" y="57554"/>
                  </a:lnTo>
                  <a:lnTo>
                    <a:pt x="15949" y="61178"/>
                  </a:lnTo>
                  <a:lnTo>
                    <a:pt x="16586" y="64585"/>
                  </a:lnTo>
                  <a:lnTo>
                    <a:pt x="17010" y="67849"/>
                  </a:lnTo>
                  <a:lnTo>
                    <a:pt x="17482" y="74122"/>
                  </a:lnTo>
                  <a:lnTo>
                    <a:pt x="17692" y="82863"/>
                  </a:lnTo>
                  <a:lnTo>
                    <a:pt x="17748" y="87972"/>
                  </a:lnTo>
                  <a:lnTo>
                    <a:pt x="18777" y="92370"/>
                  </a:lnTo>
                  <a:lnTo>
                    <a:pt x="20456" y="96294"/>
                  </a:lnTo>
                  <a:lnTo>
                    <a:pt x="22567" y="99903"/>
                  </a:lnTo>
                  <a:lnTo>
                    <a:pt x="23974" y="103301"/>
                  </a:lnTo>
                  <a:lnTo>
                    <a:pt x="24913" y="106558"/>
                  </a:lnTo>
                  <a:lnTo>
                    <a:pt x="25538" y="109722"/>
                  </a:lnTo>
                  <a:lnTo>
                    <a:pt x="25955" y="113815"/>
                  </a:lnTo>
                  <a:lnTo>
                    <a:pt x="26233" y="118529"/>
                  </a:lnTo>
                  <a:lnTo>
                    <a:pt x="26542" y="128065"/>
                  </a:lnTo>
                  <a:lnTo>
                    <a:pt x="26741" y="142272"/>
                  </a:lnTo>
                  <a:lnTo>
                    <a:pt x="26779" y="154633"/>
                  </a:lnTo>
                  <a:lnTo>
                    <a:pt x="27775" y="157647"/>
                  </a:lnTo>
                  <a:lnTo>
                    <a:pt x="31527" y="163642"/>
                  </a:lnTo>
                  <a:lnTo>
                    <a:pt x="34477" y="167854"/>
                  </a:lnTo>
                  <a:lnTo>
                    <a:pt x="35167" y="171485"/>
                  </a:lnTo>
                  <a:lnTo>
                    <a:pt x="35718" y="178541"/>
                  </a:lnTo>
                  <a:lnTo>
                    <a:pt x="35718" y="178547"/>
                  </a:lnTo>
                  <a:lnTo>
                    <a:pt x="35719" y="160514"/>
                  </a:lnTo>
                  <a:lnTo>
                    <a:pt x="34727" y="156606"/>
                  </a:lnTo>
                  <a:lnTo>
                    <a:pt x="33073" y="153010"/>
                  </a:lnTo>
                  <a:lnTo>
                    <a:pt x="30979" y="149619"/>
                  </a:lnTo>
                  <a:lnTo>
                    <a:pt x="29582" y="144383"/>
                  </a:lnTo>
                  <a:lnTo>
                    <a:pt x="28651" y="137915"/>
                  </a:lnTo>
                  <a:lnTo>
                    <a:pt x="28031" y="130627"/>
                  </a:lnTo>
                  <a:lnTo>
                    <a:pt x="27616" y="124775"/>
                  </a:lnTo>
                  <a:lnTo>
                    <a:pt x="27157" y="115628"/>
                  </a:lnTo>
                  <a:lnTo>
                    <a:pt x="26952" y="108255"/>
                  </a:lnTo>
                  <a:lnTo>
                    <a:pt x="26811" y="86249"/>
                  </a:lnTo>
                  <a:lnTo>
                    <a:pt x="26799" y="78662"/>
                  </a:lnTo>
                  <a:lnTo>
                    <a:pt x="25803" y="74258"/>
                  </a:lnTo>
                  <a:lnTo>
                    <a:pt x="24148" y="69337"/>
                  </a:lnTo>
                  <a:lnTo>
                    <a:pt x="22052" y="64071"/>
                  </a:lnTo>
                  <a:lnTo>
                    <a:pt x="20654" y="59569"/>
                  </a:lnTo>
                  <a:lnTo>
                    <a:pt x="19723" y="55576"/>
                  </a:lnTo>
                  <a:lnTo>
                    <a:pt x="19102" y="51921"/>
                  </a:lnTo>
                  <a:lnTo>
                    <a:pt x="19680" y="48492"/>
                  </a:lnTo>
                  <a:lnTo>
                    <a:pt x="21057" y="45214"/>
                  </a:lnTo>
                  <a:lnTo>
                    <a:pt x="22968" y="42037"/>
                  </a:lnTo>
                  <a:lnTo>
                    <a:pt x="25091" y="35861"/>
                  </a:lnTo>
                  <a:lnTo>
                    <a:pt x="26034" y="29808"/>
                  </a:lnTo>
                  <a:lnTo>
                    <a:pt x="26454" y="23811"/>
                  </a:lnTo>
                  <a:lnTo>
                    <a:pt x="27558" y="20823"/>
                  </a:lnTo>
                  <a:lnTo>
                    <a:pt x="31431" y="14857"/>
                  </a:lnTo>
                  <a:lnTo>
                    <a:pt x="35863" y="9079"/>
                  </a:lnTo>
                  <a:lnTo>
                    <a:pt x="43296" y="1360"/>
                  </a:lnTo>
                  <a:lnTo>
                    <a:pt x="44739" y="894"/>
                  </a:lnTo>
                  <a:lnTo>
                    <a:pt x="48988" y="377"/>
                  </a:lnTo>
                  <a:lnTo>
                    <a:pt x="51511" y="239"/>
                  </a:lnTo>
                  <a:lnTo>
                    <a:pt x="56959" y="86"/>
                  </a:lnTo>
                  <a:lnTo>
                    <a:pt x="70345" y="0"/>
                  </a:lnTo>
                  <a:lnTo>
                    <a:pt x="74678" y="980"/>
                  </a:lnTo>
                  <a:lnTo>
                    <a:pt x="78559" y="2625"/>
                  </a:lnTo>
                  <a:lnTo>
                    <a:pt x="82138" y="4715"/>
                  </a:lnTo>
                  <a:lnTo>
                    <a:pt x="85517" y="6107"/>
                  </a:lnTo>
                  <a:lnTo>
                    <a:pt x="88761" y="7036"/>
                  </a:lnTo>
                  <a:lnTo>
                    <a:pt x="91916" y="7655"/>
                  </a:lnTo>
                  <a:lnTo>
                    <a:pt x="95012" y="9060"/>
                  </a:lnTo>
                  <a:lnTo>
                    <a:pt x="98068" y="10989"/>
                  </a:lnTo>
                  <a:lnTo>
                    <a:pt x="101097" y="13267"/>
                  </a:lnTo>
                  <a:lnTo>
                    <a:pt x="103117" y="15778"/>
                  </a:lnTo>
                  <a:lnTo>
                    <a:pt x="104463" y="18444"/>
                  </a:lnTo>
                  <a:lnTo>
                    <a:pt x="105361" y="21213"/>
                  </a:lnTo>
                  <a:lnTo>
                    <a:pt x="109005" y="26936"/>
                  </a:lnTo>
                  <a:lnTo>
                    <a:pt x="111365" y="29852"/>
                  </a:lnTo>
                  <a:lnTo>
                    <a:pt x="112938" y="32787"/>
                  </a:lnTo>
                  <a:lnTo>
                    <a:pt x="116146" y="42652"/>
                  </a:lnTo>
                  <a:lnTo>
                    <a:pt x="118110" y="47274"/>
                  </a:lnTo>
                  <a:lnTo>
                    <a:pt x="120412" y="52339"/>
                  </a:lnTo>
                  <a:lnTo>
                    <a:pt x="121947" y="56709"/>
                  </a:lnTo>
                  <a:lnTo>
                    <a:pt x="122969" y="60614"/>
                  </a:lnTo>
                  <a:lnTo>
                    <a:pt x="123651" y="64210"/>
                  </a:lnTo>
                  <a:lnTo>
                    <a:pt x="124107" y="68592"/>
                  </a:lnTo>
                  <a:lnTo>
                    <a:pt x="124410" y="73496"/>
                  </a:lnTo>
                  <a:lnTo>
                    <a:pt x="124611" y="78751"/>
                  </a:lnTo>
                  <a:lnTo>
                    <a:pt x="125739" y="83247"/>
                  </a:lnTo>
                  <a:lnTo>
                    <a:pt x="127482" y="87235"/>
                  </a:lnTo>
                  <a:lnTo>
                    <a:pt x="129636" y="90888"/>
                  </a:lnTo>
                  <a:lnTo>
                    <a:pt x="131073" y="95306"/>
                  </a:lnTo>
                  <a:lnTo>
                    <a:pt x="132030" y="100236"/>
                  </a:lnTo>
                  <a:lnTo>
                    <a:pt x="132670" y="105507"/>
                  </a:lnTo>
                  <a:lnTo>
                    <a:pt x="133094" y="110013"/>
                  </a:lnTo>
                  <a:lnTo>
                    <a:pt x="133378" y="114010"/>
                  </a:lnTo>
                  <a:lnTo>
                    <a:pt x="133567" y="117666"/>
                  </a:lnTo>
                  <a:lnTo>
                    <a:pt x="133777" y="127021"/>
                  </a:lnTo>
                  <a:lnTo>
                    <a:pt x="133945" y="177309"/>
                  </a:lnTo>
                  <a:lnTo>
                    <a:pt x="134936" y="181694"/>
                  </a:lnTo>
                  <a:lnTo>
                    <a:pt x="136591" y="185609"/>
                  </a:lnTo>
                  <a:lnTo>
                    <a:pt x="142507" y="195785"/>
                  </a:lnTo>
                  <a:lnTo>
                    <a:pt x="145358" y="198781"/>
                  </a:lnTo>
                  <a:lnTo>
                    <a:pt x="151805" y="205346"/>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6" name="SMARTInkAnnotation4"/>
            <p:cNvSpPr/>
            <p:nvPr/>
          </p:nvSpPr>
          <p:spPr>
            <a:xfrm>
              <a:off x="6589591" y="4625776"/>
              <a:ext cx="125427" cy="187325"/>
            </a:xfrm>
            <a:custGeom>
              <a:avLst/>
              <a:gdLst/>
              <a:ahLst/>
              <a:cxnLst/>
              <a:rect l="0" t="0" r="0" b="0"/>
              <a:pathLst>
                <a:path w="125017" h="187402">
                  <a:moveTo>
                    <a:pt x="0" y="160612"/>
                  </a:moveTo>
                  <a:lnTo>
                    <a:pt x="0" y="169174"/>
                  </a:lnTo>
                  <a:lnTo>
                    <a:pt x="2645" y="169378"/>
                  </a:lnTo>
                  <a:lnTo>
                    <a:pt x="7688" y="169510"/>
                  </a:lnTo>
                  <a:lnTo>
                    <a:pt x="11024" y="166881"/>
                  </a:lnTo>
                  <a:lnTo>
                    <a:pt x="16509" y="161850"/>
                  </a:lnTo>
                  <a:lnTo>
                    <a:pt x="47661" y="130810"/>
                  </a:lnTo>
                  <a:lnTo>
                    <a:pt x="49633" y="127846"/>
                  </a:lnTo>
                  <a:lnTo>
                    <a:pt x="50948" y="124877"/>
                  </a:lnTo>
                  <a:lnTo>
                    <a:pt x="51825" y="121906"/>
                  </a:lnTo>
                  <a:lnTo>
                    <a:pt x="53401" y="118933"/>
                  </a:lnTo>
                  <a:lnTo>
                    <a:pt x="55445" y="115959"/>
                  </a:lnTo>
                  <a:lnTo>
                    <a:pt x="57799" y="112984"/>
                  </a:lnTo>
                  <a:lnTo>
                    <a:pt x="59368" y="109016"/>
                  </a:lnTo>
                  <a:lnTo>
                    <a:pt x="60415" y="104387"/>
                  </a:lnTo>
                  <a:lnTo>
                    <a:pt x="61112" y="99316"/>
                  </a:lnTo>
                  <a:lnTo>
                    <a:pt x="62569" y="94944"/>
                  </a:lnTo>
                  <a:lnTo>
                    <a:pt x="64534" y="91036"/>
                  </a:lnTo>
                  <a:lnTo>
                    <a:pt x="66835" y="87438"/>
                  </a:lnTo>
                  <a:lnTo>
                    <a:pt x="68369" y="84048"/>
                  </a:lnTo>
                  <a:lnTo>
                    <a:pt x="69392" y="80796"/>
                  </a:lnTo>
                  <a:lnTo>
                    <a:pt x="70073" y="77636"/>
                  </a:lnTo>
                  <a:lnTo>
                    <a:pt x="70528" y="74537"/>
                  </a:lnTo>
                  <a:lnTo>
                    <a:pt x="70831" y="71479"/>
                  </a:lnTo>
                  <a:lnTo>
                    <a:pt x="71033" y="68447"/>
                  </a:lnTo>
                  <a:lnTo>
                    <a:pt x="71168" y="65434"/>
                  </a:lnTo>
                  <a:lnTo>
                    <a:pt x="71317" y="59441"/>
                  </a:lnTo>
                  <a:lnTo>
                    <a:pt x="71402" y="50489"/>
                  </a:lnTo>
                  <a:lnTo>
                    <a:pt x="70422" y="47509"/>
                  </a:lnTo>
                  <a:lnTo>
                    <a:pt x="68776" y="44530"/>
                  </a:lnTo>
                  <a:lnTo>
                    <a:pt x="66687" y="41552"/>
                  </a:lnTo>
                  <a:lnTo>
                    <a:pt x="65293" y="38575"/>
                  </a:lnTo>
                  <a:lnTo>
                    <a:pt x="64366" y="35598"/>
                  </a:lnTo>
                  <a:lnTo>
                    <a:pt x="63746" y="32621"/>
                  </a:lnTo>
                  <a:lnTo>
                    <a:pt x="63333" y="29644"/>
                  </a:lnTo>
                  <a:lnTo>
                    <a:pt x="63058" y="26667"/>
                  </a:lnTo>
                  <a:lnTo>
                    <a:pt x="62874" y="23690"/>
                  </a:lnTo>
                  <a:lnTo>
                    <a:pt x="61760" y="20714"/>
                  </a:lnTo>
                  <a:lnTo>
                    <a:pt x="60025" y="17737"/>
                  </a:lnTo>
                  <a:lnTo>
                    <a:pt x="54852" y="10571"/>
                  </a:lnTo>
                  <a:lnTo>
                    <a:pt x="51498" y="6945"/>
                  </a:lnTo>
                  <a:lnTo>
                    <a:pt x="45049" y="291"/>
                  </a:lnTo>
                  <a:lnTo>
                    <a:pt x="42181" y="62"/>
                  </a:lnTo>
                  <a:lnTo>
                    <a:pt x="40026" y="0"/>
                  </a:lnTo>
                  <a:lnTo>
                    <a:pt x="37598" y="952"/>
                  </a:lnTo>
                  <a:lnTo>
                    <a:pt x="34988" y="2578"/>
                  </a:lnTo>
                  <a:lnTo>
                    <a:pt x="28408" y="7576"/>
                  </a:lnTo>
                  <a:lnTo>
                    <a:pt x="27869" y="8979"/>
                  </a:lnTo>
                  <a:lnTo>
                    <a:pt x="27269" y="13183"/>
                  </a:lnTo>
                  <a:lnTo>
                    <a:pt x="26117" y="15693"/>
                  </a:lnTo>
                  <a:lnTo>
                    <a:pt x="24356" y="18359"/>
                  </a:lnTo>
                  <a:lnTo>
                    <a:pt x="22190" y="21128"/>
                  </a:lnTo>
                  <a:lnTo>
                    <a:pt x="20747" y="24958"/>
                  </a:lnTo>
                  <a:lnTo>
                    <a:pt x="19784" y="29497"/>
                  </a:lnTo>
                  <a:lnTo>
                    <a:pt x="19143" y="34507"/>
                  </a:lnTo>
                  <a:lnTo>
                    <a:pt x="18715" y="38839"/>
                  </a:lnTo>
                  <a:lnTo>
                    <a:pt x="18430" y="42718"/>
                  </a:lnTo>
                  <a:lnTo>
                    <a:pt x="18240" y="46298"/>
                  </a:lnTo>
                  <a:lnTo>
                    <a:pt x="17121" y="49676"/>
                  </a:lnTo>
                  <a:lnTo>
                    <a:pt x="15383" y="52921"/>
                  </a:lnTo>
                  <a:lnTo>
                    <a:pt x="13231" y="56075"/>
                  </a:lnTo>
                  <a:lnTo>
                    <a:pt x="11798" y="59171"/>
                  </a:lnTo>
                  <a:lnTo>
                    <a:pt x="10841" y="62227"/>
                  </a:lnTo>
                  <a:lnTo>
                    <a:pt x="10205" y="65257"/>
                  </a:lnTo>
                  <a:lnTo>
                    <a:pt x="9779" y="69260"/>
                  </a:lnTo>
                  <a:lnTo>
                    <a:pt x="9496" y="73915"/>
                  </a:lnTo>
                  <a:lnTo>
                    <a:pt x="9181" y="83384"/>
                  </a:lnTo>
                  <a:lnTo>
                    <a:pt x="8979" y="97548"/>
                  </a:lnTo>
                  <a:lnTo>
                    <a:pt x="8962" y="100710"/>
                  </a:lnTo>
                  <a:lnTo>
                    <a:pt x="9943" y="103810"/>
                  </a:lnTo>
                  <a:lnTo>
                    <a:pt x="11591" y="106869"/>
                  </a:lnTo>
                  <a:lnTo>
                    <a:pt x="13680" y="109900"/>
                  </a:lnTo>
                  <a:lnTo>
                    <a:pt x="15073" y="113906"/>
                  </a:lnTo>
                  <a:lnTo>
                    <a:pt x="16001" y="118560"/>
                  </a:lnTo>
                  <a:lnTo>
                    <a:pt x="16621" y="123648"/>
                  </a:lnTo>
                  <a:lnTo>
                    <a:pt x="17034" y="128032"/>
                  </a:lnTo>
                  <a:lnTo>
                    <a:pt x="17309" y="131947"/>
                  </a:lnTo>
                  <a:lnTo>
                    <a:pt x="17492" y="135548"/>
                  </a:lnTo>
                  <a:lnTo>
                    <a:pt x="18606" y="137950"/>
                  </a:lnTo>
                  <a:lnTo>
                    <a:pt x="20342" y="139551"/>
                  </a:lnTo>
                  <a:lnTo>
                    <a:pt x="22491" y="140618"/>
                  </a:lnTo>
                  <a:lnTo>
                    <a:pt x="24915" y="142322"/>
                  </a:lnTo>
                  <a:lnTo>
                    <a:pt x="27525" y="144450"/>
                  </a:lnTo>
                  <a:lnTo>
                    <a:pt x="30257" y="146861"/>
                  </a:lnTo>
                  <a:lnTo>
                    <a:pt x="32076" y="149460"/>
                  </a:lnTo>
                  <a:lnTo>
                    <a:pt x="34100" y="154995"/>
                  </a:lnTo>
                  <a:lnTo>
                    <a:pt x="37645" y="160761"/>
                  </a:lnTo>
                  <a:lnTo>
                    <a:pt x="39980" y="163688"/>
                  </a:lnTo>
                  <a:lnTo>
                    <a:pt x="42528" y="165639"/>
                  </a:lnTo>
                  <a:lnTo>
                    <a:pt x="45219" y="166940"/>
                  </a:lnTo>
                  <a:lnTo>
                    <a:pt x="48005" y="167807"/>
                  </a:lnTo>
                  <a:lnTo>
                    <a:pt x="49863" y="169377"/>
                  </a:lnTo>
                  <a:lnTo>
                    <a:pt x="51101" y="171416"/>
                  </a:lnTo>
                  <a:lnTo>
                    <a:pt x="51927" y="173769"/>
                  </a:lnTo>
                  <a:lnTo>
                    <a:pt x="53469" y="175336"/>
                  </a:lnTo>
                  <a:lnTo>
                    <a:pt x="55490" y="176381"/>
                  </a:lnTo>
                  <a:lnTo>
                    <a:pt x="57829" y="177078"/>
                  </a:lnTo>
                  <a:lnTo>
                    <a:pt x="60381" y="178535"/>
                  </a:lnTo>
                  <a:lnTo>
                    <a:pt x="63074" y="180498"/>
                  </a:lnTo>
                  <a:lnTo>
                    <a:pt x="65862" y="182799"/>
                  </a:lnTo>
                  <a:lnTo>
                    <a:pt x="68713" y="184333"/>
                  </a:lnTo>
                  <a:lnTo>
                    <a:pt x="71606" y="185355"/>
                  </a:lnTo>
                  <a:lnTo>
                    <a:pt x="74526" y="186038"/>
                  </a:lnTo>
                  <a:lnTo>
                    <a:pt x="77466" y="186492"/>
                  </a:lnTo>
                  <a:lnTo>
                    <a:pt x="80417" y="186795"/>
                  </a:lnTo>
                  <a:lnTo>
                    <a:pt x="83376" y="186997"/>
                  </a:lnTo>
                  <a:lnTo>
                    <a:pt x="86342" y="187132"/>
                  </a:lnTo>
                  <a:lnTo>
                    <a:pt x="96466" y="187365"/>
                  </a:lnTo>
                  <a:lnTo>
                    <a:pt x="114431" y="187400"/>
                  </a:lnTo>
                  <a:lnTo>
                    <a:pt x="114982" y="186408"/>
                  </a:lnTo>
                  <a:lnTo>
                    <a:pt x="115596" y="182660"/>
                  </a:lnTo>
                  <a:lnTo>
                    <a:pt x="116751" y="182256"/>
                  </a:lnTo>
                  <a:lnTo>
                    <a:pt x="118514" y="182979"/>
                  </a:lnTo>
                  <a:lnTo>
                    <a:pt x="125016" y="187401"/>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7" name="SMARTInkAnnotation5"/>
            <p:cNvSpPr/>
            <p:nvPr/>
          </p:nvSpPr>
          <p:spPr>
            <a:xfrm>
              <a:off x="6705492" y="4648001"/>
              <a:ext cx="134954" cy="174625"/>
            </a:xfrm>
            <a:custGeom>
              <a:avLst/>
              <a:gdLst/>
              <a:ahLst/>
              <a:cxnLst/>
              <a:rect l="0" t="0" r="0" b="0"/>
              <a:pathLst>
                <a:path w="133900" h="174793">
                  <a:moveTo>
                    <a:pt x="89251" y="22997"/>
                  </a:moveTo>
                  <a:lnTo>
                    <a:pt x="89251" y="5247"/>
                  </a:lnTo>
                  <a:lnTo>
                    <a:pt x="86604" y="5187"/>
                  </a:lnTo>
                  <a:lnTo>
                    <a:pt x="84510" y="5170"/>
                  </a:lnTo>
                  <a:lnTo>
                    <a:pt x="83114" y="4167"/>
                  </a:lnTo>
                  <a:lnTo>
                    <a:pt x="82183" y="2506"/>
                  </a:lnTo>
                  <a:lnTo>
                    <a:pt x="81562" y="407"/>
                  </a:lnTo>
                  <a:lnTo>
                    <a:pt x="80156" y="0"/>
                  </a:lnTo>
                  <a:lnTo>
                    <a:pt x="78227" y="720"/>
                  </a:lnTo>
                  <a:lnTo>
                    <a:pt x="75948" y="2193"/>
                  </a:lnTo>
                  <a:lnTo>
                    <a:pt x="73438" y="3175"/>
                  </a:lnTo>
                  <a:lnTo>
                    <a:pt x="70770" y="3829"/>
                  </a:lnTo>
                  <a:lnTo>
                    <a:pt x="68001" y="4265"/>
                  </a:lnTo>
                  <a:lnTo>
                    <a:pt x="65162" y="4556"/>
                  </a:lnTo>
                  <a:lnTo>
                    <a:pt x="62278" y="4749"/>
                  </a:lnTo>
                  <a:lnTo>
                    <a:pt x="59363" y="4879"/>
                  </a:lnTo>
                  <a:lnTo>
                    <a:pt x="53477" y="5023"/>
                  </a:lnTo>
                  <a:lnTo>
                    <a:pt x="50519" y="5061"/>
                  </a:lnTo>
                  <a:lnTo>
                    <a:pt x="47554" y="6079"/>
                  </a:lnTo>
                  <a:lnTo>
                    <a:pt x="44586" y="7749"/>
                  </a:lnTo>
                  <a:lnTo>
                    <a:pt x="41615" y="9855"/>
                  </a:lnTo>
                  <a:lnTo>
                    <a:pt x="38641" y="12252"/>
                  </a:lnTo>
                  <a:lnTo>
                    <a:pt x="35667" y="14841"/>
                  </a:lnTo>
                  <a:lnTo>
                    <a:pt x="32692" y="17560"/>
                  </a:lnTo>
                  <a:lnTo>
                    <a:pt x="29717" y="19372"/>
                  </a:lnTo>
                  <a:lnTo>
                    <a:pt x="26742" y="20580"/>
                  </a:lnTo>
                  <a:lnTo>
                    <a:pt x="23766" y="21386"/>
                  </a:lnTo>
                  <a:lnTo>
                    <a:pt x="20789" y="23907"/>
                  </a:lnTo>
                  <a:lnTo>
                    <a:pt x="17812" y="27573"/>
                  </a:lnTo>
                  <a:lnTo>
                    <a:pt x="14836" y="32001"/>
                  </a:lnTo>
                  <a:lnTo>
                    <a:pt x="11860" y="35945"/>
                  </a:lnTo>
                  <a:lnTo>
                    <a:pt x="8884" y="39566"/>
                  </a:lnTo>
                  <a:lnTo>
                    <a:pt x="5907" y="42973"/>
                  </a:lnTo>
                  <a:lnTo>
                    <a:pt x="3922" y="46236"/>
                  </a:lnTo>
                  <a:lnTo>
                    <a:pt x="2599" y="49404"/>
                  </a:lnTo>
                  <a:lnTo>
                    <a:pt x="1717" y="52508"/>
                  </a:lnTo>
                  <a:lnTo>
                    <a:pt x="1130" y="55569"/>
                  </a:lnTo>
                  <a:lnTo>
                    <a:pt x="737" y="58602"/>
                  </a:lnTo>
                  <a:lnTo>
                    <a:pt x="476" y="61617"/>
                  </a:lnTo>
                  <a:lnTo>
                    <a:pt x="302" y="64619"/>
                  </a:lnTo>
                  <a:lnTo>
                    <a:pt x="110" y="70600"/>
                  </a:lnTo>
                  <a:lnTo>
                    <a:pt x="0" y="84286"/>
                  </a:lnTo>
                  <a:lnTo>
                    <a:pt x="977" y="88660"/>
                  </a:lnTo>
                  <a:lnTo>
                    <a:pt x="2620" y="92570"/>
                  </a:lnTo>
                  <a:lnTo>
                    <a:pt x="4708" y="96169"/>
                  </a:lnTo>
                  <a:lnTo>
                    <a:pt x="6100" y="99559"/>
                  </a:lnTo>
                  <a:lnTo>
                    <a:pt x="7027" y="102812"/>
                  </a:lnTo>
                  <a:lnTo>
                    <a:pt x="7646" y="105973"/>
                  </a:lnTo>
                  <a:lnTo>
                    <a:pt x="9051" y="110064"/>
                  </a:lnTo>
                  <a:lnTo>
                    <a:pt x="10979" y="114776"/>
                  </a:lnTo>
                  <a:lnTo>
                    <a:pt x="13258" y="119902"/>
                  </a:lnTo>
                  <a:lnTo>
                    <a:pt x="15768" y="124311"/>
                  </a:lnTo>
                  <a:lnTo>
                    <a:pt x="18435" y="128243"/>
                  </a:lnTo>
                  <a:lnTo>
                    <a:pt x="21204" y="131857"/>
                  </a:lnTo>
                  <a:lnTo>
                    <a:pt x="24041" y="135257"/>
                  </a:lnTo>
                  <a:lnTo>
                    <a:pt x="26927" y="138517"/>
                  </a:lnTo>
                  <a:lnTo>
                    <a:pt x="29842" y="141682"/>
                  </a:lnTo>
                  <a:lnTo>
                    <a:pt x="32778" y="143792"/>
                  </a:lnTo>
                  <a:lnTo>
                    <a:pt x="35727" y="145199"/>
                  </a:lnTo>
                  <a:lnTo>
                    <a:pt x="38686" y="146138"/>
                  </a:lnTo>
                  <a:lnTo>
                    <a:pt x="40658" y="147754"/>
                  </a:lnTo>
                  <a:lnTo>
                    <a:pt x="41972" y="149825"/>
                  </a:lnTo>
                  <a:lnTo>
                    <a:pt x="42848" y="152198"/>
                  </a:lnTo>
                  <a:lnTo>
                    <a:pt x="46468" y="157479"/>
                  </a:lnTo>
                  <a:lnTo>
                    <a:pt x="48824" y="160277"/>
                  </a:lnTo>
                  <a:lnTo>
                    <a:pt x="51385" y="162142"/>
                  </a:lnTo>
                  <a:lnTo>
                    <a:pt x="54085" y="163386"/>
                  </a:lnTo>
                  <a:lnTo>
                    <a:pt x="56877" y="164214"/>
                  </a:lnTo>
                  <a:lnTo>
                    <a:pt x="60723" y="165760"/>
                  </a:lnTo>
                  <a:lnTo>
                    <a:pt x="65271" y="167781"/>
                  </a:lnTo>
                  <a:lnTo>
                    <a:pt x="77348" y="173415"/>
                  </a:lnTo>
                  <a:lnTo>
                    <a:pt x="79330" y="173877"/>
                  </a:lnTo>
                  <a:lnTo>
                    <a:pt x="81646" y="174186"/>
                  </a:lnTo>
                  <a:lnTo>
                    <a:pt x="84181" y="174391"/>
                  </a:lnTo>
                  <a:lnTo>
                    <a:pt x="86862" y="174528"/>
                  </a:lnTo>
                  <a:lnTo>
                    <a:pt x="92488" y="174680"/>
                  </a:lnTo>
                  <a:lnTo>
                    <a:pt x="110109" y="174792"/>
                  </a:lnTo>
                  <a:lnTo>
                    <a:pt x="113078" y="173803"/>
                  </a:lnTo>
                  <a:lnTo>
                    <a:pt x="116050" y="172152"/>
                  </a:lnTo>
                  <a:lnTo>
                    <a:pt x="119023" y="170059"/>
                  </a:lnTo>
                  <a:lnTo>
                    <a:pt x="121997" y="168663"/>
                  </a:lnTo>
                  <a:lnTo>
                    <a:pt x="124973" y="167733"/>
                  </a:lnTo>
                  <a:lnTo>
                    <a:pt x="133899" y="165872"/>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8" name="SMARTInkAnnotation6"/>
            <p:cNvSpPr/>
            <p:nvPr/>
          </p:nvSpPr>
          <p:spPr>
            <a:xfrm>
              <a:off x="6840447" y="4536876"/>
              <a:ext cx="150830" cy="293687"/>
            </a:xfrm>
            <a:custGeom>
              <a:avLst/>
              <a:gdLst/>
              <a:ahLst/>
              <a:cxnLst/>
              <a:rect l="0" t="0" r="0" b="0"/>
              <a:pathLst>
                <a:path w="151806" h="294680">
                  <a:moveTo>
                    <a:pt x="0" y="0"/>
                  </a:moveTo>
                  <a:lnTo>
                    <a:pt x="4740" y="4740"/>
                  </a:lnTo>
                  <a:lnTo>
                    <a:pt x="6137" y="7129"/>
                  </a:lnTo>
                  <a:lnTo>
                    <a:pt x="9095" y="15231"/>
                  </a:lnTo>
                  <a:lnTo>
                    <a:pt x="13302" y="20990"/>
                  </a:lnTo>
                  <a:lnTo>
                    <a:pt x="14821" y="24908"/>
                  </a:lnTo>
                  <a:lnTo>
                    <a:pt x="15834" y="29503"/>
                  </a:lnTo>
                  <a:lnTo>
                    <a:pt x="16509" y="34552"/>
                  </a:lnTo>
                  <a:lnTo>
                    <a:pt x="17259" y="42806"/>
                  </a:lnTo>
                  <a:lnTo>
                    <a:pt x="17593" y="50775"/>
                  </a:lnTo>
                  <a:lnTo>
                    <a:pt x="17807" y="72060"/>
                  </a:lnTo>
                  <a:lnTo>
                    <a:pt x="17849" y="95373"/>
                  </a:lnTo>
                  <a:lnTo>
                    <a:pt x="18845" y="101285"/>
                  </a:lnTo>
                  <a:lnTo>
                    <a:pt x="20500" y="107210"/>
                  </a:lnTo>
                  <a:lnTo>
                    <a:pt x="22596" y="113146"/>
                  </a:lnTo>
                  <a:lnTo>
                    <a:pt x="23994" y="119087"/>
                  </a:lnTo>
                  <a:lnTo>
                    <a:pt x="24927" y="125032"/>
                  </a:lnTo>
                  <a:lnTo>
                    <a:pt x="25547" y="130979"/>
                  </a:lnTo>
                  <a:lnTo>
                    <a:pt x="25961" y="135936"/>
                  </a:lnTo>
                  <a:lnTo>
                    <a:pt x="26421" y="144091"/>
                  </a:lnTo>
                  <a:lnTo>
                    <a:pt x="26626" y="153668"/>
                  </a:lnTo>
                  <a:lnTo>
                    <a:pt x="26779" y="188845"/>
                  </a:lnTo>
                  <a:lnTo>
                    <a:pt x="27775" y="193365"/>
                  </a:lnTo>
                  <a:lnTo>
                    <a:pt x="29431" y="198363"/>
                  </a:lnTo>
                  <a:lnTo>
                    <a:pt x="31527" y="203680"/>
                  </a:lnTo>
                  <a:lnTo>
                    <a:pt x="32924" y="209208"/>
                  </a:lnTo>
                  <a:lnTo>
                    <a:pt x="33856" y="214878"/>
                  </a:lnTo>
                  <a:lnTo>
                    <a:pt x="34476" y="220642"/>
                  </a:lnTo>
                  <a:lnTo>
                    <a:pt x="35166" y="229693"/>
                  </a:lnTo>
                  <a:lnTo>
                    <a:pt x="35351" y="233496"/>
                  </a:lnTo>
                  <a:lnTo>
                    <a:pt x="36466" y="237023"/>
                  </a:lnTo>
                  <a:lnTo>
                    <a:pt x="40350" y="243589"/>
                  </a:lnTo>
                  <a:lnTo>
                    <a:pt x="42738" y="249814"/>
                  </a:lnTo>
                  <a:lnTo>
                    <a:pt x="44083" y="258896"/>
                  </a:lnTo>
                  <a:lnTo>
                    <a:pt x="44271" y="261895"/>
                  </a:lnTo>
                  <a:lnTo>
                    <a:pt x="45389" y="264885"/>
                  </a:lnTo>
                  <a:lnTo>
                    <a:pt x="49277" y="270854"/>
                  </a:lnTo>
                  <a:lnTo>
                    <a:pt x="51667" y="276815"/>
                  </a:lnTo>
                  <a:lnTo>
                    <a:pt x="52304" y="279793"/>
                  </a:lnTo>
                  <a:lnTo>
                    <a:pt x="53721" y="281779"/>
                  </a:lnTo>
                  <a:lnTo>
                    <a:pt x="55657" y="283103"/>
                  </a:lnTo>
                  <a:lnTo>
                    <a:pt x="57941" y="283985"/>
                  </a:lnTo>
                  <a:lnTo>
                    <a:pt x="60455" y="285565"/>
                  </a:lnTo>
                  <a:lnTo>
                    <a:pt x="63124" y="287611"/>
                  </a:lnTo>
                  <a:lnTo>
                    <a:pt x="69795" y="293283"/>
                  </a:lnTo>
                  <a:lnTo>
                    <a:pt x="73354" y="294059"/>
                  </a:lnTo>
                  <a:lnTo>
                    <a:pt x="75692" y="294266"/>
                  </a:lnTo>
                  <a:lnTo>
                    <a:pt x="78242" y="294403"/>
                  </a:lnTo>
                  <a:lnTo>
                    <a:pt x="83723" y="294557"/>
                  </a:lnTo>
                  <a:lnTo>
                    <a:pt x="113116" y="294677"/>
                  </a:lnTo>
                  <a:lnTo>
                    <a:pt x="132182" y="294679"/>
                  </a:lnTo>
                  <a:lnTo>
                    <a:pt x="135807" y="292034"/>
                  </a:lnTo>
                  <a:lnTo>
                    <a:pt x="138163" y="289939"/>
                  </a:lnTo>
                  <a:lnTo>
                    <a:pt x="140726" y="288542"/>
                  </a:lnTo>
                  <a:lnTo>
                    <a:pt x="143427" y="287611"/>
                  </a:lnTo>
                  <a:lnTo>
                    <a:pt x="151805" y="28575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9" name="SMARTInkAnnotation7"/>
            <p:cNvSpPr/>
            <p:nvPr/>
          </p:nvSpPr>
          <p:spPr>
            <a:xfrm>
              <a:off x="6830921" y="4670226"/>
              <a:ext cx="98437" cy="9525"/>
            </a:xfrm>
            <a:custGeom>
              <a:avLst/>
              <a:gdLst/>
              <a:ahLst/>
              <a:cxnLst/>
              <a:rect l="0" t="0" r="0" b="0"/>
              <a:pathLst>
                <a:path w="98228" h="8931">
                  <a:moveTo>
                    <a:pt x="0" y="8930"/>
                  </a:moveTo>
                  <a:lnTo>
                    <a:pt x="29889" y="8930"/>
                  </a:lnTo>
                  <a:lnTo>
                    <a:pt x="32825" y="7938"/>
                  </a:lnTo>
                  <a:lnTo>
                    <a:pt x="35773" y="6284"/>
                  </a:lnTo>
                  <a:lnTo>
                    <a:pt x="38732" y="4190"/>
                  </a:lnTo>
                  <a:lnTo>
                    <a:pt x="42689" y="2793"/>
                  </a:lnTo>
                  <a:lnTo>
                    <a:pt x="47311" y="1862"/>
                  </a:lnTo>
                  <a:lnTo>
                    <a:pt x="52377" y="1241"/>
                  </a:lnTo>
                  <a:lnTo>
                    <a:pt x="56746" y="828"/>
                  </a:lnTo>
                  <a:lnTo>
                    <a:pt x="60651" y="552"/>
                  </a:lnTo>
                  <a:lnTo>
                    <a:pt x="69308" y="109"/>
                  </a:lnTo>
                  <a:lnTo>
                    <a:pt x="73136" y="49"/>
                  </a:lnTo>
                  <a:lnTo>
                    <a:pt x="98227" y="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0" name="SMARTInkAnnotation8"/>
            <p:cNvSpPr/>
            <p:nvPr/>
          </p:nvSpPr>
          <p:spPr>
            <a:xfrm>
              <a:off x="6973813" y="4625776"/>
              <a:ext cx="17464" cy="214312"/>
            </a:xfrm>
            <a:custGeom>
              <a:avLst/>
              <a:gdLst/>
              <a:ahLst/>
              <a:cxnLst/>
              <a:rect l="0" t="0" r="0" b="0"/>
              <a:pathLst>
                <a:path w="17861" h="214313">
                  <a:moveTo>
                    <a:pt x="0" y="0"/>
                  </a:moveTo>
                  <a:lnTo>
                    <a:pt x="0" y="4740"/>
                  </a:lnTo>
                  <a:lnTo>
                    <a:pt x="993" y="7129"/>
                  </a:lnTo>
                  <a:lnTo>
                    <a:pt x="2646" y="9713"/>
                  </a:lnTo>
                  <a:lnTo>
                    <a:pt x="4740" y="12428"/>
                  </a:lnTo>
                  <a:lnTo>
                    <a:pt x="6137" y="15231"/>
                  </a:lnTo>
                  <a:lnTo>
                    <a:pt x="7068" y="18091"/>
                  </a:lnTo>
                  <a:lnTo>
                    <a:pt x="7688" y="20990"/>
                  </a:lnTo>
                  <a:lnTo>
                    <a:pt x="8103" y="23915"/>
                  </a:lnTo>
                  <a:lnTo>
                    <a:pt x="8562" y="29811"/>
                  </a:lnTo>
                  <a:lnTo>
                    <a:pt x="8767" y="35739"/>
                  </a:lnTo>
                  <a:lnTo>
                    <a:pt x="8882" y="47300"/>
                  </a:lnTo>
                  <a:lnTo>
                    <a:pt x="8930" y="177345"/>
                  </a:lnTo>
                  <a:lnTo>
                    <a:pt x="9923" y="181730"/>
                  </a:lnTo>
                  <a:lnTo>
                    <a:pt x="11576" y="185645"/>
                  </a:lnTo>
                  <a:lnTo>
                    <a:pt x="13670" y="189248"/>
                  </a:lnTo>
                  <a:lnTo>
                    <a:pt x="15067" y="192642"/>
                  </a:lnTo>
                  <a:lnTo>
                    <a:pt x="15998" y="195897"/>
                  </a:lnTo>
                  <a:lnTo>
                    <a:pt x="17492" y="203509"/>
                  </a:lnTo>
                  <a:lnTo>
                    <a:pt x="17751" y="209568"/>
                  </a:lnTo>
                  <a:lnTo>
                    <a:pt x="17860" y="214312"/>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1" name="SMARTInkAnnotation9"/>
            <p:cNvSpPr/>
            <p:nvPr/>
          </p:nvSpPr>
          <p:spPr>
            <a:xfrm>
              <a:off x="7037321" y="4662289"/>
              <a:ext cx="195286" cy="212725"/>
            </a:xfrm>
            <a:custGeom>
              <a:avLst/>
              <a:gdLst/>
              <a:ahLst/>
              <a:cxnLst/>
              <a:rect l="0" t="0" r="0" b="0"/>
              <a:pathLst>
                <a:path w="196454" h="213063">
                  <a:moveTo>
                    <a:pt x="0" y="7689"/>
                  </a:moveTo>
                  <a:lnTo>
                    <a:pt x="0" y="0"/>
                  </a:lnTo>
                  <a:lnTo>
                    <a:pt x="0" y="3868"/>
                  </a:lnTo>
                  <a:lnTo>
                    <a:pt x="993" y="5142"/>
                  </a:lnTo>
                  <a:lnTo>
                    <a:pt x="2646" y="5991"/>
                  </a:lnTo>
                  <a:lnTo>
                    <a:pt x="4740" y="6556"/>
                  </a:lnTo>
                  <a:lnTo>
                    <a:pt x="6137" y="7926"/>
                  </a:lnTo>
                  <a:lnTo>
                    <a:pt x="7068" y="9831"/>
                  </a:lnTo>
                  <a:lnTo>
                    <a:pt x="8103" y="14594"/>
                  </a:lnTo>
                  <a:lnTo>
                    <a:pt x="8562" y="20019"/>
                  </a:lnTo>
                  <a:lnTo>
                    <a:pt x="9677" y="22854"/>
                  </a:lnTo>
                  <a:lnTo>
                    <a:pt x="13561" y="28651"/>
                  </a:lnTo>
                  <a:lnTo>
                    <a:pt x="15949" y="34534"/>
                  </a:lnTo>
                  <a:lnTo>
                    <a:pt x="16586" y="37492"/>
                  </a:lnTo>
                  <a:lnTo>
                    <a:pt x="19939" y="43424"/>
                  </a:lnTo>
                  <a:lnTo>
                    <a:pt x="22222" y="46396"/>
                  </a:lnTo>
                  <a:lnTo>
                    <a:pt x="23745" y="50361"/>
                  </a:lnTo>
                  <a:lnTo>
                    <a:pt x="24760" y="54989"/>
                  </a:lnTo>
                  <a:lnTo>
                    <a:pt x="25436" y="60058"/>
                  </a:lnTo>
                  <a:lnTo>
                    <a:pt x="25887" y="64429"/>
                  </a:lnTo>
                  <a:lnTo>
                    <a:pt x="26188" y="68337"/>
                  </a:lnTo>
                  <a:lnTo>
                    <a:pt x="26389" y="71933"/>
                  </a:lnTo>
                  <a:lnTo>
                    <a:pt x="27514" y="75323"/>
                  </a:lnTo>
                  <a:lnTo>
                    <a:pt x="31412" y="81736"/>
                  </a:lnTo>
                  <a:lnTo>
                    <a:pt x="33839" y="85827"/>
                  </a:lnTo>
                  <a:lnTo>
                    <a:pt x="36450" y="90539"/>
                  </a:lnTo>
                  <a:lnTo>
                    <a:pt x="39183" y="95664"/>
                  </a:lnTo>
                  <a:lnTo>
                    <a:pt x="41005" y="100074"/>
                  </a:lnTo>
                  <a:lnTo>
                    <a:pt x="42219" y="104005"/>
                  </a:lnTo>
                  <a:lnTo>
                    <a:pt x="43029" y="107619"/>
                  </a:lnTo>
                  <a:lnTo>
                    <a:pt x="44561" y="112011"/>
                  </a:lnTo>
                  <a:lnTo>
                    <a:pt x="46575" y="116925"/>
                  </a:lnTo>
                  <a:lnTo>
                    <a:pt x="48910" y="122185"/>
                  </a:lnTo>
                  <a:lnTo>
                    <a:pt x="50465" y="126684"/>
                  </a:lnTo>
                  <a:lnTo>
                    <a:pt x="51503" y="130675"/>
                  </a:lnTo>
                  <a:lnTo>
                    <a:pt x="52195" y="134328"/>
                  </a:lnTo>
                  <a:lnTo>
                    <a:pt x="53647" y="138748"/>
                  </a:lnTo>
                  <a:lnTo>
                    <a:pt x="55609" y="143679"/>
                  </a:lnTo>
                  <a:lnTo>
                    <a:pt x="57908" y="148950"/>
                  </a:lnTo>
                  <a:lnTo>
                    <a:pt x="60435" y="153457"/>
                  </a:lnTo>
                  <a:lnTo>
                    <a:pt x="63110" y="157454"/>
                  </a:lnTo>
                  <a:lnTo>
                    <a:pt x="65885" y="161110"/>
                  </a:lnTo>
                  <a:lnTo>
                    <a:pt x="67736" y="164540"/>
                  </a:lnTo>
                  <a:lnTo>
                    <a:pt x="69793" y="170997"/>
                  </a:lnTo>
                  <a:lnTo>
                    <a:pt x="73352" y="177174"/>
                  </a:lnTo>
                  <a:lnTo>
                    <a:pt x="75690" y="180210"/>
                  </a:lnTo>
                  <a:lnTo>
                    <a:pt x="78288" y="186230"/>
                  </a:lnTo>
                  <a:lnTo>
                    <a:pt x="78982" y="189224"/>
                  </a:lnTo>
                  <a:lnTo>
                    <a:pt x="80436" y="191220"/>
                  </a:lnTo>
                  <a:lnTo>
                    <a:pt x="82398" y="192551"/>
                  </a:lnTo>
                  <a:lnTo>
                    <a:pt x="84697" y="193438"/>
                  </a:lnTo>
                  <a:lnTo>
                    <a:pt x="86231" y="195022"/>
                  </a:lnTo>
                  <a:lnTo>
                    <a:pt x="87252" y="197070"/>
                  </a:lnTo>
                  <a:lnTo>
                    <a:pt x="88892" y="202745"/>
                  </a:lnTo>
                  <a:lnTo>
                    <a:pt x="93918" y="208469"/>
                  </a:lnTo>
                  <a:lnTo>
                    <a:pt x="98217" y="213062"/>
                  </a:lnTo>
                  <a:lnTo>
                    <a:pt x="105914" y="205382"/>
                  </a:lnTo>
                  <a:lnTo>
                    <a:pt x="106604" y="202048"/>
                  </a:lnTo>
                  <a:lnTo>
                    <a:pt x="106788" y="199770"/>
                  </a:lnTo>
                  <a:lnTo>
                    <a:pt x="107904" y="197259"/>
                  </a:lnTo>
                  <a:lnTo>
                    <a:pt x="111788" y="191822"/>
                  </a:lnTo>
                  <a:lnTo>
                    <a:pt x="116822" y="186099"/>
                  </a:lnTo>
                  <a:lnTo>
                    <a:pt x="119553" y="183184"/>
                  </a:lnTo>
                  <a:lnTo>
                    <a:pt x="121373" y="180248"/>
                  </a:lnTo>
                  <a:lnTo>
                    <a:pt x="123397" y="174340"/>
                  </a:lnTo>
                  <a:lnTo>
                    <a:pt x="126942" y="168408"/>
                  </a:lnTo>
                  <a:lnTo>
                    <a:pt x="129277" y="165436"/>
                  </a:lnTo>
                  <a:lnTo>
                    <a:pt x="131870" y="159489"/>
                  </a:lnTo>
                  <a:lnTo>
                    <a:pt x="132562" y="156514"/>
                  </a:lnTo>
                  <a:lnTo>
                    <a:pt x="135976" y="150562"/>
                  </a:lnTo>
                  <a:lnTo>
                    <a:pt x="138276" y="147587"/>
                  </a:lnTo>
                  <a:lnTo>
                    <a:pt x="140831" y="141634"/>
                  </a:lnTo>
                  <a:lnTo>
                    <a:pt x="141513" y="138657"/>
                  </a:lnTo>
                  <a:lnTo>
                    <a:pt x="142959" y="134689"/>
                  </a:lnTo>
                  <a:lnTo>
                    <a:pt x="144915" y="130059"/>
                  </a:lnTo>
                  <a:lnTo>
                    <a:pt x="147212" y="124987"/>
                  </a:lnTo>
                  <a:lnTo>
                    <a:pt x="148743" y="120614"/>
                  </a:lnTo>
                  <a:lnTo>
                    <a:pt x="149763" y="116707"/>
                  </a:lnTo>
                  <a:lnTo>
                    <a:pt x="150445" y="113110"/>
                  </a:lnTo>
                  <a:lnTo>
                    <a:pt x="153846" y="106467"/>
                  </a:lnTo>
                  <a:lnTo>
                    <a:pt x="156142" y="103307"/>
                  </a:lnTo>
                  <a:lnTo>
                    <a:pt x="157674" y="99216"/>
                  </a:lnTo>
                  <a:lnTo>
                    <a:pt x="158693" y="94504"/>
                  </a:lnTo>
                  <a:lnTo>
                    <a:pt x="159374" y="89378"/>
                  </a:lnTo>
                  <a:lnTo>
                    <a:pt x="160820" y="84969"/>
                  </a:lnTo>
                  <a:lnTo>
                    <a:pt x="162776" y="81037"/>
                  </a:lnTo>
                  <a:lnTo>
                    <a:pt x="165072" y="77424"/>
                  </a:lnTo>
                  <a:lnTo>
                    <a:pt x="166603" y="74022"/>
                  </a:lnTo>
                  <a:lnTo>
                    <a:pt x="168304" y="67597"/>
                  </a:lnTo>
                  <a:lnTo>
                    <a:pt x="169750" y="65487"/>
                  </a:lnTo>
                  <a:lnTo>
                    <a:pt x="171705" y="64081"/>
                  </a:lnTo>
                  <a:lnTo>
                    <a:pt x="174001" y="63143"/>
                  </a:lnTo>
                  <a:lnTo>
                    <a:pt x="175533" y="61525"/>
                  </a:lnTo>
                  <a:lnTo>
                    <a:pt x="176552" y="59455"/>
                  </a:lnTo>
                  <a:lnTo>
                    <a:pt x="177687" y="54508"/>
                  </a:lnTo>
                  <a:lnTo>
                    <a:pt x="178192" y="49003"/>
                  </a:lnTo>
                  <a:lnTo>
                    <a:pt x="179318" y="47138"/>
                  </a:lnTo>
                  <a:lnTo>
                    <a:pt x="181061" y="45894"/>
                  </a:lnTo>
                  <a:lnTo>
                    <a:pt x="183215" y="45065"/>
                  </a:lnTo>
                  <a:lnTo>
                    <a:pt x="184651" y="43521"/>
                  </a:lnTo>
                  <a:lnTo>
                    <a:pt x="185609" y="41499"/>
                  </a:lnTo>
                  <a:lnTo>
                    <a:pt x="187145" y="35865"/>
                  </a:lnTo>
                  <a:lnTo>
                    <a:pt x="187411" y="30149"/>
                  </a:lnTo>
                  <a:lnTo>
                    <a:pt x="188441" y="28615"/>
                  </a:lnTo>
                  <a:lnTo>
                    <a:pt x="190120" y="27592"/>
                  </a:lnTo>
                  <a:lnTo>
                    <a:pt x="196453" y="25548"/>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2" name="SMARTInkAnnotation10"/>
            <p:cNvSpPr/>
            <p:nvPr/>
          </p:nvSpPr>
          <p:spPr>
            <a:xfrm>
              <a:off x="7277062" y="4662289"/>
              <a:ext cx="142892" cy="185737"/>
            </a:xfrm>
            <a:custGeom>
              <a:avLst/>
              <a:gdLst/>
              <a:ahLst/>
              <a:cxnLst/>
              <a:rect l="0" t="0" r="0" b="0"/>
              <a:pathLst>
                <a:path w="142766" h="187119">
                  <a:moveTo>
                    <a:pt x="8820" y="142472"/>
                  </a:moveTo>
                  <a:lnTo>
                    <a:pt x="13560" y="137732"/>
                  </a:lnTo>
                  <a:lnTo>
                    <a:pt x="15948" y="136336"/>
                  </a:lnTo>
                  <a:lnTo>
                    <a:pt x="18533" y="135405"/>
                  </a:lnTo>
                  <a:lnTo>
                    <a:pt x="21248" y="134784"/>
                  </a:lnTo>
                  <a:lnTo>
                    <a:pt x="23059" y="133378"/>
                  </a:lnTo>
                  <a:lnTo>
                    <a:pt x="24265" y="131449"/>
                  </a:lnTo>
                  <a:lnTo>
                    <a:pt x="25070" y="129170"/>
                  </a:lnTo>
                  <a:lnTo>
                    <a:pt x="26597" y="127651"/>
                  </a:lnTo>
                  <a:lnTo>
                    <a:pt x="28609" y="126638"/>
                  </a:lnTo>
                  <a:lnTo>
                    <a:pt x="30942" y="125964"/>
                  </a:lnTo>
                  <a:lnTo>
                    <a:pt x="33490" y="124521"/>
                  </a:lnTo>
                  <a:lnTo>
                    <a:pt x="36181" y="122567"/>
                  </a:lnTo>
                  <a:lnTo>
                    <a:pt x="38966" y="120273"/>
                  </a:lnTo>
                  <a:lnTo>
                    <a:pt x="41815" y="117751"/>
                  </a:lnTo>
                  <a:lnTo>
                    <a:pt x="47628" y="112303"/>
                  </a:lnTo>
                  <a:lnTo>
                    <a:pt x="49574" y="109461"/>
                  </a:lnTo>
                  <a:lnTo>
                    <a:pt x="51737" y="103657"/>
                  </a:lnTo>
                  <a:lnTo>
                    <a:pt x="53306" y="101713"/>
                  </a:lnTo>
                  <a:lnTo>
                    <a:pt x="55345" y="100416"/>
                  </a:lnTo>
                  <a:lnTo>
                    <a:pt x="57696" y="99552"/>
                  </a:lnTo>
                  <a:lnTo>
                    <a:pt x="59263" y="97984"/>
                  </a:lnTo>
                  <a:lnTo>
                    <a:pt x="60308" y="95946"/>
                  </a:lnTo>
                  <a:lnTo>
                    <a:pt x="61004" y="93596"/>
                  </a:lnTo>
                  <a:lnTo>
                    <a:pt x="61469" y="90044"/>
                  </a:lnTo>
                  <a:lnTo>
                    <a:pt x="61778" y="85692"/>
                  </a:lnTo>
                  <a:lnTo>
                    <a:pt x="62122" y="76557"/>
                  </a:lnTo>
                  <a:lnTo>
                    <a:pt x="62315" y="65836"/>
                  </a:lnTo>
                  <a:lnTo>
                    <a:pt x="62397" y="33222"/>
                  </a:lnTo>
                  <a:lnTo>
                    <a:pt x="61405" y="30944"/>
                  </a:lnTo>
                  <a:lnTo>
                    <a:pt x="59751" y="29424"/>
                  </a:lnTo>
                  <a:lnTo>
                    <a:pt x="57657" y="28412"/>
                  </a:lnTo>
                  <a:lnTo>
                    <a:pt x="56260" y="26745"/>
                  </a:lnTo>
                  <a:lnTo>
                    <a:pt x="55330" y="24640"/>
                  </a:lnTo>
                  <a:lnTo>
                    <a:pt x="53835" y="18876"/>
                  </a:lnTo>
                  <a:lnTo>
                    <a:pt x="50986" y="15441"/>
                  </a:lnTo>
                  <a:lnTo>
                    <a:pt x="45812" y="9893"/>
                  </a:lnTo>
                  <a:lnTo>
                    <a:pt x="45105" y="6488"/>
                  </a:lnTo>
                  <a:lnTo>
                    <a:pt x="44915" y="4192"/>
                  </a:lnTo>
                  <a:lnTo>
                    <a:pt x="43797" y="2660"/>
                  </a:lnTo>
                  <a:lnTo>
                    <a:pt x="42059" y="1639"/>
                  </a:lnTo>
                  <a:lnTo>
                    <a:pt x="36883" y="0"/>
                  </a:lnTo>
                  <a:lnTo>
                    <a:pt x="36458" y="859"/>
                  </a:lnTo>
                  <a:lnTo>
                    <a:pt x="35986" y="4458"/>
                  </a:lnTo>
                  <a:lnTo>
                    <a:pt x="34868" y="5814"/>
                  </a:lnTo>
                  <a:lnTo>
                    <a:pt x="33130" y="6718"/>
                  </a:lnTo>
                  <a:lnTo>
                    <a:pt x="30979" y="7321"/>
                  </a:lnTo>
                  <a:lnTo>
                    <a:pt x="29546" y="8715"/>
                  </a:lnTo>
                  <a:lnTo>
                    <a:pt x="28590" y="10637"/>
                  </a:lnTo>
                  <a:lnTo>
                    <a:pt x="27953" y="12910"/>
                  </a:lnTo>
                  <a:lnTo>
                    <a:pt x="24599" y="18082"/>
                  </a:lnTo>
                  <a:lnTo>
                    <a:pt x="19102" y="24746"/>
                  </a:lnTo>
                  <a:lnTo>
                    <a:pt x="15704" y="28303"/>
                  </a:lnTo>
                  <a:lnTo>
                    <a:pt x="13409" y="30641"/>
                  </a:lnTo>
                  <a:lnTo>
                    <a:pt x="11880" y="33191"/>
                  </a:lnTo>
                  <a:lnTo>
                    <a:pt x="10180" y="38672"/>
                  </a:lnTo>
                  <a:lnTo>
                    <a:pt x="9424" y="44414"/>
                  </a:lnTo>
                  <a:lnTo>
                    <a:pt x="9223" y="47335"/>
                  </a:lnTo>
                  <a:lnTo>
                    <a:pt x="9088" y="50274"/>
                  </a:lnTo>
                  <a:lnTo>
                    <a:pt x="8939" y="56185"/>
                  </a:lnTo>
                  <a:lnTo>
                    <a:pt x="7907" y="59150"/>
                  </a:lnTo>
                  <a:lnTo>
                    <a:pt x="6227" y="62120"/>
                  </a:lnTo>
                  <a:lnTo>
                    <a:pt x="4114" y="65092"/>
                  </a:lnTo>
                  <a:lnTo>
                    <a:pt x="2707" y="68065"/>
                  </a:lnTo>
                  <a:lnTo>
                    <a:pt x="1767" y="71040"/>
                  </a:lnTo>
                  <a:lnTo>
                    <a:pt x="1141" y="74015"/>
                  </a:lnTo>
                  <a:lnTo>
                    <a:pt x="725" y="76990"/>
                  </a:lnTo>
                  <a:lnTo>
                    <a:pt x="446" y="79966"/>
                  </a:lnTo>
                  <a:lnTo>
                    <a:pt x="261" y="82942"/>
                  </a:lnTo>
                  <a:lnTo>
                    <a:pt x="55" y="91541"/>
                  </a:lnTo>
                  <a:lnTo>
                    <a:pt x="0" y="96611"/>
                  </a:lnTo>
                  <a:lnTo>
                    <a:pt x="955" y="100985"/>
                  </a:lnTo>
                  <a:lnTo>
                    <a:pt x="2585" y="104892"/>
                  </a:lnTo>
                  <a:lnTo>
                    <a:pt x="4662" y="108489"/>
                  </a:lnTo>
                  <a:lnTo>
                    <a:pt x="6048" y="111880"/>
                  </a:lnTo>
                  <a:lnTo>
                    <a:pt x="6972" y="115132"/>
                  </a:lnTo>
                  <a:lnTo>
                    <a:pt x="7588" y="118292"/>
                  </a:lnTo>
                  <a:lnTo>
                    <a:pt x="7999" y="121391"/>
                  </a:lnTo>
                  <a:lnTo>
                    <a:pt x="8272" y="124450"/>
                  </a:lnTo>
                  <a:lnTo>
                    <a:pt x="8454" y="127481"/>
                  </a:lnTo>
                  <a:lnTo>
                    <a:pt x="9568" y="130494"/>
                  </a:lnTo>
                  <a:lnTo>
                    <a:pt x="11303" y="133494"/>
                  </a:lnTo>
                  <a:lnTo>
                    <a:pt x="13452" y="136487"/>
                  </a:lnTo>
                  <a:lnTo>
                    <a:pt x="15876" y="139474"/>
                  </a:lnTo>
                  <a:lnTo>
                    <a:pt x="18486" y="142458"/>
                  </a:lnTo>
                  <a:lnTo>
                    <a:pt x="21216" y="145440"/>
                  </a:lnTo>
                  <a:lnTo>
                    <a:pt x="23036" y="148419"/>
                  </a:lnTo>
                  <a:lnTo>
                    <a:pt x="24251" y="151398"/>
                  </a:lnTo>
                  <a:lnTo>
                    <a:pt x="25060" y="154376"/>
                  </a:lnTo>
                  <a:lnTo>
                    <a:pt x="26591" y="156361"/>
                  </a:lnTo>
                  <a:lnTo>
                    <a:pt x="28605" y="157685"/>
                  </a:lnTo>
                  <a:lnTo>
                    <a:pt x="30940" y="158567"/>
                  </a:lnTo>
                  <a:lnTo>
                    <a:pt x="33489" y="160148"/>
                  </a:lnTo>
                  <a:lnTo>
                    <a:pt x="36179" y="162194"/>
                  </a:lnTo>
                  <a:lnTo>
                    <a:pt x="38966" y="164549"/>
                  </a:lnTo>
                  <a:lnTo>
                    <a:pt x="41815" y="167113"/>
                  </a:lnTo>
                  <a:lnTo>
                    <a:pt x="47627" y="172606"/>
                  </a:lnTo>
                  <a:lnTo>
                    <a:pt x="50567" y="174468"/>
                  </a:lnTo>
                  <a:lnTo>
                    <a:pt x="53518" y="175709"/>
                  </a:lnTo>
                  <a:lnTo>
                    <a:pt x="60643" y="177701"/>
                  </a:lnTo>
                  <a:lnTo>
                    <a:pt x="64263" y="180619"/>
                  </a:lnTo>
                  <a:lnTo>
                    <a:pt x="66619" y="182787"/>
                  </a:lnTo>
                  <a:lnTo>
                    <a:pt x="69180" y="184231"/>
                  </a:lnTo>
                  <a:lnTo>
                    <a:pt x="71880" y="185195"/>
                  </a:lnTo>
                  <a:lnTo>
                    <a:pt x="74672" y="185837"/>
                  </a:lnTo>
                  <a:lnTo>
                    <a:pt x="77526" y="186265"/>
                  </a:lnTo>
                  <a:lnTo>
                    <a:pt x="80421" y="186550"/>
                  </a:lnTo>
                  <a:lnTo>
                    <a:pt x="83343" y="186741"/>
                  </a:lnTo>
                  <a:lnTo>
                    <a:pt x="86283" y="186867"/>
                  </a:lnTo>
                  <a:lnTo>
                    <a:pt x="92195" y="187008"/>
                  </a:lnTo>
                  <a:lnTo>
                    <a:pt x="114212" y="187118"/>
                  </a:lnTo>
                  <a:lnTo>
                    <a:pt x="117838" y="184474"/>
                  </a:lnTo>
                  <a:lnTo>
                    <a:pt x="123509" y="179433"/>
                  </a:lnTo>
                  <a:lnTo>
                    <a:pt x="126931" y="178743"/>
                  </a:lnTo>
                  <a:lnTo>
                    <a:pt x="129232" y="178559"/>
                  </a:lnTo>
                  <a:lnTo>
                    <a:pt x="131759" y="178437"/>
                  </a:lnTo>
                  <a:lnTo>
                    <a:pt x="142765" y="178191"/>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3" name="SMARTInkAnnotation11"/>
            <p:cNvSpPr/>
            <p:nvPr/>
          </p:nvSpPr>
          <p:spPr>
            <a:xfrm>
              <a:off x="7412016" y="4655939"/>
              <a:ext cx="160357" cy="228599"/>
            </a:xfrm>
            <a:custGeom>
              <a:avLst/>
              <a:gdLst/>
              <a:ahLst/>
              <a:cxnLst/>
              <a:rect l="0" t="0" r="0" b="0"/>
              <a:pathLst>
                <a:path w="160722" h="228385">
                  <a:moveTo>
                    <a:pt x="107145" y="23003"/>
                  </a:moveTo>
                  <a:lnTo>
                    <a:pt x="107145" y="9365"/>
                  </a:lnTo>
                  <a:lnTo>
                    <a:pt x="106153" y="7958"/>
                  </a:lnTo>
                  <a:lnTo>
                    <a:pt x="104500" y="7020"/>
                  </a:lnTo>
                  <a:lnTo>
                    <a:pt x="98583" y="5253"/>
                  </a:lnTo>
                  <a:lnTo>
                    <a:pt x="93584" y="5176"/>
                  </a:lnTo>
                  <a:lnTo>
                    <a:pt x="77234" y="5146"/>
                  </a:lnTo>
                  <a:lnTo>
                    <a:pt x="74306" y="4153"/>
                  </a:lnTo>
                  <a:lnTo>
                    <a:pt x="71362" y="2499"/>
                  </a:lnTo>
                  <a:lnTo>
                    <a:pt x="68407" y="404"/>
                  </a:lnTo>
                  <a:lnTo>
                    <a:pt x="65445" y="0"/>
                  </a:lnTo>
                  <a:lnTo>
                    <a:pt x="62478" y="722"/>
                  </a:lnTo>
                  <a:lnTo>
                    <a:pt x="59509" y="2195"/>
                  </a:lnTo>
                  <a:lnTo>
                    <a:pt x="56535" y="3178"/>
                  </a:lnTo>
                  <a:lnTo>
                    <a:pt x="53562" y="3833"/>
                  </a:lnTo>
                  <a:lnTo>
                    <a:pt x="50587" y="4270"/>
                  </a:lnTo>
                  <a:lnTo>
                    <a:pt x="47612" y="4561"/>
                  </a:lnTo>
                  <a:lnTo>
                    <a:pt x="44636" y="4755"/>
                  </a:lnTo>
                  <a:lnTo>
                    <a:pt x="41660" y="4884"/>
                  </a:lnTo>
                  <a:lnTo>
                    <a:pt x="38684" y="5963"/>
                  </a:lnTo>
                  <a:lnTo>
                    <a:pt x="35707" y="7675"/>
                  </a:lnTo>
                  <a:lnTo>
                    <a:pt x="32731" y="9807"/>
                  </a:lnTo>
                  <a:lnTo>
                    <a:pt x="29755" y="11229"/>
                  </a:lnTo>
                  <a:lnTo>
                    <a:pt x="26778" y="12177"/>
                  </a:lnTo>
                  <a:lnTo>
                    <a:pt x="23802" y="12809"/>
                  </a:lnTo>
                  <a:lnTo>
                    <a:pt x="20825" y="14223"/>
                  </a:lnTo>
                  <a:lnTo>
                    <a:pt x="17849" y="16157"/>
                  </a:lnTo>
                  <a:lnTo>
                    <a:pt x="14872" y="18439"/>
                  </a:lnTo>
                  <a:lnTo>
                    <a:pt x="12888" y="20952"/>
                  </a:lnTo>
                  <a:lnTo>
                    <a:pt x="11564" y="23621"/>
                  </a:lnTo>
                  <a:lnTo>
                    <a:pt x="10682" y="26391"/>
                  </a:lnTo>
                  <a:lnTo>
                    <a:pt x="9103" y="28238"/>
                  </a:lnTo>
                  <a:lnTo>
                    <a:pt x="7057" y="29469"/>
                  </a:lnTo>
                  <a:lnTo>
                    <a:pt x="4700" y="30291"/>
                  </a:lnTo>
                  <a:lnTo>
                    <a:pt x="3131" y="31830"/>
                  </a:lnTo>
                  <a:lnTo>
                    <a:pt x="2084" y="33849"/>
                  </a:lnTo>
                  <a:lnTo>
                    <a:pt x="920" y="38737"/>
                  </a:lnTo>
                  <a:lnTo>
                    <a:pt x="402" y="44217"/>
                  </a:lnTo>
                  <a:lnTo>
                    <a:pt x="174" y="49960"/>
                  </a:lnTo>
                  <a:lnTo>
                    <a:pt x="13" y="58560"/>
                  </a:lnTo>
                  <a:lnTo>
                    <a:pt x="0" y="62949"/>
                  </a:lnTo>
                  <a:lnTo>
                    <a:pt x="988" y="65509"/>
                  </a:lnTo>
                  <a:lnTo>
                    <a:pt x="4733" y="70998"/>
                  </a:lnTo>
                  <a:lnTo>
                    <a:pt x="9085" y="76470"/>
                  </a:lnTo>
                  <a:lnTo>
                    <a:pt x="16499" y="84124"/>
                  </a:lnTo>
                  <a:lnTo>
                    <a:pt x="22189" y="89840"/>
                  </a:lnTo>
                  <a:lnTo>
                    <a:pt x="24711" y="91373"/>
                  </a:lnTo>
                  <a:lnTo>
                    <a:pt x="27384" y="92396"/>
                  </a:lnTo>
                  <a:lnTo>
                    <a:pt x="30159" y="93077"/>
                  </a:lnTo>
                  <a:lnTo>
                    <a:pt x="33001" y="93531"/>
                  </a:lnTo>
                  <a:lnTo>
                    <a:pt x="35888" y="93835"/>
                  </a:lnTo>
                  <a:lnTo>
                    <a:pt x="38805" y="94036"/>
                  </a:lnTo>
                  <a:lnTo>
                    <a:pt x="41740" y="94171"/>
                  </a:lnTo>
                  <a:lnTo>
                    <a:pt x="47650" y="94321"/>
                  </a:lnTo>
                  <a:lnTo>
                    <a:pt x="74404" y="94437"/>
                  </a:lnTo>
                  <a:lnTo>
                    <a:pt x="77381" y="95430"/>
                  </a:lnTo>
                  <a:lnTo>
                    <a:pt x="80357" y="97084"/>
                  </a:lnTo>
                  <a:lnTo>
                    <a:pt x="83334" y="99180"/>
                  </a:lnTo>
                  <a:lnTo>
                    <a:pt x="86309" y="100576"/>
                  </a:lnTo>
                  <a:lnTo>
                    <a:pt x="89286" y="101507"/>
                  </a:lnTo>
                  <a:lnTo>
                    <a:pt x="96451" y="103002"/>
                  </a:lnTo>
                  <a:lnTo>
                    <a:pt x="100078" y="105853"/>
                  </a:lnTo>
                  <a:lnTo>
                    <a:pt x="102433" y="108001"/>
                  </a:lnTo>
                  <a:lnTo>
                    <a:pt x="105988" y="109434"/>
                  </a:lnTo>
                  <a:lnTo>
                    <a:pt x="110344" y="110389"/>
                  </a:lnTo>
                  <a:lnTo>
                    <a:pt x="122108" y="111923"/>
                  </a:lnTo>
                  <a:lnTo>
                    <a:pt x="126364" y="114778"/>
                  </a:lnTo>
                  <a:lnTo>
                    <a:pt x="128887" y="116928"/>
                  </a:lnTo>
                  <a:lnTo>
                    <a:pt x="131562" y="118362"/>
                  </a:lnTo>
                  <a:lnTo>
                    <a:pt x="134338" y="119318"/>
                  </a:lnTo>
                  <a:lnTo>
                    <a:pt x="137180" y="119955"/>
                  </a:lnTo>
                  <a:lnTo>
                    <a:pt x="139074" y="121372"/>
                  </a:lnTo>
                  <a:lnTo>
                    <a:pt x="140338" y="123309"/>
                  </a:lnTo>
                  <a:lnTo>
                    <a:pt x="141181" y="125592"/>
                  </a:lnTo>
                  <a:lnTo>
                    <a:pt x="142734" y="127114"/>
                  </a:lnTo>
                  <a:lnTo>
                    <a:pt x="144762" y="128129"/>
                  </a:lnTo>
                  <a:lnTo>
                    <a:pt x="147106" y="128806"/>
                  </a:lnTo>
                  <a:lnTo>
                    <a:pt x="148668" y="130249"/>
                  </a:lnTo>
                  <a:lnTo>
                    <a:pt x="149710" y="132203"/>
                  </a:lnTo>
                  <a:lnTo>
                    <a:pt x="150868" y="137021"/>
                  </a:lnTo>
                  <a:lnTo>
                    <a:pt x="151383" y="142469"/>
                  </a:lnTo>
                  <a:lnTo>
                    <a:pt x="151672" y="146374"/>
                  </a:lnTo>
                  <a:lnTo>
                    <a:pt x="156499" y="152272"/>
                  </a:lnTo>
                  <a:lnTo>
                    <a:pt x="157907" y="154822"/>
                  </a:lnTo>
                  <a:lnTo>
                    <a:pt x="159472" y="160303"/>
                  </a:lnTo>
                  <a:lnTo>
                    <a:pt x="160167" y="166046"/>
                  </a:lnTo>
                  <a:lnTo>
                    <a:pt x="160476" y="171906"/>
                  </a:lnTo>
                  <a:lnTo>
                    <a:pt x="160614" y="177817"/>
                  </a:lnTo>
                  <a:lnTo>
                    <a:pt x="160721" y="199833"/>
                  </a:lnTo>
                  <a:lnTo>
                    <a:pt x="158076" y="203458"/>
                  </a:lnTo>
                  <a:lnTo>
                    <a:pt x="155982" y="205814"/>
                  </a:lnTo>
                  <a:lnTo>
                    <a:pt x="154586" y="208377"/>
                  </a:lnTo>
                  <a:lnTo>
                    <a:pt x="153035" y="213870"/>
                  </a:lnTo>
                  <a:lnTo>
                    <a:pt x="152161" y="217801"/>
                  </a:lnTo>
                  <a:lnTo>
                    <a:pt x="147162" y="223706"/>
                  </a:lnTo>
                  <a:lnTo>
                    <a:pt x="144737" y="225266"/>
                  </a:lnTo>
                  <a:lnTo>
                    <a:pt x="142129" y="226306"/>
                  </a:lnTo>
                  <a:lnTo>
                    <a:pt x="135553" y="227974"/>
                  </a:lnTo>
                  <a:lnTo>
                    <a:pt x="132008" y="228203"/>
                  </a:lnTo>
                  <a:lnTo>
                    <a:pt x="126388" y="228350"/>
                  </a:lnTo>
                  <a:lnTo>
                    <a:pt x="104050" y="228384"/>
                  </a:lnTo>
                  <a:lnTo>
                    <a:pt x="102105" y="227392"/>
                  </a:lnTo>
                  <a:lnTo>
                    <a:pt x="100809" y="225739"/>
                  </a:lnTo>
                  <a:lnTo>
                    <a:pt x="99945" y="223644"/>
                  </a:lnTo>
                  <a:lnTo>
                    <a:pt x="98376" y="222248"/>
                  </a:lnTo>
                  <a:lnTo>
                    <a:pt x="96338" y="221317"/>
                  </a:lnTo>
                  <a:lnTo>
                    <a:pt x="91429" y="220283"/>
                  </a:lnTo>
                  <a:lnTo>
                    <a:pt x="88730" y="220007"/>
                  </a:lnTo>
                  <a:lnTo>
                    <a:pt x="82010" y="219564"/>
                  </a:lnTo>
                  <a:lnTo>
                    <a:pt x="78445" y="219504"/>
                  </a:lnTo>
                  <a:lnTo>
                    <a:pt x="72813" y="219466"/>
                  </a:lnTo>
                  <a:lnTo>
                    <a:pt x="69397" y="216815"/>
                  </a:lnTo>
                  <a:lnTo>
                    <a:pt x="62533" y="210558"/>
                  </a:lnTo>
                  <a:lnTo>
                    <a:pt x="57767" y="210536"/>
                  </a:lnTo>
                  <a:lnTo>
                    <a:pt x="56367" y="211524"/>
                  </a:lnTo>
                  <a:lnTo>
                    <a:pt x="55435" y="213176"/>
                  </a:lnTo>
                  <a:lnTo>
                    <a:pt x="53677" y="219088"/>
                  </a:lnTo>
                  <a:lnTo>
                    <a:pt x="48860" y="219347"/>
                  </a:lnTo>
                  <a:lnTo>
                    <a:pt x="44638" y="219456"/>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4" name="SMARTInkAnnotation12"/>
            <p:cNvSpPr/>
            <p:nvPr/>
          </p:nvSpPr>
          <p:spPr>
            <a:xfrm>
              <a:off x="6929358" y="4455914"/>
              <a:ext cx="9526" cy="0"/>
            </a:xfrm>
            <a:custGeom>
              <a:avLst/>
              <a:gdLst/>
              <a:ahLst/>
              <a:cxnLst/>
              <a:rect l="0" t="0" r="0" b="0"/>
              <a:pathLst>
                <a:path w="8931" h="1">
                  <a:moveTo>
                    <a:pt x="0" y="0"/>
                  </a:moveTo>
                  <a:lnTo>
                    <a:pt x="8930" y="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800" b="1" u="sng" dirty="0">
                <a:latin typeface="+mj-lt"/>
                <a:ea typeface="+mj-ea"/>
                <a:cs typeface="+mj-cs"/>
              </a:rPr>
              <a:t>Groups of three</a:t>
            </a:r>
          </a:p>
        </p:txBody>
      </p:sp>
      <p:sp>
        <p:nvSpPr>
          <p:cNvPr id="4099"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Font typeface="Wingdings" pitchFamily="2" charset="2"/>
              <a:buNone/>
            </a:pPr>
            <a:r>
              <a:rPr lang="en-GB" sz="3600" dirty="0">
                <a:latin typeface="Calibri" pitchFamily="34" charset="0"/>
              </a:rPr>
              <a:t>When three adjectives or phrases are used together to make them stand out. </a:t>
            </a:r>
          </a:p>
          <a:p>
            <a:pPr algn="ctr" eaLnBrk="1" hangingPunct="1">
              <a:spcBef>
                <a:spcPct val="20000"/>
              </a:spcBef>
              <a:buFont typeface="Wingdings" pitchFamily="2" charset="2"/>
              <a:buNone/>
            </a:pPr>
            <a:endParaRPr lang="en-GB" sz="3600" dirty="0">
              <a:latin typeface="Calibri" pitchFamily="34" charset="0"/>
            </a:endParaRPr>
          </a:p>
          <a:p>
            <a:pPr algn="ctr" eaLnBrk="1" hangingPunct="1">
              <a:spcBef>
                <a:spcPct val="20000"/>
              </a:spcBef>
              <a:buFont typeface="Wingdings" pitchFamily="2" charset="2"/>
              <a:buNone/>
            </a:pPr>
            <a:r>
              <a:rPr lang="en-GB" sz="3600" b="1" dirty="0">
                <a:solidFill>
                  <a:srgbClr val="FFFF00"/>
                </a:solidFill>
                <a:latin typeface="Calibri" pitchFamily="34" charset="0"/>
              </a:rPr>
              <a:t>e.g.</a:t>
            </a:r>
            <a:r>
              <a:rPr lang="en-GB" sz="3600" b="1" i="1" dirty="0">
                <a:solidFill>
                  <a:srgbClr val="FFFF00"/>
                </a:solidFill>
                <a:latin typeface="Calibri" pitchFamily="34" charset="0"/>
              </a:rPr>
              <a:t> Homework is boring, dull and uninteresting.</a:t>
            </a:r>
            <a:r>
              <a:rPr lang="en-GB" sz="3200" b="1" dirty="0">
                <a:solidFill>
                  <a:srgbClr val="FFFF00"/>
                </a:solidFill>
                <a:latin typeface="Calibri"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800" u="sng" dirty="0">
                <a:latin typeface="+mj-lt"/>
                <a:ea typeface="+mj-ea"/>
                <a:cs typeface="+mj-cs"/>
              </a:rPr>
              <a:t>Repetition</a:t>
            </a:r>
            <a:r>
              <a:rPr lang="en-GB" sz="4400" dirty="0">
                <a:latin typeface="+mj-lt"/>
                <a:ea typeface="+mj-ea"/>
                <a:cs typeface="+mj-cs"/>
              </a:rPr>
              <a:t> </a:t>
            </a:r>
          </a:p>
        </p:txBody>
      </p:sp>
      <p:sp>
        <p:nvSpPr>
          <p:cNvPr id="5123" name="Rectangle 3"/>
          <p:cNvSpPr txBox="1">
            <a:spLocks noChangeArrowheads="1"/>
          </p:cNvSpPr>
          <p:nvPr/>
        </p:nvSpPr>
        <p:spPr bwMode="auto">
          <a:xfrm>
            <a:off x="434320" y="1600199"/>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Font typeface="Wingdings" pitchFamily="2" charset="2"/>
              <a:buNone/>
            </a:pPr>
            <a:r>
              <a:rPr lang="en-GB" sz="4000" i="1" dirty="0">
                <a:latin typeface="Calibri" pitchFamily="34" charset="0"/>
              </a:rPr>
              <a:t>Words or phrases are repeated so that they stick in the reader’s mind.</a:t>
            </a:r>
            <a:r>
              <a:rPr lang="en-GB" sz="3200" dirty="0">
                <a:latin typeface="Calibri" pitchFamily="34" charset="0"/>
              </a:rPr>
              <a:t> </a:t>
            </a:r>
          </a:p>
          <a:p>
            <a:pPr algn="ctr" eaLnBrk="1" hangingPunct="1">
              <a:spcBef>
                <a:spcPct val="20000"/>
              </a:spcBef>
              <a:buFont typeface="Wingdings" pitchFamily="2" charset="2"/>
              <a:buNone/>
            </a:pPr>
            <a:endParaRPr lang="en-GB" sz="4400" i="1" dirty="0">
              <a:latin typeface="Calibri" pitchFamily="34" charset="0"/>
            </a:endParaRPr>
          </a:p>
          <a:p>
            <a:pPr algn="ctr" eaLnBrk="1" hangingPunct="1">
              <a:spcBef>
                <a:spcPct val="20000"/>
              </a:spcBef>
              <a:buFont typeface="Wingdings" pitchFamily="2" charset="2"/>
              <a:buNone/>
            </a:pPr>
            <a:r>
              <a:rPr lang="en-GB" sz="3600" i="1" dirty="0">
                <a:solidFill>
                  <a:srgbClr val="FFFF00"/>
                </a:solidFill>
                <a:latin typeface="Calibri" pitchFamily="34" charset="0"/>
              </a:rPr>
              <a:t>e.g. remember what is was like to be at school; remember how much work you had.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800" u="sng" dirty="0">
                <a:latin typeface="+mj-lt"/>
                <a:ea typeface="+mj-ea"/>
                <a:cs typeface="+mj-cs"/>
              </a:rPr>
              <a:t>Superlatives</a:t>
            </a:r>
            <a:endParaRPr lang="en-GB" sz="4400" dirty="0">
              <a:latin typeface="+mj-lt"/>
              <a:ea typeface="+mj-ea"/>
              <a:cs typeface="+mj-cs"/>
            </a:endParaRPr>
          </a:p>
        </p:txBody>
      </p:sp>
      <p:sp>
        <p:nvSpPr>
          <p:cNvPr id="5123"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Font typeface="Wingdings" pitchFamily="2" charset="2"/>
              <a:buNone/>
            </a:pPr>
            <a:r>
              <a:rPr lang="en-GB" sz="4000" i="1" dirty="0">
                <a:latin typeface="Calibri" pitchFamily="34" charset="0"/>
              </a:rPr>
              <a:t>Words that show that something is the best or the most</a:t>
            </a:r>
            <a:endParaRPr lang="en-GB" sz="3200" dirty="0">
              <a:latin typeface="Calibri" pitchFamily="34" charset="0"/>
            </a:endParaRPr>
          </a:p>
          <a:p>
            <a:pPr algn="ctr" eaLnBrk="1" hangingPunct="1">
              <a:spcBef>
                <a:spcPct val="20000"/>
              </a:spcBef>
              <a:buFont typeface="Wingdings" pitchFamily="2" charset="2"/>
              <a:buNone/>
            </a:pPr>
            <a:endParaRPr lang="en-GB" sz="4400" i="1" dirty="0">
              <a:latin typeface="Calibri" pitchFamily="34" charset="0"/>
            </a:endParaRPr>
          </a:p>
          <a:p>
            <a:pPr algn="ctr" eaLnBrk="1" hangingPunct="1">
              <a:spcBef>
                <a:spcPct val="20000"/>
              </a:spcBef>
              <a:buFont typeface="Wingdings" pitchFamily="2" charset="2"/>
              <a:buNone/>
            </a:pPr>
            <a:r>
              <a:rPr lang="en-GB" sz="3600" i="1" dirty="0">
                <a:solidFill>
                  <a:srgbClr val="FFFF00"/>
                </a:solidFill>
                <a:latin typeface="Calibri" pitchFamily="34" charset="0"/>
              </a:rPr>
              <a:t>e.g. best, coolest, fastest, most wonderful, best, most amazing, loveliest, freshest</a:t>
            </a:r>
          </a:p>
        </p:txBody>
      </p:sp>
    </p:spTree>
    <p:extLst>
      <p:ext uri="{BB962C8B-B14F-4D97-AF65-F5344CB8AC3E}">
        <p14:creationId xmlns:p14="http://schemas.microsoft.com/office/powerpoint/2010/main" val="126338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400" u="sng" dirty="0">
                <a:latin typeface="+mj-lt"/>
                <a:ea typeface="+mj-ea"/>
                <a:cs typeface="+mj-cs"/>
              </a:rPr>
              <a:t>Emotive Language</a:t>
            </a:r>
            <a:r>
              <a:rPr lang="en-GB" sz="4400" dirty="0">
                <a:latin typeface="+mj-lt"/>
                <a:ea typeface="+mj-ea"/>
                <a:cs typeface="+mj-cs"/>
              </a:rPr>
              <a:t> </a:t>
            </a:r>
          </a:p>
        </p:txBody>
      </p:sp>
      <p:sp>
        <p:nvSpPr>
          <p:cNvPr id="6147"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Font typeface="Wingdings" pitchFamily="2" charset="2"/>
              <a:buNone/>
            </a:pPr>
            <a:r>
              <a:rPr lang="en-GB" sz="4000" i="1" dirty="0">
                <a:latin typeface="Calibri" pitchFamily="34" charset="0"/>
              </a:rPr>
              <a:t>When words are used to make the reader feel a certain emotion, like sadness or anger.</a:t>
            </a:r>
            <a:r>
              <a:rPr lang="en-GB" sz="4000" dirty="0">
                <a:latin typeface="Calibri" pitchFamily="34" charset="0"/>
              </a:rPr>
              <a:t> </a:t>
            </a:r>
          </a:p>
          <a:p>
            <a:pPr algn="ctr" eaLnBrk="1" hangingPunct="1">
              <a:spcBef>
                <a:spcPct val="20000"/>
              </a:spcBef>
              <a:buFont typeface="Wingdings" pitchFamily="2" charset="2"/>
              <a:buNone/>
            </a:pPr>
            <a:endParaRPr lang="en-GB" sz="4000" i="1" dirty="0">
              <a:solidFill>
                <a:srgbClr val="FF0000"/>
              </a:solidFill>
              <a:latin typeface="Calibri" pitchFamily="34" charset="0"/>
            </a:endParaRPr>
          </a:p>
          <a:p>
            <a:pPr algn="ctr" eaLnBrk="1" hangingPunct="1">
              <a:spcBef>
                <a:spcPct val="20000"/>
              </a:spcBef>
              <a:buFont typeface="Wingdings" pitchFamily="2" charset="2"/>
              <a:buNone/>
            </a:pPr>
            <a:r>
              <a:rPr lang="en-GB" sz="3600" i="1" dirty="0">
                <a:solidFill>
                  <a:srgbClr val="FFFF00"/>
                </a:solidFill>
                <a:latin typeface="Calibri" pitchFamily="34" charset="0"/>
              </a:rPr>
              <a:t>e.g. We are the poor, helpless children who are forced to do hours and hours of homework every night.</a:t>
            </a:r>
            <a:r>
              <a:rPr lang="en-GB" sz="4000" dirty="0">
                <a:solidFill>
                  <a:srgbClr val="FF0000"/>
                </a:solidFill>
                <a:latin typeface="Calibri"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400" u="sng" dirty="0">
                <a:latin typeface="+mj-lt"/>
                <a:ea typeface="+mj-ea"/>
                <a:cs typeface="+mj-cs"/>
              </a:rPr>
              <a:t>Exaggeration </a:t>
            </a:r>
          </a:p>
        </p:txBody>
      </p:sp>
      <p:sp>
        <p:nvSpPr>
          <p:cNvPr id="7171"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20000"/>
              </a:spcBef>
              <a:buFont typeface="Wingdings" pitchFamily="2" charset="2"/>
              <a:buNone/>
            </a:pPr>
            <a:r>
              <a:rPr lang="en-GB" sz="4400" dirty="0">
                <a:latin typeface="Calibri" pitchFamily="34" charset="0"/>
              </a:rPr>
              <a:t>When information is given that is over the top, or slightly untrue.</a:t>
            </a:r>
          </a:p>
          <a:p>
            <a:pPr algn="ctr" eaLnBrk="1" hangingPunct="1">
              <a:lnSpc>
                <a:spcPct val="90000"/>
              </a:lnSpc>
              <a:spcBef>
                <a:spcPct val="20000"/>
              </a:spcBef>
              <a:buFont typeface="Wingdings" pitchFamily="2" charset="2"/>
              <a:buNone/>
            </a:pPr>
            <a:endParaRPr lang="en-GB" sz="4400" dirty="0">
              <a:solidFill>
                <a:srgbClr val="FFFF00"/>
              </a:solidFill>
              <a:latin typeface="Calibri" pitchFamily="34" charset="0"/>
            </a:endParaRPr>
          </a:p>
          <a:p>
            <a:pPr algn="ctr" eaLnBrk="1" hangingPunct="1">
              <a:lnSpc>
                <a:spcPct val="90000"/>
              </a:lnSpc>
              <a:spcBef>
                <a:spcPct val="20000"/>
              </a:spcBef>
              <a:buFont typeface="Wingdings" pitchFamily="2" charset="2"/>
              <a:buNone/>
            </a:pPr>
            <a:r>
              <a:rPr lang="en-GB" sz="3600" dirty="0">
                <a:solidFill>
                  <a:srgbClr val="FFFF00"/>
                </a:solidFill>
                <a:latin typeface="Calibri" pitchFamily="34" charset="0"/>
              </a:rPr>
              <a:t> </a:t>
            </a:r>
            <a:r>
              <a:rPr lang="en-GB" sz="3600" i="1" dirty="0">
                <a:solidFill>
                  <a:srgbClr val="FFFF00"/>
                </a:solidFill>
                <a:latin typeface="Calibri" pitchFamily="34" charset="0"/>
              </a:rPr>
              <a:t>e.g. If I get one more piece of homework, I am going to move to the moon!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algn="ctr" fontAlgn="auto">
              <a:spcAft>
                <a:spcPts val="0"/>
              </a:spcAft>
              <a:defRPr/>
            </a:pPr>
            <a:r>
              <a:rPr lang="en-GB" sz="4400" u="sng" dirty="0">
                <a:latin typeface="+mj-lt"/>
                <a:ea typeface="+mj-ea"/>
                <a:cs typeface="+mj-cs"/>
              </a:rPr>
              <a:t>Rhetorical questions</a:t>
            </a:r>
            <a:r>
              <a:rPr lang="en-GB" sz="4400" dirty="0">
                <a:latin typeface="+mj-lt"/>
                <a:ea typeface="+mj-ea"/>
                <a:cs typeface="+mj-cs"/>
              </a:rPr>
              <a:t> </a:t>
            </a:r>
          </a:p>
        </p:txBody>
      </p:sp>
      <p:sp>
        <p:nvSpPr>
          <p:cNvPr id="8195"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20000"/>
              </a:spcBef>
              <a:buFont typeface="Wingdings" pitchFamily="2" charset="2"/>
              <a:buNone/>
            </a:pPr>
            <a:r>
              <a:rPr lang="en-GB" sz="4000" dirty="0">
                <a:latin typeface="Calibri" pitchFamily="34" charset="0"/>
              </a:rPr>
              <a:t>Using questions that don’t need an answer to get the audience to think. </a:t>
            </a:r>
          </a:p>
          <a:p>
            <a:pPr algn="ctr" eaLnBrk="1" hangingPunct="1">
              <a:lnSpc>
                <a:spcPct val="90000"/>
              </a:lnSpc>
              <a:spcBef>
                <a:spcPct val="20000"/>
              </a:spcBef>
              <a:buFont typeface="Wingdings" pitchFamily="2" charset="2"/>
              <a:buNone/>
            </a:pPr>
            <a:endParaRPr lang="en-GB" sz="4000" dirty="0">
              <a:latin typeface="Calibri" pitchFamily="34" charset="0"/>
            </a:endParaRPr>
          </a:p>
          <a:p>
            <a:pPr algn="ctr" eaLnBrk="1" hangingPunct="1">
              <a:lnSpc>
                <a:spcPct val="90000"/>
              </a:lnSpc>
              <a:spcBef>
                <a:spcPct val="20000"/>
              </a:spcBef>
              <a:buFont typeface="Wingdings" pitchFamily="2" charset="2"/>
              <a:buNone/>
            </a:pPr>
            <a:r>
              <a:rPr lang="en-GB" sz="4000" dirty="0">
                <a:solidFill>
                  <a:srgbClr val="FFFF00"/>
                </a:solidFill>
                <a:latin typeface="Calibri" pitchFamily="34" charset="0"/>
              </a:rPr>
              <a:t>e.g. Could you live with yourself if you missed out on this opportunity?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7801836" cy="1754326"/>
          </a:xfrm>
          <a:prstGeom prst="rect">
            <a:avLst/>
          </a:prstGeom>
          <a:noFill/>
        </p:spPr>
        <p:txBody>
          <a:bodyPr>
            <a:spAutoFit/>
          </a:bodyPr>
          <a:lstStyle/>
          <a:p>
            <a:pPr algn="ctr" fontAlgn="auto">
              <a:spcBef>
                <a:spcPts val="0"/>
              </a:spcBef>
              <a:spcAft>
                <a:spcPts val="0"/>
              </a:spcAft>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rPr>
              <a:t>Do children have too much homework?</a:t>
            </a:r>
          </a:p>
        </p:txBody>
      </p:sp>
      <p:sp>
        <p:nvSpPr>
          <p:cNvPr id="3" name="Rectangle 2"/>
          <p:cNvSpPr/>
          <p:nvPr/>
        </p:nvSpPr>
        <p:spPr>
          <a:xfrm>
            <a:off x="1115616" y="2060848"/>
            <a:ext cx="1354603" cy="923330"/>
          </a:xfrm>
          <a:prstGeom prst="rect">
            <a:avLst/>
          </a:prstGeom>
          <a:noFill/>
        </p:spPr>
        <p:txBody>
          <a:bodyPr wrap="none">
            <a:spAutoFit/>
          </a:bodyPr>
          <a:lstStyle/>
          <a:p>
            <a:pPr algn="ctr" fontAlgn="auto">
              <a:spcBef>
                <a:spcPts val="0"/>
              </a:spcBef>
              <a:spcAft>
                <a:spcPts val="0"/>
              </a:spcAft>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For</a:t>
            </a:r>
          </a:p>
        </p:txBody>
      </p:sp>
      <p:sp>
        <p:nvSpPr>
          <p:cNvPr id="4" name="Rectangle 3"/>
          <p:cNvSpPr/>
          <p:nvPr/>
        </p:nvSpPr>
        <p:spPr>
          <a:xfrm>
            <a:off x="5148064" y="2060848"/>
            <a:ext cx="2761525" cy="923330"/>
          </a:xfrm>
          <a:prstGeom prst="rect">
            <a:avLst/>
          </a:prstGeom>
          <a:noFill/>
        </p:spPr>
        <p:txBody>
          <a:bodyPr wrap="none">
            <a:spAutoFit/>
          </a:bodyPr>
          <a:lstStyle/>
          <a:p>
            <a:pPr algn="ctr" fontAlgn="auto">
              <a:spcBef>
                <a:spcPts val="0"/>
              </a:spcBef>
              <a:spcAft>
                <a:spcPts val="0"/>
              </a:spcAft>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Against</a:t>
            </a:r>
          </a:p>
        </p:txBody>
      </p:sp>
      <p:sp>
        <p:nvSpPr>
          <p:cNvPr id="9221" name="TextBox 4"/>
          <p:cNvSpPr txBox="1">
            <a:spLocks noChangeArrowheads="1"/>
          </p:cNvSpPr>
          <p:nvPr/>
        </p:nvSpPr>
        <p:spPr bwMode="auto">
          <a:xfrm>
            <a:off x="5076825" y="3068638"/>
            <a:ext cx="37480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Stops you from watching too much TV</a:t>
            </a:r>
          </a:p>
        </p:txBody>
      </p:sp>
      <p:sp>
        <p:nvSpPr>
          <p:cNvPr id="9222" name="TextBox 5"/>
          <p:cNvSpPr txBox="1">
            <a:spLocks noChangeArrowheads="1"/>
          </p:cNvSpPr>
          <p:nvPr/>
        </p:nvSpPr>
        <p:spPr bwMode="auto">
          <a:xfrm>
            <a:off x="0" y="3068638"/>
            <a:ext cx="448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Too much time in the evening – want to relax!</a:t>
            </a:r>
          </a:p>
        </p:txBody>
      </p:sp>
      <p:sp>
        <p:nvSpPr>
          <p:cNvPr id="9223" name="TextBox 6"/>
          <p:cNvSpPr txBox="1">
            <a:spLocks noChangeArrowheads="1"/>
          </p:cNvSpPr>
          <p:nvPr/>
        </p:nvSpPr>
        <p:spPr bwMode="auto">
          <a:xfrm>
            <a:off x="179388" y="3573463"/>
            <a:ext cx="3203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Want to play games or watch TV</a:t>
            </a:r>
          </a:p>
        </p:txBody>
      </p:sp>
      <p:sp>
        <p:nvSpPr>
          <p:cNvPr id="9224" name="TextBox 7"/>
          <p:cNvSpPr txBox="1">
            <a:spLocks noChangeArrowheads="1"/>
          </p:cNvSpPr>
          <p:nvPr/>
        </p:nvSpPr>
        <p:spPr bwMode="auto">
          <a:xfrm>
            <a:off x="5580063" y="3716338"/>
            <a:ext cx="2971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Get to stay up later to finish it</a:t>
            </a:r>
          </a:p>
        </p:txBody>
      </p:sp>
      <p:sp>
        <p:nvSpPr>
          <p:cNvPr id="9225" name="TextBox 8"/>
          <p:cNvSpPr txBox="1">
            <a:spLocks noChangeArrowheads="1"/>
          </p:cNvSpPr>
          <p:nvPr/>
        </p:nvSpPr>
        <p:spPr bwMode="auto">
          <a:xfrm>
            <a:off x="5651500" y="4365625"/>
            <a:ext cx="3311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Helps you achieve more in school</a:t>
            </a:r>
          </a:p>
        </p:txBody>
      </p:sp>
      <p:sp>
        <p:nvSpPr>
          <p:cNvPr id="9226" name="TextBox 9"/>
          <p:cNvSpPr txBox="1">
            <a:spLocks noChangeArrowheads="1"/>
          </p:cNvSpPr>
          <p:nvPr/>
        </p:nvSpPr>
        <p:spPr bwMode="auto">
          <a:xfrm>
            <a:off x="179388" y="4149725"/>
            <a:ext cx="40116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Need a chance to rest your brain to work</a:t>
            </a:r>
          </a:p>
          <a:p>
            <a:pPr eaLnBrk="1" hangingPunct="1"/>
            <a:r>
              <a:rPr lang="en-GB">
                <a:latin typeface="Calibri" pitchFamily="34" charset="0"/>
              </a:rPr>
              <a:t>hard in school the next day</a:t>
            </a:r>
          </a:p>
        </p:txBody>
      </p:sp>
      <p:sp>
        <p:nvSpPr>
          <p:cNvPr id="9227" name="TextBox 10"/>
          <p:cNvSpPr txBox="1">
            <a:spLocks noChangeArrowheads="1"/>
          </p:cNvSpPr>
          <p:nvPr/>
        </p:nvSpPr>
        <p:spPr bwMode="auto">
          <a:xfrm>
            <a:off x="395288" y="4941888"/>
            <a:ext cx="2762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It can be boring or too hard</a:t>
            </a:r>
          </a:p>
        </p:txBody>
      </p:sp>
      <p:sp>
        <p:nvSpPr>
          <p:cNvPr id="9228" name="TextBox 12"/>
          <p:cNvSpPr txBox="1">
            <a:spLocks noChangeArrowheads="1"/>
          </p:cNvSpPr>
          <p:nvPr/>
        </p:nvSpPr>
        <p:spPr bwMode="auto">
          <a:xfrm>
            <a:off x="0" y="5589588"/>
            <a:ext cx="4794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It can make you gain weight – no time to exercise</a:t>
            </a:r>
          </a:p>
        </p:txBody>
      </p:sp>
      <p:sp>
        <p:nvSpPr>
          <p:cNvPr id="9229" name="TextBox 13"/>
          <p:cNvSpPr txBox="1">
            <a:spLocks noChangeArrowheads="1"/>
          </p:cNvSpPr>
          <p:nvPr/>
        </p:nvSpPr>
        <p:spPr bwMode="auto">
          <a:xfrm>
            <a:off x="5795963" y="5013325"/>
            <a:ext cx="2257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atin typeface="Calibri" pitchFamily="34" charset="0"/>
              </a:rPr>
              <a:t>Homework can be fun</a:t>
            </a:r>
          </a:p>
        </p:txBody>
      </p:sp>
      <p:sp>
        <p:nvSpPr>
          <p:cNvPr id="9230" name="TextBox 14"/>
          <p:cNvSpPr txBox="1">
            <a:spLocks noChangeArrowheads="1"/>
          </p:cNvSpPr>
          <p:nvPr/>
        </p:nvSpPr>
        <p:spPr bwMode="auto">
          <a:xfrm>
            <a:off x="2627313" y="2349500"/>
            <a:ext cx="1474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solidFill>
                  <a:srgbClr val="FF0000"/>
                </a:solidFill>
                <a:latin typeface="Calibri" pitchFamily="34" charset="0"/>
              </a:rPr>
              <a:t>(yes they do!)</a:t>
            </a:r>
          </a:p>
        </p:txBody>
      </p:sp>
      <p:sp>
        <p:nvSpPr>
          <p:cNvPr id="9231" name="TextBox 15"/>
          <p:cNvSpPr txBox="1">
            <a:spLocks noChangeArrowheads="1"/>
          </p:cNvSpPr>
          <p:nvPr/>
        </p:nvSpPr>
        <p:spPr bwMode="auto">
          <a:xfrm>
            <a:off x="7477125" y="2781300"/>
            <a:ext cx="16668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solidFill>
                  <a:srgbClr val="FF0000"/>
                </a:solidFill>
                <a:latin typeface="Calibri" pitchFamily="34" charset="0"/>
              </a:rPr>
              <a:t>(no they don’t!)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611188" y="244475"/>
            <a:ext cx="7956550" cy="558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GB" sz="1400">
                <a:latin typeface="Comic Sans MS" pitchFamily="66" charset="0"/>
                <a:cs typeface="Times New Roman" pitchFamily="18" charset="0"/>
              </a:rPr>
              <a:t>Dear Sir</a:t>
            </a:r>
          </a:p>
          <a:p>
            <a:endParaRPr lang="en-GB" sz="1100"/>
          </a:p>
          <a:p>
            <a:pPr eaLnBrk="0" hangingPunct="0"/>
            <a:r>
              <a:rPr lang="en-GB" sz="1400">
                <a:latin typeface="Comic Sans MS" pitchFamily="66" charset="0"/>
                <a:cs typeface="Times New Roman" pitchFamily="18" charset="0"/>
              </a:rPr>
              <a:t>I am writing to seek help in ridding my locality of a terrible pest. The Troll that lives under the bridge near my home is causing my family great distress.</a:t>
            </a:r>
          </a:p>
          <a:p>
            <a:pPr eaLnBrk="0" hangingPunct="0"/>
            <a:endParaRPr lang="en-GB" sz="1100"/>
          </a:p>
          <a:p>
            <a:pPr eaLnBrk="0" hangingPunct="0"/>
            <a:r>
              <a:rPr lang="en-GB" sz="1400">
                <a:latin typeface="Comic Sans MS" pitchFamily="66" charset="0"/>
                <a:cs typeface="Times New Roman" pitchFamily="18" charset="0"/>
              </a:rPr>
              <a:t>Firstly, every time my sensitive wife trip-trots over the bridge, he leaps out and makes her jump out of her skin. He then rolls about laughing until green, slimy tears roll down his cheeks and he tumbles back into his den.  Is this the behaviour of a reasonable citizen? I fear that if there are more incidents like this, my wife’s heart will miss a beat and she will require expensive veterinary care.</a:t>
            </a:r>
          </a:p>
          <a:p>
            <a:pPr eaLnBrk="0" hangingPunct="0"/>
            <a:endParaRPr lang="en-GB" sz="1100"/>
          </a:p>
          <a:p>
            <a:pPr eaLnBrk="0" hangingPunct="0"/>
            <a:r>
              <a:rPr lang="en-GB" sz="1400">
                <a:latin typeface="Comic Sans MS" pitchFamily="66" charset="0"/>
                <a:cs typeface="Times New Roman" pitchFamily="18" charset="0"/>
              </a:rPr>
              <a:t>In addition, when my vulnerable young kid skips down to the stream’s edge for a refreshing sip of water, the hideous creature threatens to eat him. This is traumatising my son, causing him to have horrific nightmares. He is so nervous about approaching the river bank that there is a real possibility he will become dehydrated. </a:t>
            </a:r>
          </a:p>
          <a:p>
            <a:pPr eaLnBrk="0" hangingPunct="0"/>
            <a:endParaRPr lang="en-GB" sz="1100"/>
          </a:p>
          <a:p>
            <a:pPr eaLnBrk="0" hangingPunct="0"/>
            <a:r>
              <a:rPr lang="en-GB" sz="1400">
                <a:latin typeface="Comic Sans MS" pitchFamily="66" charset="0"/>
                <a:cs typeface="Times New Roman" pitchFamily="18" charset="0"/>
              </a:rPr>
              <a:t>Furthermore, this monster’s appalling behaviour is bringing down the value of land in this locality. Soon all the well-behaved, polite goats, who pay all their council tax on time, will be compelled to find fresh pastures. Surely you don’t want this part of the countryside to be seen as a no-go area for respectable families. </a:t>
            </a:r>
          </a:p>
          <a:p>
            <a:pPr eaLnBrk="0" hangingPunct="0"/>
            <a:endParaRPr lang="en-GB" sz="1100"/>
          </a:p>
          <a:p>
            <a:pPr eaLnBrk="0" hangingPunct="0"/>
            <a:r>
              <a:rPr lang="en-GB" sz="1400">
                <a:latin typeface="Comic Sans MS" pitchFamily="66" charset="0"/>
                <a:cs typeface="Times New Roman" pitchFamily="18" charset="0"/>
              </a:rPr>
              <a:t>I trust that you and your team of exterminators will be quick in acting to rid our beautiful valley of the delinquent Troll who takes such pleasure in terrorising my peace-loving family.</a:t>
            </a:r>
          </a:p>
          <a:p>
            <a:pPr eaLnBrk="0" hangingPunct="0"/>
            <a:endParaRPr lang="en-GB" sz="1100"/>
          </a:p>
          <a:p>
            <a:pPr eaLnBrk="0" hangingPunct="0"/>
            <a:r>
              <a:rPr lang="en-GB" sz="1400">
                <a:latin typeface="Comic Sans MS" pitchFamily="66" charset="0"/>
                <a:cs typeface="Times New Roman" pitchFamily="18" charset="0"/>
              </a:rPr>
              <a:t>Yours faithfully</a:t>
            </a:r>
          </a:p>
          <a:p>
            <a:pPr eaLnBrk="0" hangingPunct="0"/>
            <a:endParaRPr lang="en-GB" sz="1100"/>
          </a:p>
          <a:p>
            <a:pPr eaLnBrk="0" hangingPunct="0"/>
            <a:r>
              <a:rPr lang="en-GB" sz="1400">
                <a:latin typeface="Comic Sans MS" pitchFamily="66" charset="0"/>
                <a:cs typeface="Times New Roman" pitchFamily="18" charset="0"/>
              </a:rPr>
              <a:t>B.B.G.Gruff </a:t>
            </a:r>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717</Words>
  <Application>Microsoft Office PowerPoint</Application>
  <PresentationFormat>On-screen Show (4:3)</PresentationFormat>
  <Paragraphs>91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Bauhaus 93</vt:lpstr>
      <vt:lpstr>Calibri</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Stockton Wood Community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Head Teacher</dc:creator>
  <cp:lastModifiedBy>Calder, Jenna</cp:lastModifiedBy>
  <cp:revision>117</cp:revision>
  <dcterms:created xsi:type="dcterms:W3CDTF">2013-01-21T09:36:18Z</dcterms:created>
  <dcterms:modified xsi:type="dcterms:W3CDTF">2020-12-10T15:55:29Z</dcterms:modified>
</cp:coreProperties>
</file>