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89"/>
    <a:srgbClr val="5B8231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/>
              <a:t>We divide by 2 to find half (½), </a:t>
            </a:r>
            <a:br>
              <a:rPr lang="en-GB" altLang="en-US" sz="2400" dirty="0"/>
            </a:br>
            <a:r>
              <a:rPr lang="en-GB" altLang="en-US" sz="2400" dirty="0"/>
              <a:t>and 4 to find one quarter (¼). </a:t>
            </a:r>
          </a:p>
          <a:p>
            <a:pPr algn="ctr">
              <a:spcBef>
                <a:spcPct val="0"/>
              </a:spcBef>
            </a:pPr>
            <a:r>
              <a:rPr lang="en-GB" altLang="en-US" sz="2400" dirty="0"/>
              <a:t>What do you think we need to divide by to find one third? Have a look at the one third fraction…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78895" y="3249933"/>
            <a:ext cx="137667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9600" dirty="0"/>
              <a:t>⅓</a:t>
            </a:r>
            <a:r>
              <a:rPr lang="en-GB" altLang="en-US" sz="2400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0885" y="5122005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/>
              <a:t>You need to divide by 3 </a:t>
            </a:r>
            <a:br>
              <a:rPr lang="en-GB" altLang="en-US" sz="2400" dirty="0"/>
            </a:br>
            <a:r>
              <a:rPr lang="en-GB" altLang="en-US" sz="2400" dirty="0"/>
              <a:t>to find one third.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0228" y="3298102"/>
            <a:ext cx="702704" cy="272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7" y="3665838"/>
            <a:ext cx="1576624" cy="23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430809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To find one third of a number, you need to </a:t>
            </a:r>
            <a:br>
              <a:rPr lang="en-GB" altLang="en-US" sz="2400" dirty="0"/>
            </a:br>
            <a:r>
              <a:rPr lang="en-GB" altLang="en-US" sz="2400" dirty="0"/>
              <a:t>divide the number by three.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6 ÷ 3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6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  <p:grpSp>
        <p:nvGrpSpPr>
          <p:cNvPr id="2" name="Circles"/>
          <p:cNvGrpSpPr/>
          <p:nvPr/>
        </p:nvGrpSpPr>
        <p:grpSpPr>
          <a:xfrm>
            <a:off x="1208792" y="2740365"/>
            <a:ext cx="6610439" cy="966385"/>
            <a:chOff x="1208792" y="2740365"/>
            <a:chExt cx="6610439" cy="966385"/>
          </a:xfrm>
        </p:grpSpPr>
        <p:sp>
          <p:nvSpPr>
            <p:cNvPr id="30" name="Oval 29"/>
            <p:cNvSpPr/>
            <p:nvPr/>
          </p:nvSpPr>
          <p:spPr>
            <a:xfrm>
              <a:off x="120879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348019" y="2742710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47481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601605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28398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855191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Lines"/>
          <p:cNvGrpSpPr/>
          <p:nvPr/>
        </p:nvGrpSpPr>
        <p:grpSpPr>
          <a:xfrm>
            <a:off x="3405035" y="2463306"/>
            <a:ext cx="2252804" cy="1592677"/>
            <a:chOff x="3405035" y="2463306"/>
            <a:chExt cx="2252804" cy="159267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405035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57839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5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Can you find ⅓?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22" y="200494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9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008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9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12129" y="560714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one third of 9 is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7371" y="20049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008062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97911" y="2620496"/>
            <a:ext cx="2928683" cy="2973285"/>
            <a:chOff x="3158811" y="2682190"/>
            <a:chExt cx="2928683" cy="29732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74" y="2682192"/>
              <a:ext cx="905050" cy="9177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309" y="2682191"/>
              <a:ext cx="905050" cy="91774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444" y="2682190"/>
              <a:ext cx="905050" cy="91774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3709963"/>
              <a:ext cx="905050" cy="9177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3709962"/>
              <a:ext cx="905050" cy="9177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3709961"/>
              <a:ext cx="905050" cy="9177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4737732"/>
              <a:ext cx="905050" cy="9177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4737731"/>
              <a:ext cx="905050" cy="9177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4737730"/>
              <a:ext cx="905050" cy="9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6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There are 12 dog biscuits in a packet. Daniel shares them between his three dogs. How many biscuits will each dog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22" y="2157358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1563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12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21695" y="5145480"/>
            <a:ext cx="509263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one third of 12 is 4</a:t>
            </a:r>
          </a:p>
          <a:p>
            <a:pPr algn="ctr"/>
            <a:r>
              <a:rPr lang="en-GB" altLang="en-US" sz="2000" dirty="0"/>
              <a:t>They will get 4 biscuits each.</a:t>
            </a:r>
            <a:endParaRPr lang="en-GB" sz="4000" dirty="0"/>
          </a:p>
        </p:txBody>
      </p:sp>
      <p:sp>
        <p:nvSpPr>
          <p:cNvPr id="15" name="Rectangle 14"/>
          <p:cNvSpPr/>
          <p:nvPr/>
        </p:nvSpPr>
        <p:spPr>
          <a:xfrm>
            <a:off x="3137371" y="2157357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1563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Dog bone"/>
          <p:cNvGrpSpPr/>
          <p:nvPr/>
        </p:nvGrpSpPr>
        <p:grpSpPr>
          <a:xfrm>
            <a:off x="3212120" y="2884561"/>
            <a:ext cx="2710227" cy="1980152"/>
            <a:chOff x="3212120" y="2694438"/>
            <a:chExt cx="2710227" cy="19801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2694438"/>
              <a:ext cx="816673" cy="3925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2706745"/>
              <a:ext cx="816673" cy="3925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2704225"/>
              <a:ext cx="816673" cy="3925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198406"/>
              <a:ext cx="816673" cy="3925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210713"/>
              <a:ext cx="816673" cy="3925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208193"/>
              <a:ext cx="816673" cy="3925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740232"/>
              <a:ext cx="816673" cy="3925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752539"/>
              <a:ext cx="816673" cy="3925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750019"/>
              <a:ext cx="816673" cy="3925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4269751"/>
              <a:ext cx="816673" cy="39253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4282058"/>
              <a:ext cx="816673" cy="39253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4279538"/>
              <a:ext cx="816673" cy="392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2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Challenge Section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If you have found it easy to find one half, one quarter and one third, try these next few challenges!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-172" b="48829"/>
          <a:stretch/>
        </p:blipFill>
        <p:spPr>
          <a:xfrm>
            <a:off x="2176301" y="2899720"/>
            <a:ext cx="4781868" cy="35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You know how to find one quarter, so now let’s look </a:t>
            </a:r>
            <a:br>
              <a:rPr lang="en-GB" altLang="en-US" sz="2000" dirty="0"/>
            </a:br>
            <a:r>
              <a:rPr lang="en-GB" altLang="en-US" sz="2000" dirty="0"/>
              <a:t>at finding three quarters.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First find one quarter.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8 </a:t>
            </a:r>
            <a:r>
              <a:rPr lang="en-GB" sz="4000" dirty="0"/>
              <a:t>÷ 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 of 8 </a:t>
            </a:r>
            <a:r>
              <a:rPr lang="en-GB" sz="4000" dirty="0"/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8 eggs. If we divide these eggs between 4 baskets, how many eggs will be in each basket?</a:t>
            </a:r>
          </a:p>
        </p:txBody>
      </p:sp>
    </p:spTree>
    <p:extLst>
      <p:ext uri="{BB962C8B-B14F-4D97-AF65-F5344CB8AC3E}">
        <p14:creationId xmlns:p14="http://schemas.microsoft.com/office/powerpoint/2010/main" val="4247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36964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will be 2 eggs in each basket.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2566" y="2868344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Three baskets = 3 × 2 eggs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/>
              <a:t>3 × 2 =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4" y="179577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quarters, we want to find out how many eggs there are in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baskets,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604203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6 eggs in the 3 baskets.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three quarters of 8 is 6.  ¾ of 8 = 6</a:t>
            </a:r>
          </a:p>
        </p:txBody>
      </p:sp>
      <p:sp>
        <p:nvSpPr>
          <p:cNvPr id="3" name="Oval 2"/>
          <p:cNvSpPr/>
          <p:nvPr/>
        </p:nvSpPr>
        <p:spPr>
          <a:xfrm>
            <a:off x="1363874" y="2457276"/>
            <a:ext cx="1438941" cy="148005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2576985"/>
            <a:ext cx="950494" cy="118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18" y="2570945"/>
            <a:ext cx="946861" cy="1184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4" y="4205781"/>
            <a:ext cx="941755" cy="117859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178704" y="2472795"/>
            <a:ext cx="1419887" cy="14604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78704" y="4057092"/>
            <a:ext cx="1434974" cy="147597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4179428"/>
            <a:ext cx="941755" cy="11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3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Two Thirds (</a:t>
            </a:r>
            <a:r>
              <a:rPr lang="en-GB" altLang="en-US" sz="3600" dirty="0"/>
              <a:t>⅔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You know how to find one third, so now let’s look at finding </a:t>
            </a:r>
            <a:br>
              <a:rPr lang="en-GB" altLang="en-US" sz="2000" dirty="0"/>
            </a:br>
            <a:r>
              <a:rPr lang="en-GB" altLang="en-US" sz="2000" dirty="0"/>
              <a:t>two thirds.</a:t>
            </a:r>
          </a:p>
          <a:p>
            <a:pPr algn="ctr">
              <a:spcBef>
                <a:spcPct val="0"/>
              </a:spcBef>
            </a:pPr>
            <a:r>
              <a:rPr lang="en-GB" altLang="en-US" sz="2000" dirty="0"/>
              <a:t>First find one third.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6</a:t>
            </a:r>
            <a:r>
              <a:rPr lang="en-GB" sz="4000" dirty="0"/>
              <a:t> ÷ 3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6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are 6 paintbrushes. If we divide these brushes between 3 jars, how many brushes will be in each jar?</a:t>
            </a:r>
          </a:p>
        </p:txBody>
      </p:sp>
    </p:spTree>
    <p:extLst>
      <p:ext uri="{BB962C8B-B14F-4D97-AF65-F5344CB8AC3E}">
        <p14:creationId xmlns:p14="http://schemas.microsoft.com/office/powerpoint/2010/main" val="6169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Finding Two Thirds (</a:t>
            </a:r>
            <a:r>
              <a:rPr lang="en-GB" altLang="en-US" sz="3600" dirty="0"/>
              <a:t>⅔</a:t>
            </a:r>
            <a:r>
              <a:rPr lang="en-GB" sz="3600" dirty="0"/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will be 2 brushes in each jar.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9758" y="3083559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Two jars = 2 × 2 brushes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/>
              <a:t>2 × 2 = 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4" y="190546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thirds, we want to find out how many brushes there are in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jars,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455919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4 brushes in the 2 jars.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two thirds of 6 is 4. ⅔ of 6 = 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68032"/>
            <a:ext cx="1446377" cy="20459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26" y="2868032"/>
            <a:ext cx="1446377" cy="2045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48" y="2868032"/>
            <a:ext cx="1446377" cy="20459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3663" y="2590131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967637" y="2590130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Contents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half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885" y="2238600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quarter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885" y="3013268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one third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885" y="3737922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three quarters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4535997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two thirds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536825" y="1403350"/>
            <a:ext cx="577850" cy="576263"/>
            <a:chOff x="755650" y="2528886"/>
            <a:chExt cx="1804988" cy="1800226"/>
          </a:xfrm>
        </p:grpSpPr>
        <p:pic>
          <p:nvPicPr>
            <p:cNvPr id="11" name="circl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528887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08087" y="2976561"/>
              <a:ext cx="1800226" cy="90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113150" y="2202920"/>
            <a:ext cx="536575" cy="492125"/>
            <a:chOff x="3317752" y="2231286"/>
            <a:chExt cx="2359029" cy="2160080"/>
          </a:xfrm>
        </p:grpSpPr>
        <p:sp>
          <p:nvSpPr>
            <p:cNvPr id="14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square"/>
            <p:cNvSpPr/>
            <p:nvPr/>
          </p:nvSpPr>
          <p:spPr>
            <a:xfrm>
              <a:off x="4497269" y="3311328"/>
              <a:ext cx="1179512" cy="1080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square"/>
            <p:cNvSpPr/>
            <p:nvPr/>
          </p:nvSpPr>
          <p:spPr>
            <a:xfrm>
              <a:off x="4497269" y="3304358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0" name="square"/>
          <p:cNvSpPr/>
          <p:nvPr/>
        </p:nvSpPr>
        <p:spPr bwMode="auto">
          <a:xfrm rot="10800000">
            <a:off x="4440623" y="3981724"/>
            <a:ext cx="268288" cy="246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square"/>
          <p:cNvSpPr/>
          <p:nvPr/>
        </p:nvSpPr>
        <p:spPr bwMode="auto">
          <a:xfrm rot="10800000">
            <a:off x="4172335" y="3981724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square"/>
          <p:cNvSpPr/>
          <p:nvPr/>
        </p:nvSpPr>
        <p:spPr bwMode="auto">
          <a:xfrm rot="10800000">
            <a:off x="4172335" y="3737248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square"/>
          <p:cNvSpPr/>
          <p:nvPr/>
        </p:nvSpPr>
        <p:spPr bwMode="auto">
          <a:xfrm rot="10800000">
            <a:off x="4440623" y="3737248"/>
            <a:ext cx="268288" cy="246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5" y="1403350"/>
            <a:ext cx="1764379" cy="4451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98" y="2945494"/>
            <a:ext cx="581810" cy="504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11" y="4472207"/>
            <a:ext cx="572629" cy="4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To find half of a number, you need to divide the </a:t>
            </a:r>
            <a:br>
              <a:rPr lang="en-GB" sz="2400" dirty="0"/>
            </a:br>
            <a:r>
              <a:rPr lang="en-GB" sz="2400" dirty="0"/>
              <a:t>number by two.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222" y="2940909"/>
            <a:ext cx="4691447" cy="675502"/>
            <a:chOff x="2051222" y="2561968"/>
            <a:chExt cx="4691447" cy="675502"/>
          </a:xfrm>
        </p:grpSpPr>
        <p:sp>
          <p:nvSpPr>
            <p:cNvPr id="3" name="Oval 2"/>
            <p:cNvSpPr/>
            <p:nvPr/>
          </p:nvSpPr>
          <p:spPr>
            <a:xfrm>
              <a:off x="2051222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854411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460789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63978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067167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394884" y="2644345"/>
            <a:ext cx="0" cy="135100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6 ÷ 2 =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6 =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6158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Can you find </a:t>
            </a:r>
            <a:r>
              <a:rPr lang="en-GB" altLang="en-US" sz="2400" dirty="0"/>
              <a:t>½?</a:t>
            </a:r>
            <a:r>
              <a:rPr lang="en-GB" sz="24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8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8</a:t>
            </a:r>
            <a:r>
              <a:rPr lang="en-GB" sz="4000" dirty="0"/>
              <a:t> ÷ 2 =</a:t>
            </a:r>
          </a:p>
        </p:txBody>
      </p:sp>
      <p:sp>
        <p:nvSpPr>
          <p:cNvPr id="20" name="So half of 8 is 4"/>
          <p:cNvSpPr/>
          <p:nvPr/>
        </p:nvSpPr>
        <p:spPr>
          <a:xfrm>
            <a:off x="2701557" y="5045250"/>
            <a:ext cx="373135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8 is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15482" y="3284491"/>
            <a:ext cx="3103503" cy="1452787"/>
            <a:chOff x="-346382" y="3342896"/>
            <a:chExt cx="3103503" cy="14527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3342896"/>
              <a:ext cx="692763" cy="6662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3342896"/>
              <a:ext cx="692763" cy="66626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3352550"/>
              <a:ext cx="692763" cy="6662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3352550"/>
              <a:ext cx="692763" cy="66626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4119764"/>
              <a:ext cx="692763" cy="6662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4119764"/>
              <a:ext cx="692763" cy="66626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4129418"/>
              <a:ext cx="692763" cy="66626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4129418"/>
              <a:ext cx="692763" cy="666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7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0505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Amina has 4 pencils, she wants to put half of them in her pencil case. How many pencils will she put in her pencil case?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4</a:t>
            </a:r>
            <a:r>
              <a:rPr lang="en-GB" sz="4000" dirty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355415" y="5145480"/>
            <a:ext cx="465891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4 is 2</a:t>
            </a:r>
          </a:p>
          <a:p>
            <a:pPr algn="ctr"/>
            <a:r>
              <a:rPr lang="en-GB" sz="2000" dirty="0"/>
              <a:t>She will put 2 pencils in her pencil case.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25857" y="3038011"/>
            <a:ext cx="2093285" cy="1778602"/>
            <a:chOff x="3425857" y="3219077"/>
            <a:chExt cx="2093285" cy="1778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857" y="3219077"/>
              <a:ext cx="838469" cy="10195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234" y="3219077"/>
              <a:ext cx="838469" cy="10195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96" y="3978088"/>
              <a:ext cx="838469" cy="10195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673" y="3978088"/>
              <a:ext cx="838469" cy="101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0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Liam has ten sweets, he gives half to his sister. How many sweets will they each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10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10</a:t>
            </a:r>
            <a:r>
              <a:rPr lang="en-GB" sz="4000" dirty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561862" y="5145480"/>
            <a:ext cx="415143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10 is 5</a:t>
            </a:r>
          </a:p>
          <a:p>
            <a:pPr algn="ctr"/>
            <a:r>
              <a:rPr lang="en-GB" sz="2000" dirty="0"/>
              <a:t>They will get 5 sweets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5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5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729069" y="2981759"/>
            <a:ext cx="5989581" cy="2091541"/>
            <a:chOff x="1729069" y="2981759"/>
            <a:chExt cx="5989581" cy="2091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729069" y="3002374"/>
              <a:ext cx="1611708" cy="113966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785677" y="3002376"/>
              <a:ext cx="1611708" cy="113966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821611" y="2986915"/>
              <a:ext cx="1611708" cy="113966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4914423" y="3008297"/>
              <a:ext cx="1611708" cy="113966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972828" y="2981759"/>
              <a:ext cx="1611708" cy="11396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863183" y="3927714"/>
              <a:ext cx="1611708" cy="113966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919791" y="3927716"/>
              <a:ext cx="1611708" cy="11396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955725" y="3912255"/>
              <a:ext cx="1611708" cy="113966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048537" y="3933637"/>
              <a:ext cx="1611708" cy="113966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6106942" y="3907099"/>
              <a:ext cx="1611708" cy="113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6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To find a quarter of a number, you need to divide the </a:t>
            </a:r>
            <a:br>
              <a:rPr lang="en-GB" sz="2400" dirty="0"/>
            </a:br>
            <a:r>
              <a:rPr lang="en-GB" sz="2400" dirty="0"/>
              <a:t>number by four.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8 ÷ 4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8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  <p:grpSp>
        <p:nvGrpSpPr>
          <p:cNvPr id="29" name="Circles"/>
          <p:cNvGrpSpPr/>
          <p:nvPr/>
        </p:nvGrpSpPr>
        <p:grpSpPr>
          <a:xfrm>
            <a:off x="2741691" y="2644345"/>
            <a:ext cx="3306384" cy="1505283"/>
            <a:chOff x="2741691" y="2644345"/>
            <a:chExt cx="3306384" cy="1505283"/>
          </a:xfrm>
        </p:grpSpPr>
        <p:sp>
          <p:nvSpPr>
            <p:cNvPr id="15" name="Oval 14"/>
            <p:cNvSpPr/>
            <p:nvPr/>
          </p:nvSpPr>
          <p:spPr>
            <a:xfrm>
              <a:off x="2741691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568287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545978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372573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741691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568287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545978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372573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Lines"/>
          <p:cNvGrpSpPr/>
          <p:nvPr/>
        </p:nvGrpSpPr>
        <p:grpSpPr>
          <a:xfrm>
            <a:off x="2656569" y="2617186"/>
            <a:ext cx="3496581" cy="1592677"/>
            <a:chOff x="2656569" y="2617186"/>
            <a:chExt cx="3496581" cy="159267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94884" y="261718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56569" y="3392817"/>
              <a:ext cx="3496581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Can you find ¼?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4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23979" y="514190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a quarter of 4 is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1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1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69590" y="3181309"/>
            <a:ext cx="4210606" cy="1581824"/>
            <a:chOff x="2536829" y="3179875"/>
            <a:chExt cx="4210606" cy="15818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29" y="3182743"/>
              <a:ext cx="922991" cy="157895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43" y="3182743"/>
              <a:ext cx="922991" cy="157895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657" y="3182743"/>
              <a:ext cx="922991" cy="157895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444" y="3179875"/>
              <a:ext cx="922991" cy="1578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5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A cat has 12 fish. It shares them between her four kittens. How many fish will each kitten get.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12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47093" y="5145480"/>
            <a:ext cx="524028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a quarter of 12 is 3</a:t>
            </a:r>
          </a:p>
          <a:p>
            <a:pPr algn="ctr"/>
            <a:r>
              <a:rPr lang="en-GB" sz="2000" dirty="0"/>
              <a:t>They will get 3 fish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86344" y="3400211"/>
            <a:ext cx="6550878" cy="804017"/>
            <a:chOff x="750884" y="3268405"/>
            <a:chExt cx="6550878" cy="8040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268406"/>
              <a:ext cx="1091813" cy="3644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268406"/>
              <a:ext cx="1091813" cy="36448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268406"/>
              <a:ext cx="1091813" cy="36448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268405"/>
              <a:ext cx="1091813" cy="36448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268405"/>
              <a:ext cx="1091813" cy="36448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275227"/>
              <a:ext cx="1091813" cy="36448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701121"/>
              <a:ext cx="1091813" cy="36448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701121"/>
              <a:ext cx="1091813" cy="3644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701121"/>
              <a:ext cx="1091813" cy="3644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701120"/>
              <a:ext cx="1091813" cy="36448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701120"/>
              <a:ext cx="1091813" cy="36448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707942"/>
              <a:ext cx="1091813" cy="36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5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755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Twinkl</vt:lpstr>
      <vt:lpstr>Calibri</vt:lpstr>
      <vt:lpstr>Arial</vt:lpstr>
      <vt:lpstr>Office Theme</vt:lpstr>
      <vt:lpstr>PowerPoint Presentation</vt:lpstr>
      <vt:lpstr>Contents</vt:lpstr>
      <vt:lpstr>Finding Half (½)</vt:lpstr>
      <vt:lpstr>Finding Half (½)</vt:lpstr>
      <vt:lpstr>Finding Half (½)</vt:lpstr>
      <vt:lpstr>Finding Half (½)</vt:lpstr>
      <vt:lpstr>Finding a Quarter (¼)</vt:lpstr>
      <vt:lpstr>Finding a Quarter (¼)</vt:lpstr>
      <vt:lpstr>Finding a Quarter (¼)</vt:lpstr>
      <vt:lpstr>Finding One Third (⅓)</vt:lpstr>
      <vt:lpstr>Finding One Third (⅓)</vt:lpstr>
      <vt:lpstr>Finding One Third (⅓)</vt:lpstr>
      <vt:lpstr>Finding One Third (⅓)</vt:lpstr>
      <vt:lpstr>Challenge Section</vt:lpstr>
      <vt:lpstr>Finding Three Quarters (¾)</vt:lpstr>
      <vt:lpstr>Finding Three Quarters (¾)</vt:lpstr>
      <vt:lpstr>Finding Two Thirds (⅔)</vt:lpstr>
      <vt:lpstr>Finding Two Thirds (⅔)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Doyle</dc:creator>
  <cp:lastModifiedBy>Calder, Jenna</cp:lastModifiedBy>
  <cp:revision>19</cp:revision>
  <dcterms:created xsi:type="dcterms:W3CDTF">2019-03-26T10:26:23Z</dcterms:created>
  <dcterms:modified xsi:type="dcterms:W3CDTF">2020-12-11T14:13:11Z</dcterms:modified>
</cp:coreProperties>
</file>