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8" r:id="rId2"/>
    <p:sldId id="258" r:id="rId3"/>
    <p:sldId id="264" r:id="rId4"/>
    <p:sldId id="267" r:id="rId5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8"/>
      <p:bold r:id="rId9"/>
    </p:embeddedFont>
    <p:embeddedFont>
      <p:font typeface="Tuffy" panose="020B0603060100000000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  <p:embeddedFont>
      <p:font typeface="Twinkl SemiBold" pitchFamily="2" charset="0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92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5D9603-735A-4A89-9DCA-D653C363C38F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294F31-B4AC-4FC6-9ED4-E9621BC51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89A39B-4F11-4883-969F-BE3E80222E64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33C593-90D8-4BF7-ABAB-68D03C187C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7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79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57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41074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16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\\resounddesign\resources\1e%20Topics\Weather%20&amp;%20Seasons\%23Winter\t-t-2545557-im-a-little-penguin-song-powerpoint\Backing%20Track\Im%20a%20Little%20Penguin%20Song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0075" cy="652462"/>
          </a:xfrm>
        </p:spPr>
        <p:txBody>
          <a:bodyPr/>
          <a:lstStyle/>
          <a:p>
            <a:pPr algn="ctr" eaLnBrk="1" hangingPunct="1"/>
            <a:r>
              <a:rPr lang="en-GB" altLang="en-US" sz="320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Audio PowerPoints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itle 2"/>
          <p:cNvSpPr>
            <a:spLocks/>
          </p:cNvSpPr>
          <p:nvPr/>
        </p:nvSpPr>
        <p:spPr bwMode="auto">
          <a:xfrm>
            <a:off x="457200" y="6283325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7113" y="1370013"/>
            <a:ext cx="2195512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Go to slide 3 and the backing track will start automatically.  </a:t>
            </a:r>
          </a:p>
        </p:txBody>
      </p:sp>
      <p:grpSp>
        <p:nvGrpSpPr>
          <p:cNvPr id="9228" name="Group 17"/>
          <p:cNvGrpSpPr>
            <a:grpSpLocks/>
          </p:cNvGrpSpPr>
          <p:nvPr/>
        </p:nvGrpSpPr>
        <p:grpSpPr bwMode="auto">
          <a:xfrm>
            <a:off x="5730875" y="3889375"/>
            <a:ext cx="2571750" cy="1601788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5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35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6132513" y="5575300"/>
            <a:ext cx="2195512" cy="7334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The slides will automatically transition in time with the backing track. </a:t>
            </a:r>
          </a:p>
        </p:txBody>
      </p:sp>
      <p:grpSp>
        <p:nvGrpSpPr>
          <p:cNvPr id="9230" name="Group 20"/>
          <p:cNvGrpSpPr>
            <a:grpSpLocks/>
          </p:cNvGrpSpPr>
          <p:nvPr/>
        </p:nvGrpSpPr>
        <p:grpSpPr bwMode="auto">
          <a:xfrm>
            <a:off x="6137275" y="3157538"/>
            <a:ext cx="2165350" cy="647700"/>
            <a:chOff x="6164808" y="2589878"/>
            <a:chExt cx="2165459" cy="647296"/>
          </a:xfrm>
        </p:grpSpPr>
        <p:pic>
          <p:nvPicPr>
            <p:cNvPr id="9232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3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833688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 a Little Penguin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915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044575"/>
            <a:ext cx="7632700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I’m a little penguin,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Black and white.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Stout and fluffy,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What a sight!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I can't really fly,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But love to swim.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To the water,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/>
              <a:t>And dive right in!</a:t>
            </a:r>
            <a:endParaRPr lang="en-GB" altLang="en-US" sz="2400">
              <a:solidFill>
                <a:schemeClr val="tx1"/>
              </a:solidFill>
            </a:endParaRPr>
          </a:p>
        </p:txBody>
      </p:sp>
      <p:pic>
        <p:nvPicPr>
          <p:cNvPr id="3" name="Sound Butt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29063"/>
            <a:ext cx="1165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117</Words>
  <Application>Microsoft Office PowerPoint</Application>
  <PresentationFormat>On-screen Show (4:3)</PresentationFormat>
  <Paragraphs>14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Sassoon Infant Rg</vt:lpstr>
      <vt:lpstr>Tuffy</vt:lpstr>
      <vt:lpstr>Calibri</vt:lpstr>
      <vt:lpstr>Twinkl</vt:lpstr>
      <vt:lpstr>Twinkl SemiBold</vt:lpstr>
      <vt:lpstr>Office Theme</vt:lpstr>
      <vt:lpstr>Guidance for Audio PowerPoints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Twinkl</cp:lastModifiedBy>
  <cp:revision>134</cp:revision>
  <dcterms:created xsi:type="dcterms:W3CDTF">2014-10-01T16:09:27Z</dcterms:created>
  <dcterms:modified xsi:type="dcterms:W3CDTF">2017-04-27T08:24:54Z</dcterms:modified>
</cp:coreProperties>
</file>