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70" r:id="rId5"/>
    <p:sldId id="271" r:id="rId6"/>
    <p:sldId id="267" r:id="rId7"/>
    <p:sldId id="272" r:id="rId8"/>
    <p:sldId id="273"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CCFFFF"/>
    <a:srgbClr val="00CC00"/>
    <a:srgbClr val="99FF99"/>
    <a:srgbClr val="CC3399"/>
    <a:srgbClr val="CC9900"/>
    <a:srgbClr val="006699"/>
    <a:srgbClr val="33CC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C4AF-16B7-4D7F-AF0C-EB7CDB4442EB}" type="datetimeFigureOut">
              <a:rPr lang="en-GB" smtClean="0"/>
              <a:t>10/06/2020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F31EF-1638-42B9-A62F-3ECF5D77113B}" type="slidenum">
              <a:rPr lang="en-GB" smtClean="0"/>
              <a:t>‹#›</a:t>
            </a:fld>
            <a:endParaRPr lang="en-GB"/>
          </a:p>
        </p:txBody>
      </p:sp>
    </p:spTree>
    <p:extLst>
      <p:ext uri="{BB962C8B-B14F-4D97-AF65-F5344CB8AC3E}">
        <p14:creationId xmlns:p14="http://schemas.microsoft.com/office/powerpoint/2010/main" val="400175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7DF7-B837-4DF3-A886-57D422FF66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E27C6-1A59-47D4-BC2C-4654643B2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C89E57-4C00-452E-B21F-3299961FF39E}"/>
              </a:ext>
            </a:extLst>
          </p:cNvPr>
          <p:cNvSpPr>
            <a:spLocks noGrp="1"/>
          </p:cNvSpPr>
          <p:nvPr>
            <p:ph type="dt" sz="half" idx="10"/>
          </p:nvPr>
        </p:nvSpPr>
        <p:spPr/>
        <p:txBody>
          <a:bodyPr/>
          <a:lstStyle/>
          <a:p>
            <a:fld id="{CA8D0F35-28DA-4DFA-8707-9F01BE69AB3C}" type="datetime1">
              <a:rPr lang="en-GB" smtClean="0"/>
              <a:t>10/06/2020</a:t>
            </a:fld>
            <a:endParaRPr lang="en-GB"/>
          </a:p>
        </p:txBody>
      </p:sp>
      <p:sp>
        <p:nvSpPr>
          <p:cNvPr id="5" name="Footer Placeholder 4">
            <a:extLst>
              <a:ext uri="{FF2B5EF4-FFF2-40B4-BE49-F238E27FC236}">
                <a16:creationId xmlns:a16="http://schemas.microsoft.com/office/drawing/2014/main" id="{4C2059C8-7755-412A-8B7A-A952C29370F2}"/>
              </a:ext>
            </a:extLst>
          </p:cNvPr>
          <p:cNvSpPr>
            <a:spLocks noGrp="1"/>
          </p:cNvSpPr>
          <p:nvPr>
            <p:ph type="ftr" sz="quarter" idx="11"/>
          </p:nvPr>
        </p:nvSpPr>
        <p:spPr/>
        <p:txBody>
          <a:bodyPr/>
          <a:lstStyle/>
          <a:p>
            <a:r>
              <a:rPr lang="en-GB"/>
              <a:t>Created by Catrin Hughes, Cairn Primary School, Maybole</a:t>
            </a:r>
          </a:p>
        </p:txBody>
      </p:sp>
      <p:sp>
        <p:nvSpPr>
          <p:cNvPr id="6" name="Slide Number Placeholder 5">
            <a:extLst>
              <a:ext uri="{FF2B5EF4-FFF2-40B4-BE49-F238E27FC236}">
                <a16:creationId xmlns:a16="http://schemas.microsoft.com/office/drawing/2014/main" id="{9F795534-69D4-460D-9A0D-714DDCAA10FE}"/>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90866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0D4B-BFB6-44A8-9C7E-FCC0985600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F2A4CE-06CE-49D9-8BD8-6BB8AA148E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F9D99-2F73-49AB-AD3A-6596B4C5DF8F}"/>
              </a:ext>
            </a:extLst>
          </p:cNvPr>
          <p:cNvSpPr>
            <a:spLocks noGrp="1"/>
          </p:cNvSpPr>
          <p:nvPr>
            <p:ph type="dt" sz="half" idx="10"/>
          </p:nvPr>
        </p:nvSpPr>
        <p:spPr/>
        <p:txBody>
          <a:bodyPr/>
          <a:lstStyle/>
          <a:p>
            <a:fld id="{4717EA01-5E02-4820-B3C4-8666F5F8672E}" type="datetime1">
              <a:rPr lang="en-GB" smtClean="0"/>
              <a:t>10/06/2020</a:t>
            </a:fld>
            <a:endParaRPr lang="en-GB"/>
          </a:p>
        </p:txBody>
      </p:sp>
      <p:sp>
        <p:nvSpPr>
          <p:cNvPr id="5" name="Footer Placeholder 4">
            <a:extLst>
              <a:ext uri="{FF2B5EF4-FFF2-40B4-BE49-F238E27FC236}">
                <a16:creationId xmlns:a16="http://schemas.microsoft.com/office/drawing/2014/main" id="{2E1EE292-CAFD-47E7-A22D-9F237FB26720}"/>
              </a:ext>
            </a:extLst>
          </p:cNvPr>
          <p:cNvSpPr>
            <a:spLocks noGrp="1"/>
          </p:cNvSpPr>
          <p:nvPr>
            <p:ph type="ftr" sz="quarter" idx="11"/>
          </p:nvPr>
        </p:nvSpPr>
        <p:spPr/>
        <p:txBody>
          <a:bodyPr/>
          <a:lstStyle/>
          <a:p>
            <a:r>
              <a:rPr lang="en-GB"/>
              <a:t>Created by Catrin Hughes, Cairn Primary School, Maybole</a:t>
            </a:r>
          </a:p>
        </p:txBody>
      </p:sp>
      <p:sp>
        <p:nvSpPr>
          <p:cNvPr id="6" name="Slide Number Placeholder 5">
            <a:extLst>
              <a:ext uri="{FF2B5EF4-FFF2-40B4-BE49-F238E27FC236}">
                <a16:creationId xmlns:a16="http://schemas.microsoft.com/office/drawing/2014/main" id="{D24BD5F1-C6E4-46B9-BF97-99F3B419BF32}"/>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80246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034B7-E322-4C46-9E73-FCE7C85BDE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022FAA-286B-463B-B02D-CD6012DAD4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5FE1FA-726E-420B-B17B-DB59E05083FB}"/>
              </a:ext>
            </a:extLst>
          </p:cNvPr>
          <p:cNvSpPr>
            <a:spLocks noGrp="1"/>
          </p:cNvSpPr>
          <p:nvPr>
            <p:ph type="dt" sz="half" idx="10"/>
          </p:nvPr>
        </p:nvSpPr>
        <p:spPr/>
        <p:txBody>
          <a:bodyPr/>
          <a:lstStyle/>
          <a:p>
            <a:fld id="{596AFB58-CDB6-41E3-975C-81C024C38DFE}" type="datetime1">
              <a:rPr lang="en-GB" smtClean="0"/>
              <a:t>10/06/2020</a:t>
            </a:fld>
            <a:endParaRPr lang="en-GB"/>
          </a:p>
        </p:txBody>
      </p:sp>
      <p:sp>
        <p:nvSpPr>
          <p:cNvPr id="5" name="Footer Placeholder 4">
            <a:extLst>
              <a:ext uri="{FF2B5EF4-FFF2-40B4-BE49-F238E27FC236}">
                <a16:creationId xmlns:a16="http://schemas.microsoft.com/office/drawing/2014/main" id="{80E42D38-23CE-4600-B774-871A976E9D62}"/>
              </a:ext>
            </a:extLst>
          </p:cNvPr>
          <p:cNvSpPr>
            <a:spLocks noGrp="1"/>
          </p:cNvSpPr>
          <p:nvPr>
            <p:ph type="ftr" sz="quarter" idx="11"/>
          </p:nvPr>
        </p:nvSpPr>
        <p:spPr/>
        <p:txBody>
          <a:bodyPr/>
          <a:lstStyle/>
          <a:p>
            <a:r>
              <a:rPr lang="en-GB"/>
              <a:t>Created by Catrin Hughes, Cairn Primary School, Maybole</a:t>
            </a:r>
          </a:p>
        </p:txBody>
      </p:sp>
      <p:sp>
        <p:nvSpPr>
          <p:cNvPr id="6" name="Slide Number Placeholder 5">
            <a:extLst>
              <a:ext uri="{FF2B5EF4-FFF2-40B4-BE49-F238E27FC236}">
                <a16:creationId xmlns:a16="http://schemas.microsoft.com/office/drawing/2014/main" id="{D1E8C974-D7F9-4EED-869D-C2E0352C4488}"/>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202015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4878-06C3-4963-AA21-EF831554CF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7AF881-DF78-47BE-A046-3C2D4754AF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59B70-5573-4439-B7CC-4C6B2D4BB377}"/>
              </a:ext>
            </a:extLst>
          </p:cNvPr>
          <p:cNvSpPr>
            <a:spLocks noGrp="1"/>
          </p:cNvSpPr>
          <p:nvPr>
            <p:ph type="dt" sz="half" idx="10"/>
          </p:nvPr>
        </p:nvSpPr>
        <p:spPr/>
        <p:txBody>
          <a:bodyPr/>
          <a:lstStyle/>
          <a:p>
            <a:fld id="{BC788DF3-AA7C-4D8C-BF0F-D15EC47C69B3}" type="datetime1">
              <a:rPr lang="en-GB" smtClean="0"/>
              <a:t>10/06/2020</a:t>
            </a:fld>
            <a:endParaRPr lang="en-GB"/>
          </a:p>
        </p:txBody>
      </p:sp>
      <p:sp>
        <p:nvSpPr>
          <p:cNvPr id="5" name="Footer Placeholder 4">
            <a:extLst>
              <a:ext uri="{FF2B5EF4-FFF2-40B4-BE49-F238E27FC236}">
                <a16:creationId xmlns:a16="http://schemas.microsoft.com/office/drawing/2014/main" id="{F4944734-8FE4-401A-8533-466BF2969403}"/>
              </a:ext>
            </a:extLst>
          </p:cNvPr>
          <p:cNvSpPr>
            <a:spLocks noGrp="1"/>
          </p:cNvSpPr>
          <p:nvPr>
            <p:ph type="ftr" sz="quarter" idx="11"/>
          </p:nvPr>
        </p:nvSpPr>
        <p:spPr/>
        <p:txBody>
          <a:bodyPr/>
          <a:lstStyle/>
          <a:p>
            <a:r>
              <a:rPr lang="en-GB"/>
              <a:t>Created by Catrin Hughes, Cairn Primary School, Maybole</a:t>
            </a:r>
          </a:p>
        </p:txBody>
      </p:sp>
      <p:sp>
        <p:nvSpPr>
          <p:cNvPr id="6" name="Slide Number Placeholder 5">
            <a:extLst>
              <a:ext uri="{FF2B5EF4-FFF2-40B4-BE49-F238E27FC236}">
                <a16:creationId xmlns:a16="http://schemas.microsoft.com/office/drawing/2014/main" id="{0C1A6AAA-AB8E-433B-A53D-642912517CB2}"/>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49763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E7EA-5903-4BA8-920B-F4F37000B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DCD152-1F5C-44A1-AEAE-5EEC45B78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2F7149-5F9A-4B10-984B-DD4DA7A398BF}"/>
              </a:ext>
            </a:extLst>
          </p:cNvPr>
          <p:cNvSpPr>
            <a:spLocks noGrp="1"/>
          </p:cNvSpPr>
          <p:nvPr>
            <p:ph type="dt" sz="half" idx="10"/>
          </p:nvPr>
        </p:nvSpPr>
        <p:spPr/>
        <p:txBody>
          <a:bodyPr/>
          <a:lstStyle/>
          <a:p>
            <a:fld id="{607FDD96-1173-434C-873A-BF687A700AF4}" type="datetime1">
              <a:rPr lang="en-GB" smtClean="0"/>
              <a:t>10/06/2020</a:t>
            </a:fld>
            <a:endParaRPr lang="en-GB"/>
          </a:p>
        </p:txBody>
      </p:sp>
      <p:sp>
        <p:nvSpPr>
          <p:cNvPr id="5" name="Footer Placeholder 4">
            <a:extLst>
              <a:ext uri="{FF2B5EF4-FFF2-40B4-BE49-F238E27FC236}">
                <a16:creationId xmlns:a16="http://schemas.microsoft.com/office/drawing/2014/main" id="{27952A58-D3C6-4AD1-9FE7-1E631AF1F48C}"/>
              </a:ext>
            </a:extLst>
          </p:cNvPr>
          <p:cNvSpPr>
            <a:spLocks noGrp="1"/>
          </p:cNvSpPr>
          <p:nvPr>
            <p:ph type="ftr" sz="quarter" idx="11"/>
          </p:nvPr>
        </p:nvSpPr>
        <p:spPr/>
        <p:txBody>
          <a:bodyPr/>
          <a:lstStyle/>
          <a:p>
            <a:r>
              <a:rPr lang="en-GB"/>
              <a:t>Created by Catrin Hughes, Cairn Primary School, Maybole</a:t>
            </a:r>
          </a:p>
        </p:txBody>
      </p:sp>
      <p:sp>
        <p:nvSpPr>
          <p:cNvPr id="6" name="Slide Number Placeholder 5">
            <a:extLst>
              <a:ext uri="{FF2B5EF4-FFF2-40B4-BE49-F238E27FC236}">
                <a16:creationId xmlns:a16="http://schemas.microsoft.com/office/drawing/2014/main" id="{5EA11FBC-B66F-49E6-8E76-7DB98583A189}"/>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2044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75B5-7D9F-4EC0-A310-F56B738603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0EE9A-A82B-4B85-B222-CF982B0E7D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523D07-CD20-40A0-A2A2-986F05812C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A1FE9B-E9D0-4FFA-A64D-8306F07E021B}"/>
              </a:ext>
            </a:extLst>
          </p:cNvPr>
          <p:cNvSpPr>
            <a:spLocks noGrp="1"/>
          </p:cNvSpPr>
          <p:nvPr>
            <p:ph type="dt" sz="half" idx="10"/>
          </p:nvPr>
        </p:nvSpPr>
        <p:spPr/>
        <p:txBody>
          <a:bodyPr/>
          <a:lstStyle/>
          <a:p>
            <a:fld id="{17873A86-F616-41C6-AE3B-1A7935375ACC}" type="datetime1">
              <a:rPr lang="en-GB" smtClean="0"/>
              <a:t>10/06/2020</a:t>
            </a:fld>
            <a:endParaRPr lang="en-GB"/>
          </a:p>
        </p:txBody>
      </p:sp>
      <p:sp>
        <p:nvSpPr>
          <p:cNvPr id="6" name="Footer Placeholder 5">
            <a:extLst>
              <a:ext uri="{FF2B5EF4-FFF2-40B4-BE49-F238E27FC236}">
                <a16:creationId xmlns:a16="http://schemas.microsoft.com/office/drawing/2014/main" id="{C1ED2510-715F-41A4-B844-5B5AC851517A}"/>
              </a:ext>
            </a:extLst>
          </p:cNvPr>
          <p:cNvSpPr>
            <a:spLocks noGrp="1"/>
          </p:cNvSpPr>
          <p:nvPr>
            <p:ph type="ftr" sz="quarter" idx="11"/>
          </p:nvPr>
        </p:nvSpPr>
        <p:spPr/>
        <p:txBody>
          <a:bodyPr/>
          <a:lstStyle/>
          <a:p>
            <a:r>
              <a:rPr lang="en-GB"/>
              <a:t>Created by Catrin Hughes, Cairn Primary School, Maybole</a:t>
            </a:r>
          </a:p>
        </p:txBody>
      </p:sp>
      <p:sp>
        <p:nvSpPr>
          <p:cNvPr id="7" name="Slide Number Placeholder 6">
            <a:extLst>
              <a:ext uri="{FF2B5EF4-FFF2-40B4-BE49-F238E27FC236}">
                <a16:creationId xmlns:a16="http://schemas.microsoft.com/office/drawing/2014/main" id="{82AB4F45-E736-40EB-BB78-2424E842EAAC}"/>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281209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A3F5-BCBC-4B86-A714-2599A3743A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B594FA-60BC-437A-8124-3D4E296A9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48F3C5-125F-4C27-9F75-CF6FD5E429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CF52AF-73E3-4879-844A-F65F80C97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08B11-1424-4C87-97D6-DBEF412E08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B1251A-2968-491D-80DB-AE81A27E4451}"/>
              </a:ext>
            </a:extLst>
          </p:cNvPr>
          <p:cNvSpPr>
            <a:spLocks noGrp="1"/>
          </p:cNvSpPr>
          <p:nvPr>
            <p:ph type="dt" sz="half" idx="10"/>
          </p:nvPr>
        </p:nvSpPr>
        <p:spPr/>
        <p:txBody>
          <a:bodyPr/>
          <a:lstStyle/>
          <a:p>
            <a:fld id="{D77F1B2A-773D-47E6-8FAB-5EA67A56687A}" type="datetime1">
              <a:rPr lang="en-GB" smtClean="0"/>
              <a:t>10/06/2020</a:t>
            </a:fld>
            <a:endParaRPr lang="en-GB"/>
          </a:p>
        </p:txBody>
      </p:sp>
      <p:sp>
        <p:nvSpPr>
          <p:cNvPr id="8" name="Footer Placeholder 7">
            <a:extLst>
              <a:ext uri="{FF2B5EF4-FFF2-40B4-BE49-F238E27FC236}">
                <a16:creationId xmlns:a16="http://schemas.microsoft.com/office/drawing/2014/main" id="{6D084A99-CB56-4085-81F4-14ED00A85251}"/>
              </a:ext>
            </a:extLst>
          </p:cNvPr>
          <p:cNvSpPr>
            <a:spLocks noGrp="1"/>
          </p:cNvSpPr>
          <p:nvPr>
            <p:ph type="ftr" sz="quarter" idx="11"/>
          </p:nvPr>
        </p:nvSpPr>
        <p:spPr/>
        <p:txBody>
          <a:bodyPr/>
          <a:lstStyle/>
          <a:p>
            <a:r>
              <a:rPr lang="en-GB"/>
              <a:t>Created by Catrin Hughes, Cairn Primary School, Maybole</a:t>
            </a:r>
          </a:p>
        </p:txBody>
      </p:sp>
      <p:sp>
        <p:nvSpPr>
          <p:cNvPr id="9" name="Slide Number Placeholder 8">
            <a:extLst>
              <a:ext uri="{FF2B5EF4-FFF2-40B4-BE49-F238E27FC236}">
                <a16:creationId xmlns:a16="http://schemas.microsoft.com/office/drawing/2014/main" id="{2949EA15-ED27-4043-9591-63AD051069BB}"/>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193644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93C2-4850-466C-9D5A-E6E6D55A62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416EB0-A899-4D19-9E2F-B76D87F159B0}"/>
              </a:ext>
            </a:extLst>
          </p:cNvPr>
          <p:cNvSpPr>
            <a:spLocks noGrp="1"/>
          </p:cNvSpPr>
          <p:nvPr>
            <p:ph type="dt" sz="half" idx="10"/>
          </p:nvPr>
        </p:nvSpPr>
        <p:spPr/>
        <p:txBody>
          <a:bodyPr/>
          <a:lstStyle/>
          <a:p>
            <a:fld id="{A1FEEBA2-049C-4E98-A49E-AEAE0D28A3B3}" type="datetime1">
              <a:rPr lang="en-GB" smtClean="0"/>
              <a:t>10/06/2020</a:t>
            </a:fld>
            <a:endParaRPr lang="en-GB"/>
          </a:p>
        </p:txBody>
      </p:sp>
      <p:sp>
        <p:nvSpPr>
          <p:cNvPr id="4" name="Footer Placeholder 3">
            <a:extLst>
              <a:ext uri="{FF2B5EF4-FFF2-40B4-BE49-F238E27FC236}">
                <a16:creationId xmlns:a16="http://schemas.microsoft.com/office/drawing/2014/main" id="{03985B06-F33C-46C1-9734-38904A6DFB5B}"/>
              </a:ext>
            </a:extLst>
          </p:cNvPr>
          <p:cNvSpPr>
            <a:spLocks noGrp="1"/>
          </p:cNvSpPr>
          <p:nvPr>
            <p:ph type="ftr" sz="quarter" idx="11"/>
          </p:nvPr>
        </p:nvSpPr>
        <p:spPr/>
        <p:txBody>
          <a:bodyPr/>
          <a:lstStyle/>
          <a:p>
            <a:r>
              <a:rPr lang="en-GB"/>
              <a:t>Created by Catrin Hughes, Cairn Primary School, Maybole</a:t>
            </a:r>
          </a:p>
        </p:txBody>
      </p:sp>
      <p:sp>
        <p:nvSpPr>
          <p:cNvPr id="5" name="Slide Number Placeholder 4">
            <a:extLst>
              <a:ext uri="{FF2B5EF4-FFF2-40B4-BE49-F238E27FC236}">
                <a16:creationId xmlns:a16="http://schemas.microsoft.com/office/drawing/2014/main" id="{CBCCB9DB-4DD0-482D-8553-0E9404BDBE76}"/>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14766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87E2C-8966-4EAB-8529-56A0106A4E04}"/>
              </a:ext>
            </a:extLst>
          </p:cNvPr>
          <p:cNvSpPr>
            <a:spLocks noGrp="1"/>
          </p:cNvSpPr>
          <p:nvPr>
            <p:ph type="dt" sz="half" idx="10"/>
          </p:nvPr>
        </p:nvSpPr>
        <p:spPr/>
        <p:txBody>
          <a:bodyPr/>
          <a:lstStyle/>
          <a:p>
            <a:fld id="{E9AB5FAF-F6C4-41EF-9AFF-59C4F819686F}" type="datetime1">
              <a:rPr lang="en-GB" smtClean="0"/>
              <a:t>10/06/2020</a:t>
            </a:fld>
            <a:endParaRPr lang="en-GB"/>
          </a:p>
        </p:txBody>
      </p:sp>
      <p:sp>
        <p:nvSpPr>
          <p:cNvPr id="3" name="Footer Placeholder 2">
            <a:extLst>
              <a:ext uri="{FF2B5EF4-FFF2-40B4-BE49-F238E27FC236}">
                <a16:creationId xmlns:a16="http://schemas.microsoft.com/office/drawing/2014/main" id="{310BD5A6-3DAA-4257-AC98-AF3F60EC0C78}"/>
              </a:ext>
            </a:extLst>
          </p:cNvPr>
          <p:cNvSpPr>
            <a:spLocks noGrp="1"/>
          </p:cNvSpPr>
          <p:nvPr>
            <p:ph type="ftr" sz="quarter" idx="11"/>
          </p:nvPr>
        </p:nvSpPr>
        <p:spPr/>
        <p:txBody>
          <a:bodyPr/>
          <a:lstStyle/>
          <a:p>
            <a:r>
              <a:rPr lang="en-GB"/>
              <a:t>Created by Catrin Hughes, Cairn Primary School, Maybole</a:t>
            </a:r>
          </a:p>
        </p:txBody>
      </p:sp>
      <p:sp>
        <p:nvSpPr>
          <p:cNvPr id="4" name="Slide Number Placeholder 3">
            <a:extLst>
              <a:ext uri="{FF2B5EF4-FFF2-40B4-BE49-F238E27FC236}">
                <a16:creationId xmlns:a16="http://schemas.microsoft.com/office/drawing/2014/main" id="{14F7E26A-CCF2-485D-A7EE-736AECA1ABBC}"/>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9557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05D5-7BAB-46E9-950B-23F7BEE19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2224A1-5B12-4FBC-93E0-FD177F9AE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C2AC98-FEFF-4BC5-BF3E-686C06579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2AE083-6E00-4BD3-9B29-55F69258B884}"/>
              </a:ext>
            </a:extLst>
          </p:cNvPr>
          <p:cNvSpPr>
            <a:spLocks noGrp="1"/>
          </p:cNvSpPr>
          <p:nvPr>
            <p:ph type="dt" sz="half" idx="10"/>
          </p:nvPr>
        </p:nvSpPr>
        <p:spPr/>
        <p:txBody>
          <a:bodyPr/>
          <a:lstStyle/>
          <a:p>
            <a:fld id="{4B88CEC1-A557-478E-A99E-462E42FC1850}" type="datetime1">
              <a:rPr lang="en-GB" smtClean="0"/>
              <a:t>10/06/2020</a:t>
            </a:fld>
            <a:endParaRPr lang="en-GB"/>
          </a:p>
        </p:txBody>
      </p:sp>
      <p:sp>
        <p:nvSpPr>
          <p:cNvPr id="6" name="Footer Placeholder 5">
            <a:extLst>
              <a:ext uri="{FF2B5EF4-FFF2-40B4-BE49-F238E27FC236}">
                <a16:creationId xmlns:a16="http://schemas.microsoft.com/office/drawing/2014/main" id="{9E52153E-A968-4316-AA26-4F99CEC6C980}"/>
              </a:ext>
            </a:extLst>
          </p:cNvPr>
          <p:cNvSpPr>
            <a:spLocks noGrp="1"/>
          </p:cNvSpPr>
          <p:nvPr>
            <p:ph type="ftr" sz="quarter" idx="11"/>
          </p:nvPr>
        </p:nvSpPr>
        <p:spPr/>
        <p:txBody>
          <a:bodyPr/>
          <a:lstStyle/>
          <a:p>
            <a:r>
              <a:rPr lang="en-GB"/>
              <a:t>Created by Catrin Hughes, Cairn Primary School, Maybole</a:t>
            </a:r>
          </a:p>
        </p:txBody>
      </p:sp>
      <p:sp>
        <p:nvSpPr>
          <p:cNvPr id="7" name="Slide Number Placeholder 6">
            <a:extLst>
              <a:ext uri="{FF2B5EF4-FFF2-40B4-BE49-F238E27FC236}">
                <a16:creationId xmlns:a16="http://schemas.microsoft.com/office/drawing/2014/main" id="{43EFCD0F-B120-44D0-BE39-B4FFF8B5FAEF}"/>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181810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FB3D-E739-411C-8A64-A82E9674C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4F4F6A-4CB9-488C-AA5D-BB23E173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C94572-60D8-4C5D-B2CA-EEA9E7BDD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36925B-FC49-4CFA-AF12-30D65C81712D}"/>
              </a:ext>
            </a:extLst>
          </p:cNvPr>
          <p:cNvSpPr>
            <a:spLocks noGrp="1"/>
          </p:cNvSpPr>
          <p:nvPr>
            <p:ph type="dt" sz="half" idx="10"/>
          </p:nvPr>
        </p:nvSpPr>
        <p:spPr/>
        <p:txBody>
          <a:bodyPr/>
          <a:lstStyle/>
          <a:p>
            <a:fld id="{44CCA319-58E2-4587-8E20-C0D665A07486}" type="datetime1">
              <a:rPr lang="en-GB" smtClean="0"/>
              <a:t>10/06/2020</a:t>
            </a:fld>
            <a:endParaRPr lang="en-GB"/>
          </a:p>
        </p:txBody>
      </p:sp>
      <p:sp>
        <p:nvSpPr>
          <p:cNvPr id="6" name="Footer Placeholder 5">
            <a:extLst>
              <a:ext uri="{FF2B5EF4-FFF2-40B4-BE49-F238E27FC236}">
                <a16:creationId xmlns:a16="http://schemas.microsoft.com/office/drawing/2014/main" id="{974F40F7-025C-4BDF-8E67-1D34170581EF}"/>
              </a:ext>
            </a:extLst>
          </p:cNvPr>
          <p:cNvSpPr>
            <a:spLocks noGrp="1"/>
          </p:cNvSpPr>
          <p:nvPr>
            <p:ph type="ftr" sz="quarter" idx="11"/>
          </p:nvPr>
        </p:nvSpPr>
        <p:spPr/>
        <p:txBody>
          <a:bodyPr/>
          <a:lstStyle/>
          <a:p>
            <a:r>
              <a:rPr lang="en-GB"/>
              <a:t>Created by Catrin Hughes, Cairn Primary School, Maybole</a:t>
            </a:r>
          </a:p>
        </p:txBody>
      </p:sp>
      <p:sp>
        <p:nvSpPr>
          <p:cNvPr id="7" name="Slide Number Placeholder 6">
            <a:extLst>
              <a:ext uri="{FF2B5EF4-FFF2-40B4-BE49-F238E27FC236}">
                <a16:creationId xmlns:a16="http://schemas.microsoft.com/office/drawing/2014/main" id="{DA1586E0-4058-406A-BE08-1F1A092227E5}"/>
              </a:ext>
            </a:extLst>
          </p:cNvPr>
          <p:cNvSpPr>
            <a:spLocks noGrp="1"/>
          </p:cNvSpPr>
          <p:nvPr>
            <p:ph type="sldNum" sz="quarter" idx="12"/>
          </p:nvPr>
        </p:nvSpPr>
        <p:spPr/>
        <p:txBody>
          <a:bodyPr/>
          <a:lstStyle/>
          <a:p>
            <a:fld id="{FA7C0B28-F745-45FE-91B1-75309DC7FF0D}" type="slidenum">
              <a:rPr lang="en-GB" smtClean="0"/>
              <a:t>‹#›</a:t>
            </a:fld>
            <a:endParaRPr lang="en-GB"/>
          </a:p>
        </p:txBody>
      </p:sp>
    </p:spTree>
    <p:extLst>
      <p:ext uri="{BB962C8B-B14F-4D97-AF65-F5344CB8AC3E}">
        <p14:creationId xmlns:p14="http://schemas.microsoft.com/office/powerpoint/2010/main" val="79789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DF0C8-FBB2-495C-A178-B77469983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6EA935-F532-4A5A-A5B1-BD6ADDECF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6B87D-A7A2-443D-AB56-1C119C0BD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82C18-A8FB-47D9-9936-AF3012B9FFC1}" type="datetime1">
              <a:rPr lang="en-GB" smtClean="0"/>
              <a:t>10/06/2020</a:t>
            </a:fld>
            <a:endParaRPr lang="en-GB"/>
          </a:p>
        </p:txBody>
      </p:sp>
      <p:sp>
        <p:nvSpPr>
          <p:cNvPr id="5" name="Footer Placeholder 4">
            <a:extLst>
              <a:ext uri="{FF2B5EF4-FFF2-40B4-BE49-F238E27FC236}">
                <a16:creationId xmlns:a16="http://schemas.microsoft.com/office/drawing/2014/main" id="{6A69AAA0-CC54-4143-9BEF-FE909D0B0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Created by Catrin Hughes, Cairn Primary School, Maybole</a:t>
            </a:r>
          </a:p>
        </p:txBody>
      </p:sp>
      <p:sp>
        <p:nvSpPr>
          <p:cNvPr id="6" name="Slide Number Placeholder 5">
            <a:extLst>
              <a:ext uri="{FF2B5EF4-FFF2-40B4-BE49-F238E27FC236}">
                <a16:creationId xmlns:a16="http://schemas.microsoft.com/office/drawing/2014/main" id="{03DD30F1-2AA3-47A3-9F30-EC7B068E1F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C0B28-F745-45FE-91B1-75309DC7FF0D}" type="slidenum">
              <a:rPr lang="en-GB" smtClean="0"/>
              <a:t>‹#›</a:t>
            </a:fld>
            <a:endParaRPr lang="en-GB"/>
          </a:p>
        </p:txBody>
      </p:sp>
    </p:spTree>
    <p:extLst>
      <p:ext uri="{BB962C8B-B14F-4D97-AF65-F5344CB8AC3E}">
        <p14:creationId xmlns:p14="http://schemas.microsoft.com/office/powerpoint/2010/main" val="314813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rench_Fifth_Republic"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number-eight-three-one-five-nine-7082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26" Type="http://schemas.openxmlformats.org/officeDocument/2006/relationships/image" Target="../media/image4.png"/><Relationship Id="rId3" Type="http://schemas.microsoft.com/office/2007/relationships/media" Target="../media/media2.m4a"/><Relationship Id="rId21" Type="http://schemas.microsoft.com/office/2007/relationships/media" Target="../media/media11.m4a"/><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hyperlink" Target="https://pixabay.com/en/number-eight-three-one-five-nine-70828/" TargetMode="External"/><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3.jpg"/><Relationship Id="rId5" Type="http://schemas.microsoft.com/office/2007/relationships/media" Target="../media/media3.m4a"/><Relationship Id="rId15" Type="http://schemas.microsoft.com/office/2007/relationships/media" Target="../media/media8.m4a"/><Relationship Id="rId23" Type="http://schemas.openxmlformats.org/officeDocument/2006/relationships/slideLayout" Target="../slideLayouts/slideLayout2.xml"/><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audio" Target="../media/media11.m4a"/><Relationship Id="rId27"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audio" Target="../media/media15.m4a"/><Relationship Id="rId13" Type="http://schemas.microsoft.com/office/2007/relationships/media" Target="../media/media18.m4a"/><Relationship Id="rId18" Type="http://schemas.openxmlformats.org/officeDocument/2006/relationships/audio" Target="../media/media20.m4a"/><Relationship Id="rId3" Type="http://schemas.microsoft.com/office/2007/relationships/media" Target="../media/media13.m4a"/><Relationship Id="rId21" Type="http://schemas.openxmlformats.org/officeDocument/2006/relationships/slideLayout" Target="../slideLayouts/slideLayout2.xml"/><Relationship Id="rId7" Type="http://schemas.microsoft.com/office/2007/relationships/media" Target="../media/media15.m4a"/><Relationship Id="rId12" Type="http://schemas.openxmlformats.org/officeDocument/2006/relationships/audio" Target="../media/media17.m4a"/><Relationship Id="rId17" Type="http://schemas.microsoft.com/office/2007/relationships/media" Target="../media/media20.m4a"/><Relationship Id="rId25" Type="http://schemas.openxmlformats.org/officeDocument/2006/relationships/image" Target="../media/image5.png"/><Relationship Id="rId2" Type="http://schemas.openxmlformats.org/officeDocument/2006/relationships/audio" Target="../media/media12.m4a"/><Relationship Id="rId16" Type="http://schemas.openxmlformats.org/officeDocument/2006/relationships/audio" Target="../media/media19.m4a"/><Relationship Id="rId20" Type="http://schemas.openxmlformats.org/officeDocument/2006/relationships/audio" Target="../media/media21.m4a"/><Relationship Id="rId1" Type="http://schemas.microsoft.com/office/2007/relationships/media" Target="../media/media12.m4a"/><Relationship Id="rId6" Type="http://schemas.openxmlformats.org/officeDocument/2006/relationships/audio" Target="../media/media14.m4a"/><Relationship Id="rId11" Type="http://schemas.microsoft.com/office/2007/relationships/media" Target="../media/media17.m4a"/><Relationship Id="rId24" Type="http://schemas.openxmlformats.org/officeDocument/2006/relationships/image" Target="../media/image6.png"/><Relationship Id="rId5" Type="http://schemas.microsoft.com/office/2007/relationships/media" Target="../media/media14.m4a"/><Relationship Id="rId15" Type="http://schemas.microsoft.com/office/2007/relationships/media" Target="../media/media19.m4a"/><Relationship Id="rId23" Type="http://schemas.openxmlformats.org/officeDocument/2006/relationships/hyperlink" Target="https://pixabay.com/en/number-eight-three-one-five-nine-70828/" TargetMode="External"/><Relationship Id="rId10" Type="http://schemas.openxmlformats.org/officeDocument/2006/relationships/audio" Target="../media/media16.m4a"/><Relationship Id="rId19" Type="http://schemas.microsoft.com/office/2007/relationships/media" Target="../media/media21.m4a"/><Relationship Id="rId4" Type="http://schemas.openxmlformats.org/officeDocument/2006/relationships/audio" Target="../media/media13.m4a"/><Relationship Id="rId9" Type="http://schemas.microsoft.com/office/2007/relationships/media" Target="../media/media16.m4a"/><Relationship Id="rId14" Type="http://schemas.openxmlformats.org/officeDocument/2006/relationships/audio" Target="../media/media18.m4a"/><Relationship Id="rId22"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sEz58BblMY" TargetMode="External"/><Relationship Id="rId2" Type="http://schemas.openxmlformats.org/officeDocument/2006/relationships/hyperlink" Target="https://www.bbc.co.uk/bitesize/clips/zcwrkqt" TargetMode="External"/><Relationship Id="rId1" Type="http://schemas.openxmlformats.org/officeDocument/2006/relationships/slideLayout" Target="../slideLayouts/slideLayout2.xml"/><Relationship Id="rId4" Type="http://schemas.openxmlformats.org/officeDocument/2006/relationships/hyperlink" Target="http://www.crickweb.co.uk/ks2french.html" TargetMode="External"/></Relationships>
</file>

<file path=ppt/slides/_rels/slide6.xml.rels><?xml version="1.0" encoding="UTF-8" standalone="yes"?>
<Relationships xmlns="http://schemas.openxmlformats.org/package/2006/relationships"><Relationship Id="rId8" Type="http://schemas.openxmlformats.org/officeDocument/2006/relationships/audio" Target="../media/media25.m4a"/><Relationship Id="rId13" Type="http://schemas.openxmlformats.org/officeDocument/2006/relationships/hyperlink" Target="https://pixabay.com/en/number-eight-three-one-five-nine-70828/" TargetMode="External"/><Relationship Id="rId3" Type="http://schemas.microsoft.com/office/2007/relationships/media" Target="../media/media23.m4a"/><Relationship Id="rId7" Type="http://schemas.microsoft.com/office/2007/relationships/media" Target="../media/media25.m4a"/><Relationship Id="rId12" Type="http://schemas.openxmlformats.org/officeDocument/2006/relationships/image" Target="../media/image3.jp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audio" Target="../media/media24.m4a"/><Relationship Id="rId11" Type="http://schemas.openxmlformats.org/officeDocument/2006/relationships/slideLayout" Target="../slideLayouts/slideLayout2.xml"/><Relationship Id="rId5" Type="http://schemas.microsoft.com/office/2007/relationships/media" Target="../media/media24.m4a"/><Relationship Id="rId10" Type="http://schemas.openxmlformats.org/officeDocument/2006/relationships/audio" Target="../media/media26.m4a"/><Relationship Id="rId4" Type="http://schemas.openxmlformats.org/officeDocument/2006/relationships/audio" Target="../media/media23.m4a"/><Relationship Id="rId9" Type="http://schemas.microsoft.com/office/2007/relationships/media" Target="../media/media26.m4a"/><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wlYqz2unHK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28.m4a"/><Relationship Id="rId7"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audio" Target="../media/media29.m4a"/><Relationship Id="rId5" Type="http://schemas.microsoft.com/office/2007/relationships/media" Target="../media/media29.m4a"/><Relationship Id="rId10" Type="http://schemas.openxmlformats.org/officeDocument/2006/relationships/image" Target="../media/image5.png"/><Relationship Id="rId4" Type="http://schemas.openxmlformats.org/officeDocument/2006/relationships/audio" Target="../media/media28.m4a"/><Relationship Id="rId9" Type="http://schemas.openxmlformats.org/officeDocument/2006/relationships/hyperlink" Target="https://pixabay.com/en/number-eight-three-one-five-nine-70828/"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AnOXzJfLuU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ADBFFB-4585-4CC0-9215-288D451D1BF0}"/>
              </a:ext>
            </a:extLst>
          </p:cNvPr>
          <p:cNvSpPr>
            <a:spLocks noGrp="1"/>
          </p:cNvSpPr>
          <p:nvPr>
            <p:ph type="subTitle" idx="1"/>
          </p:nvPr>
        </p:nvSpPr>
        <p:spPr>
          <a:xfrm>
            <a:off x="1524000" y="3602038"/>
            <a:ext cx="9144000" cy="2845896"/>
          </a:xfrm>
        </p:spPr>
        <p:txBody>
          <a:bodyPr>
            <a:normAutofit/>
          </a:bodyPr>
          <a:lstStyle/>
          <a:p>
            <a:pPr>
              <a:lnSpc>
                <a:spcPct val="170000"/>
              </a:lnSpc>
            </a:pPr>
            <a:r>
              <a:rPr lang="en-GB" sz="3600" dirty="0">
                <a:latin typeface="Comic Sans MS" panose="030F0702030302020204" pitchFamily="66" charset="0"/>
              </a:rPr>
              <a:t>Week beginning 18 May/18 </a:t>
            </a:r>
            <a:r>
              <a:rPr lang="en-GB" sz="3600" dirty="0" err="1">
                <a:latin typeface="Comic Sans MS" panose="030F0702030302020204" pitchFamily="66" charset="0"/>
              </a:rPr>
              <a:t>mai</a:t>
            </a:r>
            <a:endParaRPr lang="en-GB" sz="3600" dirty="0">
              <a:latin typeface="Comic Sans MS" panose="030F0702030302020204" pitchFamily="66" charset="0"/>
            </a:endParaRPr>
          </a:p>
          <a:p>
            <a:pPr>
              <a:lnSpc>
                <a:spcPct val="170000"/>
              </a:lnSpc>
            </a:pPr>
            <a:r>
              <a:rPr lang="en-GB" sz="3600" dirty="0">
                <a:latin typeface="Comic Sans MS" panose="030F0702030302020204" pitchFamily="66" charset="0"/>
              </a:rPr>
              <a:t>Numbers – Les </a:t>
            </a:r>
            <a:r>
              <a:rPr lang="en-GB" sz="3600">
                <a:latin typeface="Comic Sans MS" panose="030F0702030302020204" pitchFamily="66" charset="0"/>
              </a:rPr>
              <a:t>chiffres</a:t>
            </a:r>
            <a:endParaRPr lang="en-GB" sz="3600" dirty="0">
              <a:latin typeface="Comic Sans MS" panose="030F0702030302020204" pitchFamily="66" charset="0"/>
            </a:endParaRPr>
          </a:p>
        </p:txBody>
      </p:sp>
      <p:grpSp>
        <p:nvGrpSpPr>
          <p:cNvPr id="4" name="Group 3">
            <a:extLst>
              <a:ext uri="{FF2B5EF4-FFF2-40B4-BE49-F238E27FC236}">
                <a16:creationId xmlns:a16="http://schemas.microsoft.com/office/drawing/2014/main" id="{07AD54C4-92DF-46E1-98F5-E1D1D82BF1B7}"/>
              </a:ext>
            </a:extLst>
          </p:cNvPr>
          <p:cNvGrpSpPr/>
          <p:nvPr/>
        </p:nvGrpSpPr>
        <p:grpSpPr>
          <a:xfrm>
            <a:off x="2498102" y="193249"/>
            <a:ext cx="6938128" cy="3662313"/>
            <a:chOff x="0" y="0"/>
            <a:chExt cx="5731510" cy="4164330"/>
          </a:xfrm>
        </p:grpSpPr>
        <p:pic>
          <p:nvPicPr>
            <p:cNvPr id="5" name="Picture 4">
              <a:extLst>
                <a:ext uri="{FF2B5EF4-FFF2-40B4-BE49-F238E27FC236}">
                  <a16:creationId xmlns:a16="http://schemas.microsoft.com/office/drawing/2014/main" id="{7B4C14F0-668C-429E-8F6B-34732D23E26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731510" cy="3820795"/>
            </a:xfrm>
            <a:prstGeom prst="rect">
              <a:avLst/>
            </a:prstGeom>
          </p:spPr>
        </p:pic>
        <p:sp>
          <p:nvSpPr>
            <p:cNvPr id="6" name="Text Box 7">
              <a:extLst>
                <a:ext uri="{FF2B5EF4-FFF2-40B4-BE49-F238E27FC236}">
                  <a16:creationId xmlns:a16="http://schemas.microsoft.com/office/drawing/2014/main" id="{EF9B4014-243E-4213-BC76-D7683AFCE0AF}"/>
                </a:ext>
              </a:extLst>
            </p:cNvPr>
            <p:cNvSpPr txBox="1"/>
            <p:nvPr/>
          </p:nvSpPr>
          <p:spPr>
            <a:xfrm>
              <a:off x="0" y="3820795"/>
              <a:ext cx="573151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79613382-8D7A-4832-9105-39C9FDC11815}"/>
              </a:ext>
            </a:extLst>
          </p:cNvPr>
          <p:cNvSpPr txBox="1"/>
          <p:nvPr/>
        </p:nvSpPr>
        <p:spPr>
          <a:xfrm>
            <a:off x="3811284" y="702566"/>
            <a:ext cx="4081806" cy="2400657"/>
          </a:xfrm>
          <a:prstGeom prst="rect">
            <a:avLst/>
          </a:prstGeom>
          <a:noFill/>
        </p:spPr>
        <p:txBody>
          <a:bodyPr wrap="square" rtlCol="0">
            <a:spAutoFit/>
          </a:bodyPr>
          <a:lstStyle/>
          <a:p>
            <a:pPr algn="ctr">
              <a:lnSpc>
                <a:spcPct val="150000"/>
              </a:lnSpc>
            </a:pPr>
            <a:r>
              <a:rPr lang="en-GB" sz="4400" dirty="0">
                <a:latin typeface="Comic Sans MS" panose="030F0702030302020204" pitchFamily="66" charset="0"/>
              </a:rPr>
              <a:t>French </a:t>
            </a:r>
          </a:p>
          <a:p>
            <a:pPr algn="ctr">
              <a:lnSpc>
                <a:spcPct val="150000"/>
              </a:lnSpc>
            </a:pPr>
            <a:r>
              <a:rPr lang="en-GB" sz="4400" dirty="0">
                <a:latin typeface="Comic Sans MS" panose="030F0702030302020204" pitchFamily="66" charset="0"/>
              </a:rPr>
              <a:t> </a:t>
            </a:r>
            <a:r>
              <a:rPr lang="en-GB" sz="4400" dirty="0" err="1">
                <a:latin typeface="Comic Sans MS" panose="030F0702030302020204" pitchFamily="66" charset="0"/>
              </a:rPr>
              <a:t>Français</a:t>
            </a:r>
            <a:endParaRPr lang="en-GB" sz="4400" dirty="0">
              <a:latin typeface="Comic Sans MS" panose="030F0702030302020204" pitchFamily="66" charset="0"/>
            </a:endParaRPr>
          </a:p>
          <a:p>
            <a:endParaRPr lang="en-GB" dirty="0"/>
          </a:p>
        </p:txBody>
      </p:sp>
      <p:sp>
        <p:nvSpPr>
          <p:cNvPr id="8" name="Slide Number Placeholder 7">
            <a:extLst>
              <a:ext uri="{FF2B5EF4-FFF2-40B4-BE49-F238E27FC236}">
                <a16:creationId xmlns:a16="http://schemas.microsoft.com/office/drawing/2014/main" id="{AE994A26-0F8C-4622-8FE1-3AC5D45E3D31}"/>
              </a:ext>
            </a:extLst>
          </p:cNvPr>
          <p:cNvSpPr>
            <a:spLocks noGrp="1"/>
          </p:cNvSpPr>
          <p:nvPr>
            <p:ph type="sldNum" sz="quarter" idx="12"/>
          </p:nvPr>
        </p:nvSpPr>
        <p:spPr/>
        <p:txBody>
          <a:bodyPr/>
          <a:lstStyle/>
          <a:p>
            <a:fld id="{FA7C0B28-F745-45FE-91B1-75309DC7FF0D}" type="slidenum">
              <a:rPr lang="en-GB" smtClean="0"/>
              <a:t>1</a:t>
            </a:fld>
            <a:endParaRPr lang="en-GB"/>
          </a:p>
        </p:txBody>
      </p:sp>
      <p:pic>
        <p:nvPicPr>
          <p:cNvPr id="9" name="Picture 8">
            <a:extLst>
              <a:ext uri="{FF2B5EF4-FFF2-40B4-BE49-F238E27FC236}">
                <a16:creationId xmlns:a16="http://schemas.microsoft.com/office/drawing/2014/main" id="{8597704B-363E-4B97-A8FA-39C78BEF0888}"/>
              </a:ext>
            </a:extLst>
          </p:cNvPr>
          <p:cNvPicPr>
            <a:picLocks noChangeAspect="1"/>
          </p:cNvPicPr>
          <p:nvPr/>
        </p:nvPicPr>
        <p:blipFill>
          <a:blip r:embed="rId4"/>
          <a:stretch>
            <a:fillRect/>
          </a:stretch>
        </p:blipFill>
        <p:spPr>
          <a:xfrm>
            <a:off x="9202132" y="4784479"/>
            <a:ext cx="2743200" cy="1800225"/>
          </a:xfrm>
          <a:prstGeom prst="rect">
            <a:avLst/>
          </a:prstGeom>
        </p:spPr>
      </p:pic>
      <p:sp>
        <p:nvSpPr>
          <p:cNvPr id="10" name="Date Placeholder 9">
            <a:extLst>
              <a:ext uri="{FF2B5EF4-FFF2-40B4-BE49-F238E27FC236}">
                <a16:creationId xmlns:a16="http://schemas.microsoft.com/office/drawing/2014/main" id="{FE5753D9-CE37-4630-AA23-86DAAEC687DA}"/>
              </a:ext>
            </a:extLst>
          </p:cNvPr>
          <p:cNvSpPr>
            <a:spLocks noGrp="1"/>
          </p:cNvSpPr>
          <p:nvPr>
            <p:ph type="dt" sz="half" idx="10"/>
          </p:nvPr>
        </p:nvSpPr>
        <p:spPr/>
        <p:txBody>
          <a:bodyPr/>
          <a:lstStyle/>
          <a:p>
            <a:fld id="{CC310C73-7A6B-4CC7-8A83-83D2FDDAF5FA}" type="datetime1">
              <a:rPr lang="en-GB" smtClean="0"/>
              <a:t>10/06/2020</a:t>
            </a:fld>
            <a:endParaRPr lang="en-GB"/>
          </a:p>
        </p:txBody>
      </p:sp>
      <p:sp>
        <p:nvSpPr>
          <p:cNvPr id="11" name="Footer Placeholder 10">
            <a:extLst>
              <a:ext uri="{FF2B5EF4-FFF2-40B4-BE49-F238E27FC236}">
                <a16:creationId xmlns:a16="http://schemas.microsoft.com/office/drawing/2014/main" id="{3FCA1574-03AD-40BE-9AB3-7A57EFA43468}"/>
              </a:ext>
            </a:extLst>
          </p:cNvPr>
          <p:cNvSpPr>
            <a:spLocks noGrp="1"/>
          </p:cNvSpPr>
          <p:nvPr>
            <p:ph type="ftr" sz="quarter" idx="11"/>
          </p:nvPr>
        </p:nvSpPr>
        <p:spPr/>
        <p:txBody>
          <a:bodyPr/>
          <a:lstStyle/>
          <a:p>
            <a:r>
              <a:rPr lang="en-GB"/>
              <a:t>Created by Catrin Hughes, Cairn Primary School, Maybole</a:t>
            </a:r>
          </a:p>
        </p:txBody>
      </p:sp>
    </p:spTree>
    <p:extLst>
      <p:ext uri="{BB962C8B-B14F-4D97-AF65-F5344CB8AC3E}">
        <p14:creationId xmlns:p14="http://schemas.microsoft.com/office/powerpoint/2010/main" val="208791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CC5C4-A42B-498A-ACE2-94624B3977F4}"/>
              </a:ext>
            </a:extLst>
          </p:cNvPr>
          <p:cNvSpPr>
            <a:spLocks noGrp="1"/>
          </p:cNvSpPr>
          <p:nvPr>
            <p:ph idx="1"/>
          </p:nvPr>
        </p:nvSpPr>
        <p:spPr>
          <a:xfrm>
            <a:off x="838200" y="716437"/>
            <a:ext cx="10515600" cy="5460526"/>
          </a:xfrm>
        </p:spPr>
        <p:txBody>
          <a:bodyPr/>
          <a:lstStyle/>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dirty="0"/>
          </a:p>
        </p:txBody>
      </p:sp>
      <p:sp>
        <p:nvSpPr>
          <p:cNvPr id="2" name="Speech Bubble: Oval 1">
            <a:extLst>
              <a:ext uri="{FF2B5EF4-FFF2-40B4-BE49-F238E27FC236}">
                <a16:creationId xmlns:a16="http://schemas.microsoft.com/office/drawing/2014/main" id="{C5044BD1-EFAE-4F13-B6E9-8E55908C9485}"/>
              </a:ext>
            </a:extLst>
          </p:cNvPr>
          <p:cNvSpPr/>
          <p:nvPr/>
        </p:nvSpPr>
        <p:spPr>
          <a:xfrm>
            <a:off x="423420" y="3035430"/>
            <a:ext cx="10426045" cy="3179239"/>
          </a:xfrm>
          <a:prstGeom prst="wedgeEllipseCallout">
            <a:avLst>
              <a:gd name="adj1" fmla="val -47958"/>
              <a:gd name="adj2" fmla="val -56274"/>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omic Sans MS" panose="030F0702030302020204" pitchFamily="66" charset="0"/>
              </a:rPr>
              <a:t>Bonjour! Comment </a:t>
            </a:r>
            <a:r>
              <a:rPr lang="en-GB" sz="2000" dirty="0" err="1">
                <a:latin typeface="Comic Sans MS" panose="030F0702030302020204" pitchFamily="66" charset="0"/>
              </a:rPr>
              <a:t>ça</a:t>
            </a:r>
            <a:r>
              <a:rPr lang="en-GB" sz="2000" dirty="0">
                <a:latin typeface="Comic Sans MS" panose="030F0702030302020204" pitchFamily="66" charset="0"/>
              </a:rPr>
              <a:t> </a:t>
            </a:r>
            <a:r>
              <a:rPr lang="en-GB" sz="2000" dirty="0" err="1">
                <a:latin typeface="Comic Sans MS" panose="030F0702030302020204" pitchFamily="66" charset="0"/>
              </a:rPr>
              <a:t>va</a:t>
            </a:r>
            <a:r>
              <a:rPr lang="en-GB" sz="2000" dirty="0">
                <a:latin typeface="Comic Sans MS" panose="030F0702030302020204" pitchFamily="66" charset="0"/>
              </a:rPr>
              <a:t>? </a:t>
            </a:r>
          </a:p>
          <a:p>
            <a:pPr algn="ctr"/>
            <a:r>
              <a:rPr lang="en-GB" sz="2000" dirty="0">
                <a:latin typeface="Comic Sans MS" panose="030F0702030302020204" pitchFamily="66" charset="0"/>
              </a:rPr>
              <a:t>Last week was national numeracy day which taught us that numbers play a big part in our lives. So, in this week’s French lesson, you will learn how to say numbers in French. For some of you, this is remembering what you have already learnt and for others, it might be the first time you are learning your numbers in French.</a:t>
            </a:r>
          </a:p>
        </p:txBody>
      </p:sp>
      <p:sp>
        <p:nvSpPr>
          <p:cNvPr id="5" name="TextBox 4">
            <a:extLst>
              <a:ext uri="{FF2B5EF4-FFF2-40B4-BE49-F238E27FC236}">
                <a16:creationId xmlns:a16="http://schemas.microsoft.com/office/drawing/2014/main" id="{B61C7FA4-217C-4A46-B404-18BDB2E84CBE}"/>
              </a:ext>
            </a:extLst>
          </p:cNvPr>
          <p:cNvSpPr txBox="1"/>
          <p:nvPr/>
        </p:nvSpPr>
        <p:spPr>
          <a:xfrm>
            <a:off x="7610575" y="470873"/>
            <a:ext cx="4006392" cy="1446550"/>
          </a:xfrm>
          <a:prstGeom prst="rect">
            <a:avLst/>
          </a:prstGeom>
          <a:noFill/>
        </p:spPr>
        <p:txBody>
          <a:bodyPr wrap="square" rtlCol="0">
            <a:spAutoFit/>
          </a:bodyPr>
          <a:lstStyle/>
          <a:p>
            <a:pPr algn="ctr"/>
            <a:r>
              <a:rPr lang="en-GB" sz="4400" b="1" dirty="0">
                <a:solidFill>
                  <a:srgbClr val="3399FF"/>
                </a:solidFill>
                <a:effectLst>
                  <a:outerShdw blurRad="38100" dist="38100" dir="2700000" algn="tl">
                    <a:srgbClr val="000000">
                      <a:alpha val="43137"/>
                    </a:srgbClr>
                  </a:outerShdw>
                </a:effectLst>
                <a:latin typeface="Comic Sans MS" panose="030F0702030302020204" pitchFamily="66" charset="0"/>
              </a:rPr>
              <a:t>Les </a:t>
            </a:r>
          </a:p>
          <a:p>
            <a:pPr algn="ctr"/>
            <a:r>
              <a:rPr lang="en-GB" sz="4400" b="1" dirty="0" err="1">
                <a:solidFill>
                  <a:srgbClr val="3399FF"/>
                </a:solidFill>
                <a:effectLst>
                  <a:outerShdw blurRad="38100" dist="38100" dir="2700000" algn="tl">
                    <a:srgbClr val="000000">
                      <a:alpha val="43137"/>
                    </a:srgbClr>
                  </a:outerShdw>
                </a:effectLst>
                <a:latin typeface="Comic Sans MS" panose="030F0702030302020204" pitchFamily="66" charset="0"/>
              </a:rPr>
              <a:t>chiffres</a:t>
            </a:r>
            <a:endParaRPr lang="en-GB" sz="4400" b="1" dirty="0">
              <a:solidFill>
                <a:srgbClr val="3399FF"/>
              </a:solidFill>
              <a:effectLst>
                <a:outerShdw blurRad="38100" dist="38100" dir="2700000" algn="tl">
                  <a:srgbClr val="000000">
                    <a:alpha val="43137"/>
                  </a:srgbClr>
                </a:outerShdw>
              </a:effectLst>
              <a:latin typeface="Comic Sans MS" panose="030F0702030302020204" pitchFamily="66" charset="0"/>
            </a:endParaRPr>
          </a:p>
        </p:txBody>
      </p:sp>
      <p:pic>
        <p:nvPicPr>
          <p:cNvPr id="8" name="Picture 7">
            <a:extLst>
              <a:ext uri="{FF2B5EF4-FFF2-40B4-BE49-F238E27FC236}">
                <a16:creationId xmlns:a16="http://schemas.microsoft.com/office/drawing/2014/main" id="{F41D66BB-1953-4C53-8F0B-457EDA5CF3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71276" y="288777"/>
            <a:ext cx="3739299" cy="2281080"/>
          </a:xfrm>
          <a:prstGeom prst="rect">
            <a:avLst/>
          </a:prstGeom>
        </p:spPr>
      </p:pic>
      <p:sp>
        <p:nvSpPr>
          <p:cNvPr id="9" name="Slide Number Placeholder 8">
            <a:extLst>
              <a:ext uri="{FF2B5EF4-FFF2-40B4-BE49-F238E27FC236}">
                <a16:creationId xmlns:a16="http://schemas.microsoft.com/office/drawing/2014/main" id="{0CE78A8C-D5F5-4C99-8207-A3C724A84736}"/>
              </a:ext>
            </a:extLst>
          </p:cNvPr>
          <p:cNvSpPr>
            <a:spLocks noGrp="1"/>
          </p:cNvSpPr>
          <p:nvPr>
            <p:ph type="sldNum" sz="quarter" idx="12"/>
          </p:nvPr>
        </p:nvSpPr>
        <p:spPr/>
        <p:txBody>
          <a:bodyPr/>
          <a:lstStyle/>
          <a:p>
            <a:fld id="{FA7C0B28-F745-45FE-91B1-75309DC7FF0D}" type="slidenum">
              <a:rPr lang="en-GB" smtClean="0"/>
              <a:t>2</a:t>
            </a:fld>
            <a:endParaRPr lang="en-GB"/>
          </a:p>
        </p:txBody>
      </p:sp>
      <p:sp>
        <p:nvSpPr>
          <p:cNvPr id="4" name="Date Placeholder 3">
            <a:extLst>
              <a:ext uri="{FF2B5EF4-FFF2-40B4-BE49-F238E27FC236}">
                <a16:creationId xmlns:a16="http://schemas.microsoft.com/office/drawing/2014/main" id="{FE49EBE6-CA89-444B-BF0D-4931645EC223}"/>
              </a:ext>
            </a:extLst>
          </p:cNvPr>
          <p:cNvSpPr>
            <a:spLocks noGrp="1"/>
          </p:cNvSpPr>
          <p:nvPr>
            <p:ph type="dt" sz="half" idx="10"/>
          </p:nvPr>
        </p:nvSpPr>
        <p:spPr/>
        <p:txBody>
          <a:bodyPr/>
          <a:lstStyle/>
          <a:p>
            <a:fld id="{C73C15B6-7F4A-49B0-9C01-D5493E59B96C}" type="datetime1">
              <a:rPr lang="en-GB" smtClean="0"/>
              <a:t>10/06/2020</a:t>
            </a:fld>
            <a:endParaRPr lang="en-GB"/>
          </a:p>
        </p:txBody>
      </p:sp>
      <p:sp>
        <p:nvSpPr>
          <p:cNvPr id="6" name="Footer Placeholder 5">
            <a:extLst>
              <a:ext uri="{FF2B5EF4-FFF2-40B4-BE49-F238E27FC236}">
                <a16:creationId xmlns:a16="http://schemas.microsoft.com/office/drawing/2014/main" id="{CA6CAE64-7CE7-49FF-9EA5-68B14F140EDD}"/>
              </a:ext>
            </a:extLst>
          </p:cNvPr>
          <p:cNvSpPr>
            <a:spLocks noGrp="1"/>
          </p:cNvSpPr>
          <p:nvPr>
            <p:ph type="ftr" sz="quarter" idx="11"/>
          </p:nvPr>
        </p:nvSpPr>
        <p:spPr/>
        <p:txBody>
          <a:bodyPr/>
          <a:lstStyle/>
          <a:p>
            <a:r>
              <a:rPr lang="en-GB"/>
              <a:t>Created by Catrin Hughes, Cairn Primary School, Maybole</a:t>
            </a:r>
          </a:p>
        </p:txBody>
      </p:sp>
    </p:spTree>
    <p:extLst>
      <p:ext uri="{BB962C8B-B14F-4D97-AF65-F5344CB8AC3E}">
        <p14:creationId xmlns:p14="http://schemas.microsoft.com/office/powerpoint/2010/main" val="131786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3744-63E0-4EFD-9BC2-94E072B8FE5D}"/>
              </a:ext>
            </a:extLst>
          </p:cNvPr>
          <p:cNvSpPr>
            <a:spLocks noGrp="1"/>
          </p:cNvSpPr>
          <p:nvPr>
            <p:ph type="title"/>
          </p:nvPr>
        </p:nvSpPr>
        <p:spPr>
          <a:xfrm>
            <a:off x="0" y="701672"/>
            <a:ext cx="11504428" cy="2085844"/>
          </a:xfrm>
        </p:spPr>
        <p:txBody>
          <a:bodyPr>
            <a:normAutofit fontScale="90000"/>
          </a:bodyPr>
          <a:lstStyle/>
          <a:p>
            <a:pPr>
              <a:lnSpc>
                <a:spcPct val="100000"/>
              </a:lnSpc>
              <a:spcBef>
                <a:spcPts val="600"/>
              </a:spcBef>
            </a:pPr>
            <a:br>
              <a:rPr lang="en-GB" b="1" dirty="0"/>
            </a:br>
            <a:r>
              <a:rPr lang="en-GB" b="1" dirty="0"/>
              <a:t>                                      Les </a:t>
            </a:r>
            <a:r>
              <a:rPr lang="en-GB" b="1" dirty="0" err="1"/>
              <a:t>chiffres</a:t>
            </a:r>
            <a:r>
              <a:rPr lang="en-GB" b="1" dirty="0"/>
              <a:t> 0-10 </a:t>
            </a:r>
            <a:br>
              <a:rPr lang="en-GB" sz="3200" dirty="0"/>
            </a:br>
            <a:r>
              <a:rPr lang="en-GB" sz="2700" b="1" dirty="0"/>
              <a:t>1. Listen to the words </a:t>
            </a:r>
            <a:r>
              <a:rPr lang="en-GB" sz="1800" b="1" dirty="0"/>
              <a:t>(click on the speaker icon). </a:t>
            </a:r>
            <a:br>
              <a:rPr lang="en-GB" sz="2700" b="1" dirty="0"/>
            </a:br>
            <a:r>
              <a:rPr lang="en-GB" sz="2700" b="1" dirty="0"/>
              <a:t>2. Listen to the words again (</a:t>
            </a:r>
            <a:r>
              <a:rPr lang="en-GB" sz="1800" b="1" dirty="0"/>
              <a:t>click on the speaker icon again)</a:t>
            </a:r>
            <a:r>
              <a:rPr lang="en-GB" sz="2700" b="1" dirty="0"/>
              <a:t>.</a:t>
            </a:r>
            <a:br>
              <a:rPr lang="en-GB" sz="2700" b="1" dirty="0"/>
            </a:br>
            <a:r>
              <a:rPr lang="en-GB" sz="2700" b="1" dirty="0"/>
              <a:t>3. Say the words.</a:t>
            </a:r>
            <a:br>
              <a:rPr lang="en-GB" dirty="0"/>
            </a:br>
            <a:endParaRPr lang="en-GB" dirty="0"/>
          </a:p>
        </p:txBody>
      </p:sp>
      <p:sp>
        <p:nvSpPr>
          <p:cNvPr id="51" name="Rectangle 50">
            <a:extLst>
              <a:ext uri="{FF2B5EF4-FFF2-40B4-BE49-F238E27FC236}">
                <a16:creationId xmlns:a16="http://schemas.microsoft.com/office/drawing/2014/main" id="{554CA8F2-125A-4BFF-B48C-ABB5D1FFC558}"/>
              </a:ext>
            </a:extLst>
          </p:cNvPr>
          <p:cNvSpPr/>
          <p:nvPr/>
        </p:nvSpPr>
        <p:spPr>
          <a:xfrm>
            <a:off x="179425" y="179172"/>
            <a:ext cx="6821098" cy="523220"/>
          </a:xfrm>
          <a:prstGeom prst="rect">
            <a:avLst/>
          </a:prstGeom>
        </p:spPr>
        <p:txBody>
          <a:bodyPr wrap="none">
            <a:spAutoFit/>
          </a:bodyPr>
          <a:lstStyle/>
          <a:p>
            <a:r>
              <a:rPr lang="en-GB" sz="2800" b="1" dirty="0">
                <a:highlight>
                  <a:srgbClr val="00FFFF"/>
                </a:highlight>
                <a:latin typeface="Comic Sans MS" panose="030F0702030302020204" pitchFamily="66" charset="0"/>
              </a:rPr>
              <a:t>For P1/2 </a:t>
            </a:r>
            <a:r>
              <a:rPr lang="en-GB" sz="1600" b="1" dirty="0">
                <a:highlight>
                  <a:srgbClr val="00FFFF"/>
                </a:highlight>
                <a:latin typeface="Comic Sans MS" panose="030F0702030302020204" pitchFamily="66" charset="0"/>
              </a:rPr>
              <a:t>(or anyone who wants to practise these numbers)</a:t>
            </a:r>
            <a:endParaRPr lang="en-GB" sz="2800" dirty="0"/>
          </a:p>
        </p:txBody>
      </p:sp>
      <p:pic>
        <p:nvPicPr>
          <p:cNvPr id="28" name="Picture 27">
            <a:extLst>
              <a:ext uri="{FF2B5EF4-FFF2-40B4-BE49-F238E27FC236}">
                <a16:creationId xmlns:a16="http://schemas.microsoft.com/office/drawing/2014/main" id="{9F7D4054-0C2F-4396-82CC-C4208342DC5B}"/>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10688719" y="36987"/>
            <a:ext cx="1323856" cy="807590"/>
          </a:xfrm>
          <a:prstGeom prst="rect">
            <a:avLst/>
          </a:prstGeom>
        </p:spPr>
      </p:pic>
      <p:pic>
        <p:nvPicPr>
          <p:cNvPr id="5" name="Picture 4">
            <a:extLst>
              <a:ext uri="{FF2B5EF4-FFF2-40B4-BE49-F238E27FC236}">
                <a16:creationId xmlns:a16="http://schemas.microsoft.com/office/drawing/2014/main" id="{BB6C679A-C81D-4479-A7DC-F0CAB9C89830}"/>
              </a:ext>
            </a:extLst>
          </p:cNvPr>
          <p:cNvPicPr>
            <a:picLocks noChangeAspect="1"/>
          </p:cNvPicPr>
          <p:nvPr/>
        </p:nvPicPr>
        <p:blipFill>
          <a:blip r:embed="rId26"/>
          <a:stretch>
            <a:fillRect/>
          </a:stretch>
        </p:blipFill>
        <p:spPr>
          <a:xfrm>
            <a:off x="2373541" y="2882314"/>
            <a:ext cx="7444917" cy="3512249"/>
          </a:xfrm>
          <a:prstGeom prst="rect">
            <a:avLst/>
          </a:prstGeom>
        </p:spPr>
      </p:pic>
      <p:pic>
        <p:nvPicPr>
          <p:cNvPr id="6" name="Recorded Sound">
            <a:hlinkClick r:id="" action="ppaction://media"/>
            <a:extLst>
              <a:ext uri="{FF2B5EF4-FFF2-40B4-BE49-F238E27FC236}">
                <a16:creationId xmlns:a16="http://schemas.microsoft.com/office/drawing/2014/main" id="{919972F6-4059-4605-9B69-21D0AC03652F}"/>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2781955" y="2669423"/>
            <a:ext cx="406400" cy="406400"/>
          </a:xfrm>
          <a:prstGeom prst="rect">
            <a:avLst/>
          </a:prstGeom>
        </p:spPr>
      </p:pic>
      <p:pic>
        <p:nvPicPr>
          <p:cNvPr id="8" name="Recorded Sound">
            <a:hlinkClick r:id="" action="ppaction://media"/>
            <a:extLst>
              <a:ext uri="{FF2B5EF4-FFF2-40B4-BE49-F238E27FC236}">
                <a16:creationId xmlns:a16="http://schemas.microsoft.com/office/drawing/2014/main" id="{BC483DDB-B0DF-4837-BEF1-E1C50973C727}"/>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3932024" y="2666871"/>
            <a:ext cx="406400" cy="406400"/>
          </a:xfrm>
          <a:prstGeom prst="rect">
            <a:avLst/>
          </a:prstGeom>
        </p:spPr>
      </p:pic>
      <p:pic>
        <p:nvPicPr>
          <p:cNvPr id="9" name="Recorded Sound">
            <a:hlinkClick r:id="" action="ppaction://media"/>
            <a:extLst>
              <a:ext uri="{FF2B5EF4-FFF2-40B4-BE49-F238E27FC236}">
                <a16:creationId xmlns:a16="http://schemas.microsoft.com/office/drawing/2014/main" id="{A91BE726-7792-4D1F-94F2-A79B7A3C7431}"/>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4978400" y="2666871"/>
            <a:ext cx="406400" cy="406400"/>
          </a:xfrm>
          <a:prstGeom prst="rect">
            <a:avLst/>
          </a:prstGeom>
        </p:spPr>
      </p:pic>
      <p:pic>
        <p:nvPicPr>
          <p:cNvPr id="11" name="Recorded Sound">
            <a:hlinkClick r:id="" action="ppaction://media"/>
            <a:extLst>
              <a:ext uri="{FF2B5EF4-FFF2-40B4-BE49-F238E27FC236}">
                <a16:creationId xmlns:a16="http://schemas.microsoft.com/office/drawing/2014/main" id="{3E697AE8-2FA4-4596-8D3E-80053BBC0739}"/>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7551332" y="2569728"/>
            <a:ext cx="406400" cy="406400"/>
          </a:xfrm>
          <a:prstGeom prst="rect">
            <a:avLst/>
          </a:prstGeom>
        </p:spPr>
      </p:pic>
      <p:pic>
        <p:nvPicPr>
          <p:cNvPr id="14" name="Recorded Sound">
            <a:hlinkClick r:id="" action="ppaction://media"/>
            <a:extLst>
              <a:ext uri="{FF2B5EF4-FFF2-40B4-BE49-F238E27FC236}">
                <a16:creationId xmlns:a16="http://schemas.microsoft.com/office/drawing/2014/main" id="{27AF85E0-4D2B-46AD-A73D-13201FD07E0E}"/>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4141508" y="5618376"/>
            <a:ext cx="571894" cy="776188"/>
          </a:xfrm>
          <a:prstGeom prst="rect">
            <a:avLst/>
          </a:prstGeom>
        </p:spPr>
      </p:pic>
      <p:pic>
        <p:nvPicPr>
          <p:cNvPr id="15" name="Recorded Sound">
            <a:hlinkClick r:id="" action="ppaction://media"/>
            <a:extLst>
              <a:ext uri="{FF2B5EF4-FFF2-40B4-BE49-F238E27FC236}">
                <a16:creationId xmlns:a16="http://schemas.microsoft.com/office/drawing/2014/main" id="{59C51281-C59D-4C89-AA34-CEF303A22DC5}"/>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5301421" y="6359528"/>
            <a:ext cx="406400" cy="406400"/>
          </a:xfrm>
          <a:prstGeom prst="rect">
            <a:avLst/>
          </a:prstGeom>
        </p:spPr>
      </p:pic>
      <p:pic>
        <p:nvPicPr>
          <p:cNvPr id="16" name="Recorded Sound">
            <a:hlinkClick r:id="" action="ppaction://media"/>
            <a:extLst>
              <a:ext uri="{FF2B5EF4-FFF2-40B4-BE49-F238E27FC236}">
                <a16:creationId xmlns:a16="http://schemas.microsoft.com/office/drawing/2014/main" id="{B1B5C391-1621-4932-84AE-3F3AA46F6DDB}"/>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6148853" y="2569728"/>
            <a:ext cx="406400" cy="406400"/>
          </a:xfrm>
          <a:prstGeom prst="rect">
            <a:avLst/>
          </a:prstGeom>
        </p:spPr>
      </p:pic>
      <p:pic>
        <p:nvPicPr>
          <p:cNvPr id="17" name="Recorded Sound">
            <a:hlinkClick r:id="" action="ppaction://media"/>
            <a:extLst>
              <a:ext uri="{FF2B5EF4-FFF2-40B4-BE49-F238E27FC236}">
                <a16:creationId xmlns:a16="http://schemas.microsoft.com/office/drawing/2014/main" id="{D841E0BA-E847-408E-B195-4E468ECF9495}"/>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8930808" y="2630691"/>
            <a:ext cx="406400" cy="406400"/>
          </a:xfrm>
          <a:prstGeom prst="rect">
            <a:avLst/>
          </a:prstGeom>
        </p:spPr>
      </p:pic>
      <p:pic>
        <p:nvPicPr>
          <p:cNvPr id="18" name="Recorded Sound">
            <a:hlinkClick r:id="" action="ppaction://media"/>
            <a:extLst>
              <a:ext uri="{FF2B5EF4-FFF2-40B4-BE49-F238E27FC236}">
                <a16:creationId xmlns:a16="http://schemas.microsoft.com/office/drawing/2014/main" id="{F8D8DC99-422E-4C61-9B51-EEED294780B8}"/>
              </a:ext>
            </a:extLst>
          </p:cNvPr>
          <p:cNvPicPr>
            <a:picLocks noChangeAspect="1"/>
          </p:cNvPicPr>
          <p:nvPr>
            <a:audioFile r:link="rId18"/>
            <p:extLst>
              <p:ext uri="{DAA4B4D4-6D71-4841-9C94-3DE7FCFB9230}">
                <p14:media xmlns:p14="http://schemas.microsoft.com/office/powerpoint/2010/main" r:embed="rId17"/>
              </p:ext>
            </p:extLst>
          </p:nvPr>
        </p:nvPicPr>
        <p:blipFill>
          <a:blip r:embed="rId27"/>
          <a:stretch>
            <a:fillRect/>
          </a:stretch>
        </p:blipFill>
        <p:spPr>
          <a:xfrm>
            <a:off x="3054892" y="6199770"/>
            <a:ext cx="406400" cy="566157"/>
          </a:xfrm>
          <a:prstGeom prst="rect">
            <a:avLst/>
          </a:prstGeom>
        </p:spPr>
      </p:pic>
      <p:pic>
        <p:nvPicPr>
          <p:cNvPr id="19" name="Recorded Sound">
            <a:hlinkClick r:id="" action="ppaction://media"/>
            <a:extLst>
              <a:ext uri="{FF2B5EF4-FFF2-40B4-BE49-F238E27FC236}">
                <a16:creationId xmlns:a16="http://schemas.microsoft.com/office/drawing/2014/main" id="{9254B7FA-33FE-4FCC-A755-8CCE76AD319A}"/>
              </a:ext>
            </a:extLst>
          </p:cNvPr>
          <p:cNvPicPr>
            <a:picLocks noChangeAspect="1"/>
          </p:cNvPicPr>
          <p:nvPr>
            <a:audioFile r:link="rId20"/>
            <p:extLst>
              <p:ext uri="{DAA4B4D4-6D71-4841-9C94-3DE7FCFB9230}">
                <p14:media xmlns:p14="http://schemas.microsoft.com/office/powerpoint/2010/main" r:embed="rId19"/>
              </p:ext>
            </p:extLst>
          </p:nvPr>
        </p:nvPicPr>
        <p:blipFill>
          <a:blip r:embed="rId27"/>
          <a:stretch>
            <a:fillRect/>
          </a:stretch>
        </p:blipFill>
        <p:spPr>
          <a:xfrm>
            <a:off x="6400026" y="5822912"/>
            <a:ext cx="406400" cy="666449"/>
          </a:xfrm>
          <a:prstGeom prst="rect">
            <a:avLst/>
          </a:prstGeom>
        </p:spPr>
      </p:pic>
      <p:pic>
        <p:nvPicPr>
          <p:cNvPr id="20" name="Recorded Sound">
            <a:hlinkClick r:id="" action="ppaction://media"/>
            <a:extLst>
              <a:ext uri="{FF2B5EF4-FFF2-40B4-BE49-F238E27FC236}">
                <a16:creationId xmlns:a16="http://schemas.microsoft.com/office/drawing/2014/main" id="{F1FE2405-C43E-43BA-9CD2-E312F693462E}"/>
              </a:ext>
            </a:extLst>
          </p:cNvPr>
          <p:cNvPicPr>
            <a:picLocks noChangeAspect="1"/>
          </p:cNvPicPr>
          <p:nvPr>
            <a:audioFile r:link="rId22"/>
            <p:extLst>
              <p:ext uri="{DAA4B4D4-6D71-4841-9C94-3DE7FCFB9230}">
                <p14:media xmlns:p14="http://schemas.microsoft.com/office/powerpoint/2010/main" r:embed="rId21"/>
              </p:ext>
            </p:extLst>
          </p:nvPr>
        </p:nvPicPr>
        <p:blipFill>
          <a:blip r:embed="rId27"/>
          <a:stretch>
            <a:fillRect/>
          </a:stretch>
        </p:blipFill>
        <p:spPr>
          <a:xfrm>
            <a:off x="8277281" y="6199770"/>
            <a:ext cx="406400" cy="406400"/>
          </a:xfrm>
          <a:prstGeom prst="rect">
            <a:avLst/>
          </a:prstGeom>
        </p:spPr>
      </p:pic>
      <p:sp>
        <p:nvSpPr>
          <p:cNvPr id="30" name="Slide Number Placeholder 29">
            <a:extLst>
              <a:ext uri="{FF2B5EF4-FFF2-40B4-BE49-F238E27FC236}">
                <a16:creationId xmlns:a16="http://schemas.microsoft.com/office/drawing/2014/main" id="{5D40BA35-F031-4328-A138-F184D38B5C76}"/>
              </a:ext>
            </a:extLst>
          </p:cNvPr>
          <p:cNvSpPr>
            <a:spLocks noGrp="1"/>
          </p:cNvSpPr>
          <p:nvPr>
            <p:ph type="sldNum" sz="quarter" idx="12"/>
          </p:nvPr>
        </p:nvSpPr>
        <p:spPr/>
        <p:txBody>
          <a:bodyPr/>
          <a:lstStyle/>
          <a:p>
            <a:fld id="{FA7C0B28-F745-45FE-91B1-75309DC7FF0D}" type="slidenum">
              <a:rPr lang="en-GB" smtClean="0"/>
              <a:t>3</a:t>
            </a:fld>
            <a:endParaRPr lang="en-GB"/>
          </a:p>
        </p:txBody>
      </p:sp>
      <p:sp>
        <p:nvSpPr>
          <p:cNvPr id="3" name="Date Placeholder 2">
            <a:extLst>
              <a:ext uri="{FF2B5EF4-FFF2-40B4-BE49-F238E27FC236}">
                <a16:creationId xmlns:a16="http://schemas.microsoft.com/office/drawing/2014/main" id="{5BE30E48-2EC6-419F-92C0-622BF9ECD257}"/>
              </a:ext>
            </a:extLst>
          </p:cNvPr>
          <p:cNvSpPr>
            <a:spLocks noGrp="1"/>
          </p:cNvSpPr>
          <p:nvPr>
            <p:ph type="dt" sz="half" idx="10"/>
          </p:nvPr>
        </p:nvSpPr>
        <p:spPr/>
        <p:txBody>
          <a:bodyPr/>
          <a:lstStyle/>
          <a:p>
            <a:fld id="{C96D5D7F-412B-4528-AC17-A0480635850A}" type="datetime1">
              <a:rPr lang="en-GB" smtClean="0"/>
              <a:t>10/06/2020</a:t>
            </a:fld>
            <a:endParaRPr lang="en-GB"/>
          </a:p>
        </p:txBody>
      </p:sp>
      <p:sp>
        <p:nvSpPr>
          <p:cNvPr id="4" name="Footer Placeholder 3">
            <a:extLst>
              <a:ext uri="{FF2B5EF4-FFF2-40B4-BE49-F238E27FC236}">
                <a16:creationId xmlns:a16="http://schemas.microsoft.com/office/drawing/2014/main" id="{72993DD1-A7BE-43A1-BB22-6F62F7F5A968}"/>
              </a:ext>
            </a:extLst>
          </p:cNvPr>
          <p:cNvSpPr>
            <a:spLocks noGrp="1"/>
          </p:cNvSpPr>
          <p:nvPr>
            <p:ph type="ftr" sz="quarter" idx="11"/>
          </p:nvPr>
        </p:nvSpPr>
        <p:spPr>
          <a:xfrm>
            <a:off x="8277281" y="6538912"/>
            <a:ext cx="4114800" cy="365125"/>
          </a:xfrm>
        </p:spPr>
        <p:txBody>
          <a:bodyPr/>
          <a:lstStyle/>
          <a:p>
            <a:r>
              <a:rPr lang="en-GB"/>
              <a:t>Created by Catrin Hughes, Cairn Primary School, Maybole</a:t>
            </a:r>
          </a:p>
        </p:txBody>
      </p:sp>
    </p:spTree>
    <p:extLst>
      <p:ext uri="{BB962C8B-B14F-4D97-AF65-F5344CB8AC3E}">
        <p14:creationId xmlns:p14="http://schemas.microsoft.com/office/powerpoint/2010/main" val="1649101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69"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94"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005"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540" fill="hold"/>
                                        <p:tgtEl>
                                          <p:spTgt spid="11"/>
                                        </p:tgtEl>
                                      </p:cBhvr>
                                    </p:cmd>
                                  </p:childTnLst>
                                </p:cTn>
                              </p:par>
                            </p:childTnLst>
                          </p:cTn>
                        </p:par>
                      </p:childTnLst>
                    </p:cTn>
                  </p:par>
                </p:childTnLst>
              </p:cTn>
              <p:nextCondLst>
                <p:cond evt="onClick" delay="0">
                  <p:tgtEl>
                    <p:spTgt spid="11"/>
                  </p:tgtEl>
                </p:cond>
              </p:nextCondLst>
            </p:seq>
            <p:audio>
              <p:cMediaNode vol="8000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864" fill="hold"/>
                                        <p:tgtEl>
                                          <p:spTgt spid="17"/>
                                        </p:tgtEl>
                                      </p:cBhvr>
                                    </p:cmd>
                                  </p:childTnLst>
                                </p:cTn>
                              </p:par>
                            </p:childTnLst>
                          </p:cTn>
                        </p:par>
                      </p:childTnLst>
                    </p:cTn>
                  </p:par>
                </p:childTnLst>
              </p:cTn>
              <p:nextCondLst>
                <p:cond evt="onClick" delay="0">
                  <p:tgtEl>
                    <p:spTgt spid="17"/>
                  </p:tgtEl>
                </p:cond>
              </p:nextCondLst>
            </p:seq>
            <p:audio>
              <p:cMediaNode vol="80000">
                <p:cTn id="37" fill="hold" display="0">
                  <p:stCondLst>
                    <p:cond delay="indefinite"/>
                  </p:stCondLst>
                  <p:endCondLst>
                    <p:cond evt="onStopAudio" delay="0">
                      <p:tgtEl>
                        <p:sldTgt/>
                      </p:tgtEl>
                    </p:cond>
                  </p:endCondLst>
                </p:cTn>
                <p:tgtEl>
                  <p:spTgt spid="17"/>
                </p:tgtEl>
              </p:cMediaNode>
            </p:audio>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609" fill="hold"/>
                                        <p:tgtEl>
                                          <p:spTgt spid="18"/>
                                        </p:tgtEl>
                                      </p:cBhvr>
                                    </p:cmd>
                                  </p:childTnLst>
                                </p:cTn>
                              </p:par>
                            </p:childTnLst>
                          </p:cTn>
                        </p:par>
                      </p:childTnLst>
                    </p:cTn>
                  </p:par>
                </p:childTnLst>
              </p:cTn>
              <p:nextCondLst>
                <p:cond evt="onClick" delay="0">
                  <p:tgtEl>
                    <p:spTgt spid="18"/>
                  </p:tgtEl>
                </p:cond>
              </p:nextCondLst>
            </p:seq>
            <p:audio>
              <p:cMediaNode vol="80000">
                <p:cTn id="43" fill="hold" display="0">
                  <p:stCondLst>
                    <p:cond delay="indefinite"/>
                  </p:stCondLst>
                  <p:endCondLst>
                    <p:cond evt="onStopAudio" delay="0">
                      <p:tgtEl>
                        <p:sldTgt/>
                      </p:tgtEl>
                    </p:cond>
                  </p:endCondLst>
                </p:cTn>
                <p:tgtEl>
                  <p:spTgt spid="18"/>
                </p:tgtEl>
              </p:cMediaNode>
            </p:audio>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703" fill="hold"/>
                                        <p:tgtEl>
                                          <p:spTgt spid="14"/>
                                        </p:tgtEl>
                                      </p:cBhvr>
                                    </p:cmd>
                                  </p:childTnLst>
                                </p:cTn>
                              </p:par>
                            </p:childTnLst>
                          </p:cTn>
                        </p:par>
                      </p:childTnLst>
                    </p:cTn>
                  </p:par>
                </p:childTnLst>
              </p:cTn>
              <p:nextCondLst>
                <p:cond evt="onClick" delay="0">
                  <p:tgtEl>
                    <p:spTgt spid="14"/>
                  </p:tgtEl>
                </p:cond>
              </p:nextCondLst>
            </p:seq>
            <p:audio>
              <p:cMediaNode vol="80000">
                <p:cTn id="49" fill="hold" display="0">
                  <p:stCondLst>
                    <p:cond delay="indefinite"/>
                  </p:stCondLst>
                  <p:endCondLst>
                    <p:cond evt="onStopAudio" delay="0">
                      <p:tgtEl>
                        <p:sldTgt/>
                      </p:tgtEl>
                    </p:cond>
                  </p:endCondLst>
                </p:cTn>
                <p:tgtEl>
                  <p:spTgt spid="14"/>
                </p:tgtEl>
              </p:cMediaNode>
            </p:audio>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376" fill="hold"/>
                                        <p:tgtEl>
                                          <p:spTgt spid="15"/>
                                        </p:tgtEl>
                                      </p:cBhvr>
                                    </p:cmd>
                                  </p:childTnLst>
                                </p:cTn>
                              </p:par>
                            </p:childTnLst>
                          </p:cTn>
                        </p:par>
                      </p:childTnLst>
                    </p:cTn>
                  </p:par>
                </p:childTnLst>
              </p:cTn>
              <p:nextCondLst>
                <p:cond evt="onClick" delay="0">
                  <p:tgtEl>
                    <p:spTgt spid="15"/>
                  </p:tgtEl>
                </p:cond>
              </p:nextCondLst>
            </p:seq>
            <p:audio>
              <p:cMediaNode vol="80000">
                <p:cTn id="55" fill="hold" display="0">
                  <p:stCondLst>
                    <p:cond delay="indefinite"/>
                  </p:stCondLst>
                  <p:endCondLst>
                    <p:cond evt="onStopAudio" delay="0">
                      <p:tgtEl>
                        <p:sldTgt/>
                      </p:tgtEl>
                    </p:cond>
                  </p:endCondLst>
                </p:cTn>
                <p:tgtEl>
                  <p:spTgt spid="15"/>
                </p:tgtEl>
              </p:cMediaNode>
            </p:audio>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330" fill="hold"/>
                                        <p:tgtEl>
                                          <p:spTgt spid="19"/>
                                        </p:tgtEl>
                                      </p:cBhvr>
                                    </p:cmd>
                                  </p:childTnLst>
                                </p:cTn>
                              </p:par>
                            </p:childTnLst>
                          </p:cTn>
                        </p:par>
                      </p:childTnLst>
                    </p:cTn>
                  </p:par>
                </p:childTnLst>
              </p:cTn>
              <p:nextCondLst>
                <p:cond evt="onClick" delay="0">
                  <p:tgtEl>
                    <p:spTgt spid="19"/>
                  </p:tgtEl>
                </p:cond>
              </p:nextCondLst>
            </p:seq>
            <p:audio>
              <p:cMediaNode vol="80000">
                <p:cTn id="61" fill="hold" display="0">
                  <p:stCondLst>
                    <p:cond delay="indefinite"/>
                  </p:stCondLst>
                  <p:endCondLst>
                    <p:cond evt="onStopAudio" delay="0">
                      <p:tgtEl>
                        <p:sldTgt/>
                      </p:tgtEl>
                    </p:cond>
                  </p:endCondLst>
                </p:cTn>
                <p:tgtEl>
                  <p:spTgt spid="19"/>
                </p:tgtEl>
              </p:cMediaNode>
            </p:audio>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3748" fill="hold"/>
                                        <p:tgtEl>
                                          <p:spTgt spid="20"/>
                                        </p:tgtEl>
                                      </p:cBhvr>
                                    </p:cmd>
                                  </p:childTnLst>
                                </p:cTn>
                              </p:par>
                            </p:childTnLst>
                          </p:cTn>
                        </p:par>
                      </p:childTnLst>
                    </p:cTn>
                  </p:par>
                </p:childTnLst>
              </p:cTn>
              <p:nextCondLst>
                <p:cond evt="onClick" delay="0">
                  <p:tgtEl>
                    <p:spTgt spid="20"/>
                  </p:tgtEl>
                </p:cond>
              </p:nextCondLst>
            </p:seq>
            <p:audio>
              <p:cMediaNode vol="80000">
                <p:cTn id="6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3744-63E0-4EFD-9BC2-94E072B8FE5D}"/>
              </a:ext>
            </a:extLst>
          </p:cNvPr>
          <p:cNvSpPr>
            <a:spLocks noGrp="1"/>
          </p:cNvSpPr>
          <p:nvPr>
            <p:ph type="title"/>
          </p:nvPr>
        </p:nvSpPr>
        <p:spPr>
          <a:xfrm>
            <a:off x="0" y="701672"/>
            <a:ext cx="11504428" cy="2085844"/>
          </a:xfrm>
        </p:spPr>
        <p:txBody>
          <a:bodyPr>
            <a:normAutofit fontScale="90000"/>
          </a:bodyPr>
          <a:lstStyle/>
          <a:p>
            <a:pPr>
              <a:lnSpc>
                <a:spcPct val="100000"/>
              </a:lnSpc>
              <a:spcBef>
                <a:spcPts val="600"/>
              </a:spcBef>
            </a:pPr>
            <a:br>
              <a:rPr lang="en-GB" b="1" dirty="0"/>
            </a:br>
            <a:r>
              <a:rPr lang="en-GB" b="1" dirty="0"/>
              <a:t>                                      Les </a:t>
            </a:r>
            <a:r>
              <a:rPr lang="en-GB" b="1" dirty="0" err="1"/>
              <a:t>chiffres</a:t>
            </a:r>
            <a:r>
              <a:rPr lang="en-GB" b="1" dirty="0"/>
              <a:t> 11-20</a:t>
            </a:r>
            <a:br>
              <a:rPr lang="en-GB" sz="3200" dirty="0"/>
            </a:br>
            <a:r>
              <a:rPr lang="en-GB" sz="2700" b="1" dirty="0"/>
              <a:t>1. Listen to the words </a:t>
            </a:r>
            <a:r>
              <a:rPr lang="en-GB" sz="1800" b="1" dirty="0"/>
              <a:t>(click on the speaker icon). </a:t>
            </a:r>
            <a:br>
              <a:rPr lang="en-GB" sz="2700" b="1" dirty="0"/>
            </a:br>
            <a:r>
              <a:rPr lang="en-GB" sz="2700" b="1" dirty="0"/>
              <a:t>2. Listen to the words again (</a:t>
            </a:r>
            <a:r>
              <a:rPr lang="en-GB" sz="1800" b="1" dirty="0"/>
              <a:t>click on the speaker icon again)</a:t>
            </a:r>
            <a:r>
              <a:rPr lang="en-GB" sz="2700" b="1" dirty="0"/>
              <a:t>.</a:t>
            </a:r>
            <a:br>
              <a:rPr lang="en-GB" sz="2700" b="1" dirty="0"/>
            </a:br>
            <a:r>
              <a:rPr lang="en-GB" sz="2700" b="1" dirty="0"/>
              <a:t>3. Say the words.</a:t>
            </a:r>
            <a:br>
              <a:rPr lang="en-GB" dirty="0"/>
            </a:br>
            <a:endParaRPr lang="en-GB" dirty="0"/>
          </a:p>
        </p:txBody>
      </p:sp>
      <p:sp>
        <p:nvSpPr>
          <p:cNvPr id="51" name="Rectangle 50">
            <a:extLst>
              <a:ext uri="{FF2B5EF4-FFF2-40B4-BE49-F238E27FC236}">
                <a16:creationId xmlns:a16="http://schemas.microsoft.com/office/drawing/2014/main" id="{554CA8F2-125A-4BFF-B48C-ABB5D1FFC558}"/>
              </a:ext>
            </a:extLst>
          </p:cNvPr>
          <p:cNvSpPr/>
          <p:nvPr/>
        </p:nvSpPr>
        <p:spPr>
          <a:xfrm>
            <a:off x="179425" y="179172"/>
            <a:ext cx="6821098" cy="523220"/>
          </a:xfrm>
          <a:prstGeom prst="rect">
            <a:avLst/>
          </a:prstGeom>
        </p:spPr>
        <p:txBody>
          <a:bodyPr wrap="none">
            <a:spAutoFit/>
          </a:bodyPr>
          <a:lstStyle/>
          <a:p>
            <a:r>
              <a:rPr lang="en-GB" sz="2800" b="1" dirty="0">
                <a:highlight>
                  <a:srgbClr val="00FFFF"/>
                </a:highlight>
                <a:latin typeface="Comic Sans MS" panose="030F0702030302020204" pitchFamily="66" charset="0"/>
              </a:rPr>
              <a:t>For P1/2 </a:t>
            </a:r>
            <a:r>
              <a:rPr lang="en-GB" sz="1600" b="1" dirty="0">
                <a:highlight>
                  <a:srgbClr val="00FFFF"/>
                </a:highlight>
                <a:latin typeface="Comic Sans MS" panose="030F0702030302020204" pitchFamily="66" charset="0"/>
              </a:rPr>
              <a:t>(or anyone who wants to practise these numbers)</a:t>
            </a:r>
            <a:endParaRPr lang="en-GB" sz="2800" dirty="0"/>
          </a:p>
        </p:txBody>
      </p:sp>
      <p:pic>
        <p:nvPicPr>
          <p:cNvPr id="28" name="Picture 27">
            <a:extLst>
              <a:ext uri="{FF2B5EF4-FFF2-40B4-BE49-F238E27FC236}">
                <a16:creationId xmlns:a16="http://schemas.microsoft.com/office/drawing/2014/main" id="{9F7D4054-0C2F-4396-82CC-C4208342DC5B}"/>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10688719" y="36987"/>
            <a:ext cx="1323856" cy="807590"/>
          </a:xfrm>
          <a:prstGeom prst="rect">
            <a:avLst/>
          </a:prstGeom>
        </p:spPr>
      </p:pic>
      <p:pic>
        <p:nvPicPr>
          <p:cNvPr id="7" name="Picture 6">
            <a:extLst>
              <a:ext uri="{FF2B5EF4-FFF2-40B4-BE49-F238E27FC236}">
                <a16:creationId xmlns:a16="http://schemas.microsoft.com/office/drawing/2014/main" id="{81D88870-5CEF-469F-9F5E-7A82A6B3D1AA}"/>
              </a:ext>
            </a:extLst>
          </p:cNvPr>
          <p:cNvPicPr>
            <a:picLocks noChangeAspect="1"/>
          </p:cNvPicPr>
          <p:nvPr/>
        </p:nvPicPr>
        <p:blipFill>
          <a:blip r:embed="rId24"/>
          <a:stretch>
            <a:fillRect/>
          </a:stretch>
        </p:blipFill>
        <p:spPr>
          <a:xfrm>
            <a:off x="1663994" y="3050731"/>
            <a:ext cx="8401050" cy="3028950"/>
          </a:xfrm>
          <a:prstGeom prst="rect">
            <a:avLst/>
          </a:prstGeom>
        </p:spPr>
      </p:pic>
      <p:pic>
        <p:nvPicPr>
          <p:cNvPr id="9" name="Recorded Sound">
            <a:hlinkClick r:id="" action="ppaction://media"/>
            <a:extLst>
              <a:ext uri="{FF2B5EF4-FFF2-40B4-BE49-F238E27FC236}">
                <a16:creationId xmlns:a16="http://schemas.microsoft.com/office/drawing/2014/main" id="{D434EEF7-C656-490A-AF39-2722577BD13A}"/>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3183574" y="2707745"/>
            <a:ext cx="406400" cy="406400"/>
          </a:xfrm>
          <a:prstGeom prst="rect">
            <a:avLst/>
          </a:prstGeom>
        </p:spPr>
      </p:pic>
      <p:pic>
        <p:nvPicPr>
          <p:cNvPr id="10" name="Recorded Sound">
            <a:hlinkClick r:id="" action="ppaction://media"/>
            <a:extLst>
              <a:ext uri="{FF2B5EF4-FFF2-40B4-BE49-F238E27FC236}">
                <a16:creationId xmlns:a16="http://schemas.microsoft.com/office/drawing/2014/main" id="{02351CBD-9CC8-4577-852F-8394E43CF9FB}"/>
              </a:ext>
            </a:extLst>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4667860" y="3071698"/>
            <a:ext cx="406400" cy="406400"/>
          </a:xfrm>
          <a:prstGeom prst="rect">
            <a:avLst/>
          </a:prstGeom>
        </p:spPr>
      </p:pic>
      <p:pic>
        <p:nvPicPr>
          <p:cNvPr id="11" name="Recorded Sound">
            <a:hlinkClick r:id="" action="ppaction://media"/>
            <a:extLst>
              <a:ext uri="{FF2B5EF4-FFF2-40B4-BE49-F238E27FC236}">
                <a16:creationId xmlns:a16="http://schemas.microsoft.com/office/drawing/2014/main" id="{766D38E4-24F6-46B3-BD63-EC7A93EAF7B6}"/>
              </a:ext>
            </a:extLst>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6075863" y="2778419"/>
            <a:ext cx="406400" cy="406400"/>
          </a:xfrm>
          <a:prstGeom prst="rect">
            <a:avLst/>
          </a:prstGeom>
        </p:spPr>
      </p:pic>
      <p:pic>
        <p:nvPicPr>
          <p:cNvPr id="12" name="Recorded Sound">
            <a:hlinkClick r:id="" action="ppaction://media"/>
            <a:extLst>
              <a:ext uri="{FF2B5EF4-FFF2-40B4-BE49-F238E27FC236}">
                <a16:creationId xmlns:a16="http://schemas.microsoft.com/office/drawing/2014/main" id="{16D91CA5-8F37-4180-AE10-438EB16E3FAD}"/>
              </a:ext>
            </a:extLst>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7464253" y="3184819"/>
            <a:ext cx="406400" cy="406400"/>
          </a:xfrm>
          <a:prstGeom prst="rect">
            <a:avLst/>
          </a:prstGeom>
        </p:spPr>
      </p:pic>
      <p:pic>
        <p:nvPicPr>
          <p:cNvPr id="13" name="Recorded Sound">
            <a:hlinkClick r:id="" action="ppaction://media"/>
            <a:extLst>
              <a:ext uri="{FF2B5EF4-FFF2-40B4-BE49-F238E27FC236}">
                <a16:creationId xmlns:a16="http://schemas.microsoft.com/office/drawing/2014/main" id="{E93AE322-8585-4DE8-87EC-729FE8DF399E}"/>
              </a:ext>
            </a:extLst>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8777526" y="2627346"/>
            <a:ext cx="406400" cy="406400"/>
          </a:xfrm>
          <a:prstGeom prst="rect">
            <a:avLst/>
          </a:prstGeom>
        </p:spPr>
      </p:pic>
      <p:pic>
        <p:nvPicPr>
          <p:cNvPr id="14" name="Recorded Sound">
            <a:hlinkClick r:id="" action="ppaction://media"/>
            <a:extLst>
              <a:ext uri="{FF2B5EF4-FFF2-40B4-BE49-F238E27FC236}">
                <a16:creationId xmlns:a16="http://schemas.microsoft.com/office/drawing/2014/main" id="{40C1A164-4AD8-4BC6-88F1-E5261BCA6D91}"/>
              </a:ext>
            </a:extLst>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2395456" y="5590095"/>
            <a:ext cx="406400" cy="503447"/>
          </a:xfrm>
          <a:prstGeom prst="rect">
            <a:avLst/>
          </a:prstGeom>
        </p:spPr>
      </p:pic>
      <p:pic>
        <p:nvPicPr>
          <p:cNvPr id="17" name="Recorded Sound">
            <a:hlinkClick r:id="" action="ppaction://media"/>
            <a:extLst>
              <a:ext uri="{FF2B5EF4-FFF2-40B4-BE49-F238E27FC236}">
                <a16:creationId xmlns:a16="http://schemas.microsoft.com/office/drawing/2014/main" id="{149DF257-8BBC-47A4-A381-9A472B26D112}"/>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6835841" y="6176515"/>
            <a:ext cx="406400" cy="382574"/>
          </a:xfrm>
          <a:prstGeom prst="rect">
            <a:avLst/>
          </a:prstGeom>
        </p:spPr>
      </p:pic>
      <p:pic>
        <p:nvPicPr>
          <p:cNvPr id="19" name="Recorded Sound">
            <a:hlinkClick r:id="" action="ppaction://media"/>
            <a:extLst>
              <a:ext uri="{FF2B5EF4-FFF2-40B4-BE49-F238E27FC236}">
                <a16:creationId xmlns:a16="http://schemas.microsoft.com/office/drawing/2014/main" id="{6147AB14-CD9E-40F3-8A82-84334A315320}"/>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3663115" y="6124388"/>
            <a:ext cx="406400" cy="406400"/>
          </a:xfrm>
          <a:prstGeom prst="rect">
            <a:avLst/>
          </a:prstGeom>
        </p:spPr>
      </p:pic>
      <p:pic>
        <p:nvPicPr>
          <p:cNvPr id="20" name="Recorded Sound">
            <a:hlinkClick r:id="" action="ppaction://media"/>
            <a:extLst>
              <a:ext uri="{FF2B5EF4-FFF2-40B4-BE49-F238E27FC236}">
                <a16:creationId xmlns:a16="http://schemas.microsoft.com/office/drawing/2014/main" id="{2363E794-522E-4DBE-B458-5E2A83D3AB9E}"/>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5161782" y="5766805"/>
            <a:ext cx="406400" cy="406400"/>
          </a:xfrm>
          <a:prstGeom prst="rect">
            <a:avLst/>
          </a:prstGeom>
        </p:spPr>
      </p:pic>
      <p:pic>
        <p:nvPicPr>
          <p:cNvPr id="21" name="Recorded Sound">
            <a:hlinkClick r:id="" action="ppaction://media"/>
            <a:extLst>
              <a:ext uri="{FF2B5EF4-FFF2-40B4-BE49-F238E27FC236}">
                <a16:creationId xmlns:a16="http://schemas.microsoft.com/office/drawing/2014/main" id="{BAEFF8B8-08B2-4162-AE20-28D4468C3FBF}"/>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8378191" y="5970005"/>
            <a:ext cx="406400" cy="406400"/>
          </a:xfrm>
          <a:prstGeom prst="rect">
            <a:avLst/>
          </a:prstGeom>
        </p:spPr>
      </p:pic>
      <p:sp>
        <p:nvSpPr>
          <p:cNvPr id="22" name="Slide Number Placeholder 21">
            <a:extLst>
              <a:ext uri="{FF2B5EF4-FFF2-40B4-BE49-F238E27FC236}">
                <a16:creationId xmlns:a16="http://schemas.microsoft.com/office/drawing/2014/main" id="{F35A29D2-E692-4162-98BE-17E1D98A7AF1}"/>
              </a:ext>
            </a:extLst>
          </p:cNvPr>
          <p:cNvSpPr>
            <a:spLocks noGrp="1"/>
          </p:cNvSpPr>
          <p:nvPr>
            <p:ph type="sldNum" sz="quarter" idx="12"/>
          </p:nvPr>
        </p:nvSpPr>
        <p:spPr/>
        <p:txBody>
          <a:bodyPr/>
          <a:lstStyle/>
          <a:p>
            <a:fld id="{FA7C0B28-F745-45FE-91B1-75309DC7FF0D}" type="slidenum">
              <a:rPr lang="en-GB" smtClean="0"/>
              <a:t>4</a:t>
            </a:fld>
            <a:endParaRPr lang="en-GB"/>
          </a:p>
        </p:txBody>
      </p:sp>
      <p:sp>
        <p:nvSpPr>
          <p:cNvPr id="3" name="Date Placeholder 2">
            <a:extLst>
              <a:ext uri="{FF2B5EF4-FFF2-40B4-BE49-F238E27FC236}">
                <a16:creationId xmlns:a16="http://schemas.microsoft.com/office/drawing/2014/main" id="{6507D25F-6A06-4FB2-BC49-DB3853BB7762}"/>
              </a:ext>
            </a:extLst>
          </p:cNvPr>
          <p:cNvSpPr>
            <a:spLocks noGrp="1"/>
          </p:cNvSpPr>
          <p:nvPr>
            <p:ph type="dt" sz="half" idx="10"/>
          </p:nvPr>
        </p:nvSpPr>
        <p:spPr/>
        <p:txBody>
          <a:bodyPr/>
          <a:lstStyle/>
          <a:p>
            <a:fld id="{43431BE1-2CCB-404D-8055-F454D3A4656A}" type="datetime1">
              <a:rPr lang="en-GB" smtClean="0"/>
              <a:t>10/06/2020</a:t>
            </a:fld>
            <a:endParaRPr lang="en-GB"/>
          </a:p>
        </p:txBody>
      </p:sp>
      <p:sp>
        <p:nvSpPr>
          <p:cNvPr id="4" name="Footer Placeholder 3">
            <a:extLst>
              <a:ext uri="{FF2B5EF4-FFF2-40B4-BE49-F238E27FC236}">
                <a16:creationId xmlns:a16="http://schemas.microsoft.com/office/drawing/2014/main" id="{2AA3C8EE-7651-4987-A6CE-8058FAF7AB29}"/>
              </a:ext>
            </a:extLst>
          </p:cNvPr>
          <p:cNvSpPr>
            <a:spLocks noGrp="1"/>
          </p:cNvSpPr>
          <p:nvPr>
            <p:ph type="ftr" sz="quarter" idx="11"/>
          </p:nvPr>
        </p:nvSpPr>
        <p:spPr>
          <a:xfrm>
            <a:off x="8077200" y="6530788"/>
            <a:ext cx="4114800" cy="365125"/>
          </a:xfrm>
        </p:spPr>
        <p:txBody>
          <a:bodyPr/>
          <a:lstStyle/>
          <a:p>
            <a:r>
              <a:rPr lang="en-GB" dirty="0"/>
              <a:t>Created by Catrin Hughes, Cairn Primary School, </a:t>
            </a:r>
            <a:r>
              <a:rPr lang="en-GB" dirty="0" err="1"/>
              <a:t>Maybole</a:t>
            </a:r>
            <a:endParaRPr lang="en-GB" dirty="0"/>
          </a:p>
        </p:txBody>
      </p:sp>
    </p:spTree>
    <p:extLst>
      <p:ext uri="{BB962C8B-B14F-4D97-AF65-F5344CB8AC3E}">
        <p14:creationId xmlns:p14="http://schemas.microsoft.com/office/powerpoint/2010/main" val="645090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71"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214"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748" fill="hold"/>
                                        <p:tgtEl>
                                          <p:spTgt spid="12"/>
                                        </p:tgtEl>
                                      </p:cBhvr>
                                    </p:cmd>
                                  </p:childTnLst>
                                </p:cTn>
                              </p:par>
                            </p:childTnLst>
                          </p:cTn>
                        </p:par>
                      </p:childTnLst>
                    </p:cTn>
                  </p:par>
                </p:childTnLst>
              </p:cTn>
              <p:nextCondLst>
                <p:cond evt="onClick" delay="0">
                  <p:tgtEl>
                    <p:spTgt spid="12"/>
                  </p:tgtEl>
                </p:cond>
              </p:nextCondLst>
            </p:seq>
            <p:audio>
              <p:cMediaNode vol="80000">
                <p:cTn id="25" fill="hold" display="0">
                  <p:stCondLst>
                    <p:cond delay="indefinite"/>
                  </p:stCondLst>
                  <p:endCondLst>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632" fill="hold"/>
                                        <p:tgtEl>
                                          <p:spTgt spid="13"/>
                                        </p:tgtEl>
                                      </p:cBhvr>
                                    </p:cmd>
                                  </p:childTnLst>
                                </p:cTn>
                              </p:par>
                            </p:childTnLst>
                          </p:cTn>
                        </p:par>
                      </p:childTnLst>
                    </p:cTn>
                  </p:par>
                </p:childTnLst>
              </p:cTn>
              <p:nextCondLst>
                <p:cond evt="onClick" delay="0">
                  <p:tgtEl>
                    <p:spTgt spid="13"/>
                  </p:tgtEl>
                </p:cond>
              </p:nextCondLst>
            </p:seq>
            <p:audio>
              <p:cMediaNode vol="80000">
                <p:cTn id="31" fill="hold" display="0">
                  <p:stCondLst>
                    <p:cond delay="indefinite"/>
                  </p:stCondLst>
                  <p:endCondLst>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096" fill="hold"/>
                                        <p:tgtEl>
                                          <p:spTgt spid="14"/>
                                        </p:tgtEl>
                                      </p:cBhvr>
                                    </p:cmd>
                                  </p:childTnLst>
                                </p:cTn>
                              </p:par>
                            </p:childTnLst>
                          </p:cTn>
                        </p:par>
                      </p:childTnLst>
                    </p:cTn>
                  </p:par>
                </p:childTnLst>
              </p:cTn>
              <p:nextCondLst>
                <p:cond evt="onClick" delay="0">
                  <p:tgtEl>
                    <p:spTgt spid="14"/>
                  </p:tgtEl>
                </p:cond>
              </p:nextCondLst>
            </p:seq>
            <p:audio>
              <p:cMediaNode vol="80000">
                <p:cTn id="37" fill="hold" display="0">
                  <p:stCondLst>
                    <p:cond delay="indefinite"/>
                  </p:stCondLst>
                  <p:endCondLst>
                    <p:cond evt="onStopAudio" delay="0">
                      <p:tgtEl>
                        <p:sldTgt/>
                      </p:tgtEl>
                    </p:cond>
                  </p:endCondLst>
                </p:cTn>
                <p:tgtEl>
                  <p:spTgt spid="14"/>
                </p:tgtEl>
              </p:cMediaNode>
            </p:audio>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655" fill="hold"/>
                                        <p:tgtEl>
                                          <p:spTgt spid="19"/>
                                        </p:tgtEl>
                                      </p:cBhvr>
                                    </p:cmd>
                                  </p:childTnLst>
                                </p:cTn>
                              </p:par>
                            </p:childTnLst>
                          </p:cTn>
                        </p:par>
                      </p:childTnLst>
                    </p:cTn>
                  </p:par>
                </p:childTnLst>
              </p:cTn>
              <p:nextCondLst>
                <p:cond evt="onClick" delay="0">
                  <p:tgtEl>
                    <p:spTgt spid="19"/>
                  </p:tgtEl>
                </p:cond>
              </p:nextCondLst>
            </p:seq>
            <p:audio>
              <p:cMediaNode vol="80000">
                <p:cTn id="43" fill="hold" display="0">
                  <p:stCondLst>
                    <p:cond delay="indefinite"/>
                  </p:stCondLst>
                  <p:endCondLst>
                    <p:cond evt="onStopAudio" delay="0">
                      <p:tgtEl>
                        <p:sldTgt/>
                      </p:tgtEl>
                    </p:cond>
                  </p:endCondLst>
                </p:cTn>
                <p:tgtEl>
                  <p:spTgt spid="19"/>
                </p:tgtEl>
              </p:cMediaNode>
            </p:audio>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771" fill="hold"/>
                                        <p:tgtEl>
                                          <p:spTgt spid="20"/>
                                        </p:tgtEl>
                                      </p:cBhvr>
                                    </p:cmd>
                                  </p:childTnLst>
                                </p:cTn>
                              </p:par>
                            </p:childTnLst>
                          </p:cTn>
                        </p:par>
                      </p:childTnLst>
                    </p:cTn>
                  </p:par>
                </p:childTnLst>
              </p:cTn>
              <p:nextCondLst>
                <p:cond evt="onClick" delay="0">
                  <p:tgtEl>
                    <p:spTgt spid="20"/>
                  </p:tgtEl>
                </p:cond>
              </p:nextCondLst>
            </p:seq>
            <p:audio>
              <p:cMediaNode vol="80000">
                <p:cTn id="49" fill="hold" display="0">
                  <p:stCondLst>
                    <p:cond delay="indefinite"/>
                  </p:stCondLst>
                  <p:endCondLst>
                    <p:cond evt="onStopAudio" delay="0">
                      <p:tgtEl>
                        <p:sldTgt/>
                      </p:tgtEl>
                    </p:cond>
                  </p:endCondLst>
                </p:cTn>
                <p:tgtEl>
                  <p:spTgt spid="20"/>
                </p:tgtEl>
              </p:cMediaNode>
            </p:audio>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214" fill="hold"/>
                                        <p:tgtEl>
                                          <p:spTgt spid="17"/>
                                        </p:tgtEl>
                                      </p:cBhvr>
                                    </p:cmd>
                                  </p:childTnLst>
                                </p:cTn>
                              </p:par>
                            </p:childTnLst>
                          </p:cTn>
                        </p:par>
                      </p:childTnLst>
                    </p:cTn>
                  </p:par>
                </p:childTnLst>
              </p:cTn>
              <p:nextCondLst>
                <p:cond evt="onClick" delay="0">
                  <p:tgtEl>
                    <p:spTgt spid="17"/>
                  </p:tgtEl>
                </p:cond>
              </p:nextCondLst>
            </p:seq>
            <p:audio>
              <p:cMediaNode vol="80000">
                <p:cTn id="55" fill="hold" display="0">
                  <p:stCondLst>
                    <p:cond delay="indefinite"/>
                  </p:stCondLst>
                  <p:endCondLst>
                    <p:cond evt="onStopAudio" delay="0">
                      <p:tgtEl>
                        <p:sldTgt/>
                      </p:tgtEl>
                    </p:cond>
                  </p:endCondLst>
                </p:cTn>
                <p:tgtEl>
                  <p:spTgt spid="17"/>
                </p:tgtEl>
              </p:cMediaNode>
            </p:audio>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144" fill="hold"/>
                                        <p:tgtEl>
                                          <p:spTgt spid="21"/>
                                        </p:tgtEl>
                                      </p:cBhvr>
                                    </p:cmd>
                                  </p:childTnLst>
                                </p:cTn>
                              </p:par>
                            </p:childTnLst>
                          </p:cTn>
                        </p:par>
                      </p:childTnLst>
                    </p:cTn>
                  </p:par>
                </p:childTnLst>
              </p:cTn>
              <p:nextCondLst>
                <p:cond evt="onClick" delay="0">
                  <p:tgtEl>
                    <p:spTgt spid="21"/>
                  </p:tgtEl>
                </p:cond>
              </p:nextCondLst>
            </p:seq>
            <p:audio>
              <p:cMediaNode vol="80000">
                <p:cTn id="61"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BBAD3-DC38-422B-9731-C365B00627D6}"/>
              </a:ext>
            </a:extLst>
          </p:cNvPr>
          <p:cNvSpPr>
            <a:spLocks noGrp="1"/>
          </p:cNvSpPr>
          <p:nvPr>
            <p:ph idx="1"/>
          </p:nvPr>
        </p:nvSpPr>
        <p:spPr>
          <a:xfrm>
            <a:off x="887051" y="3237725"/>
            <a:ext cx="10515600" cy="2905862"/>
          </a:xfrm>
        </p:spPr>
        <p:txBody>
          <a:bodyPr/>
          <a:lstStyle/>
          <a:p>
            <a:endParaRPr lang="en-GB" dirty="0"/>
          </a:p>
          <a:p>
            <a:endParaRPr lang="en-GB" dirty="0"/>
          </a:p>
        </p:txBody>
      </p:sp>
      <p:sp>
        <p:nvSpPr>
          <p:cNvPr id="6" name="Rectangle 5">
            <a:extLst>
              <a:ext uri="{FF2B5EF4-FFF2-40B4-BE49-F238E27FC236}">
                <a16:creationId xmlns:a16="http://schemas.microsoft.com/office/drawing/2014/main" id="{04B886C7-E69B-44B8-94F6-96F4F9055AC8}"/>
              </a:ext>
            </a:extLst>
          </p:cNvPr>
          <p:cNvSpPr/>
          <p:nvPr/>
        </p:nvSpPr>
        <p:spPr>
          <a:xfrm>
            <a:off x="370786" y="349181"/>
            <a:ext cx="8028495" cy="461665"/>
          </a:xfrm>
          <a:prstGeom prst="rect">
            <a:avLst/>
          </a:prstGeom>
        </p:spPr>
        <p:txBody>
          <a:bodyPr wrap="square">
            <a:spAutoFit/>
          </a:bodyPr>
          <a:lstStyle/>
          <a:p>
            <a:r>
              <a:rPr lang="en-GB" sz="2400" b="1" dirty="0">
                <a:highlight>
                  <a:srgbClr val="00FFFF"/>
                </a:highlight>
                <a:latin typeface="Comic Sans MS" panose="030F0702030302020204" pitchFamily="66" charset="0"/>
              </a:rPr>
              <a:t>For P1/2 </a:t>
            </a:r>
            <a:r>
              <a:rPr lang="en-GB" sz="1400" b="1" dirty="0">
                <a:highlight>
                  <a:srgbClr val="00FFFF"/>
                </a:highlight>
                <a:latin typeface="Comic Sans MS" panose="030F0702030302020204" pitchFamily="66" charset="0"/>
              </a:rPr>
              <a:t>(or anyone who wants to practise these numbers)</a:t>
            </a:r>
            <a:endParaRPr lang="en-GB" sz="1400" dirty="0"/>
          </a:p>
        </p:txBody>
      </p:sp>
      <p:sp>
        <p:nvSpPr>
          <p:cNvPr id="7" name="Speech Bubble: Oval 6">
            <a:extLst>
              <a:ext uri="{FF2B5EF4-FFF2-40B4-BE49-F238E27FC236}">
                <a16:creationId xmlns:a16="http://schemas.microsoft.com/office/drawing/2014/main" id="{C853EFBB-1E7E-438F-BD03-46B4814A854B}"/>
              </a:ext>
            </a:extLst>
          </p:cNvPr>
          <p:cNvSpPr/>
          <p:nvPr/>
        </p:nvSpPr>
        <p:spPr>
          <a:xfrm>
            <a:off x="1078437" y="927815"/>
            <a:ext cx="10324214" cy="1670354"/>
          </a:xfrm>
          <a:prstGeom prst="wedgeEllipseCallout">
            <a:avLst>
              <a:gd name="adj1" fmla="val 48858"/>
              <a:gd name="adj2" fmla="val -90332"/>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omic Sans MS" panose="030F0702030302020204" pitchFamily="66" charset="0"/>
              </a:rPr>
              <a:t>Now that you have learnt or remembered your numbers, test yourself with these tasks. You can choose one or do them all!</a:t>
            </a:r>
          </a:p>
        </p:txBody>
      </p:sp>
      <p:sp>
        <p:nvSpPr>
          <p:cNvPr id="8" name="TextBox 7">
            <a:extLst>
              <a:ext uri="{FF2B5EF4-FFF2-40B4-BE49-F238E27FC236}">
                <a16:creationId xmlns:a16="http://schemas.microsoft.com/office/drawing/2014/main" id="{DE524AE1-03A4-4785-8ED7-0EAAE1F8A385}"/>
              </a:ext>
            </a:extLst>
          </p:cNvPr>
          <p:cNvSpPr txBox="1"/>
          <p:nvPr/>
        </p:nvSpPr>
        <p:spPr>
          <a:xfrm>
            <a:off x="173608" y="2762054"/>
            <a:ext cx="5578967" cy="1846659"/>
          </a:xfrm>
          <a:prstGeom prst="rect">
            <a:avLst/>
          </a:prstGeom>
          <a:solidFill>
            <a:srgbClr val="66FFCC"/>
          </a:solidFill>
          <a:ln w="38100">
            <a:solidFill>
              <a:schemeClr val="tx1"/>
            </a:solidFill>
            <a:prstDash val="lgDashDot"/>
          </a:ln>
        </p:spPr>
        <p:txBody>
          <a:bodyPr wrap="square" rtlCol="0">
            <a:spAutoFit/>
          </a:bodyPr>
          <a:lstStyle/>
          <a:p>
            <a:pPr algn="ctr"/>
            <a:r>
              <a:rPr lang="en-GB" sz="2400" b="1" dirty="0">
                <a:latin typeface="Comic Sans MS" panose="030F0702030302020204" pitchFamily="66" charset="0"/>
              </a:rPr>
              <a:t>Hopscotch/</a:t>
            </a:r>
            <a:r>
              <a:rPr lang="en-GB" sz="2400" b="1" dirty="0" err="1">
                <a:latin typeface="Comic Sans MS" panose="030F0702030302020204" pitchFamily="66" charset="0"/>
              </a:rPr>
              <a:t>Marelle</a:t>
            </a:r>
            <a:endParaRPr lang="en-GB" sz="2400" b="1" dirty="0">
              <a:latin typeface="Comic Sans MS" panose="030F0702030302020204" pitchFamily="66" charset="0"/>
            </a:endParaRPr>
          </a:p>
          <a:p>
            <a:r>
              <a:rPr lang="en-GB" dirty="0">
                <a:latin typeface="Comic Sans MS" panose="030F0702030302020204" pitchFamily="66" charset="0"/>
                <a:hlinkClick r:id="rId2"/>
              </a:rPr>
              <a:t>Watch these French children play Hopscotch </a:t>
            </a:r>
            <a:r>
              <a:rPr lang="en-GB" dirty="0">
                <a:latin typeface="Comic Sans MS" panose="030F0702030302020204" pitchFamily="66" charset="0"/>
              </a:rPr>
              <a:t>using numbers 1-10. Who wins? What do you think the word “manqué” means? If you have an outside space and some chalk, you could play this game to practise your French numbers.</a:t>
            </a:r>
          </a:p>
        </p:txBody>
      </p:sp>
      <p:sp>
        <p:nvSpPr>
          <p:cNvPr id="9" name="TextBox 8">
            <a:extLst>
              <a:ext uri="{FF2B5EF4-FFF2-40B4-BE49-F238E27FC236}">
                <a16:creationId xmlns:a16="http://schemas.microsoft.com/office/drawing/2014/main" id="{0F8B40D5-4C2C-4681-8A31-01DD246A43BB}"/>
              </a:ext>
            </a:extLst>
          </p:cNvPr>
          <p:cNvSpPr txBox="1"/>
          <p:nvPr/>
        </p:nvSpPr>
        <p:spPr>
          <a:xfrm>
            <a:off x="6095999" y="2762054"/>
            <a:ext cx="5800627" cy="1846659"/>
          </a:xfrm>
          <a:prstGeom prst="rect">
            <a:avLst/>
          </a:prstGeom>
          <a:solidFill>
            <a:srgbClr val="FFFFCC"/>
          </a:solidFill>
          <a:ln w="38100">
            <a:solidFill>
              <a:schemeClr val="tx1"/>
            </a:solidFill>
            <a:prstDash val="sysDash"/>
          </a:ln>
        </p:spPr>
        <p:txBody>
          <a:bodyPr wrap="square" rtlCol="0">
            <a:spAutoFit/>
          </a:bodyPr>
          <a:lstStyle/>
          <a:p>
            <a:pPr algn="ctr"/>
            <a:r>
              <a:rPr lang="en-GB" sz="2400" b="1" dirty="0">
                <a:latin typeface="Comic Sans MS" panose="030F0702030302020204" pitchFamily="66" charset="0"/>
              </a:rPr>
              <a:t>Number Hunt</a:t>
            </a:r>
          </a:p>
          <a:p>
            <a:r>
              <a:rPr lang="en-GB" dirty="0">
                <a:latin typeface="Comic Sans MS" panose="030F0702030302020204" pitchFamily="66" charset="0"/>
              </a:rPr>
              <a:t>There are numbers all around! Hunt around your house and any outside space you have for as many numbers between 0 and 20 as you can. When you find one, say the number out loud in French. How many can you find? </a:t>
            </a:r>
            <a:r>
              <a:rPr lang="en-GB" sz="1100" i="1" dirty="0">
                <a:latin typeface="Comic Sans MS" panose="030F0702030302020204" pitchFamily="66" charset="0"/>
              </a:rPr>
              <a:t>(Tip – look at books, your front door, a calendar etc)</a:t>
            </a:r>
            <a:endParaRPr lang="en-GB" i="1" dirty="0">
              <a:latin typeface="Comic Sans MS" panose="030F0702030302020204" pitchFamily="66" charset="0"/>
            </a:endParaRPr>
          </a:p>
        </p:txBody>
      </p:sp>
      <p:sp>
        <p:nvSpPr>
          <p:cNvPr id="10" name="TextBox 9">
            <a:extLst>
              <a:ext uri="{FF2B5EF4-FFF2-40B4-BE49-F238E27FC236}">
                <a16:creationId xmlns:a16="http://schemas.microsoft.com/office/drawing/2014/main" id="{94B8F39D-88FD-46C9-8D3D-EC57107C73C5}"/>
              </a:ext>
            </a:extLst>
          </p:cNvPr>
          <p:cNvSpPr txBox="1"/>
          <p:nvPr/>
        </p:nvSpPr>
        <p:spPr>
          <a:xfrm>
            <a:off x="173608" y="4772598"/>
            <a:ext cx="5578967" cy="1231106"/>
          </a:xfrm>
          <a:prstGeom prst="rect">
            <a:avLst/>
          </a:prstGeom>
          <a:solidFill>
            <a:srgbClr val="CCCCFF"/>
          </a:solidFill>
          <a:ln w="38100">
            <a:solidFill>
              <a:schemeClr val="tx1"/>
            </a:solidFill>
            <a:prstDash val="lgDashDotDot"/>
          </a:ln>
        </p:spPr>
        <p:txBody>
          <a:bodyPr wrap="square" rtlCol="0">
            <a:spAutoFit/>
          </a:bodyPr>
          <a:lstStyle/>
          <a:p>
            <a:pPr algn="ctr"/>
            <a:r>
              <a:rPr lang="en-GB" sz="2000" b="1" dirty="0">
                <a:latin typeface="Comic Sans MS" panose="030F0702030302020204" pitchFamily="66" charset="0"/>
              </a:rPr>
              <a:t>Sing along with Alain le Lait Numbers 1-20</a:t>
            </a:r>
          </a:p>
          <a:p>
            <a:r>
              <a:rPr lang="en-GB" dirty="0">
                <a:latin typeface="Comic Sans MS" panose="030F0702030302020204" pitchFamily="66" charset="0"/>
              </a:rPr>
              <a:t>If singing a song helps you remember new French words, then this is the song for you! Be warned, it’s an earworm! </a:t>
            </a:r>
            <a:r>
              <a:rPr lang="en-GB" dirty="0">
                <a:latin typeface="Comic Sans MS" panose="030F0702030302020204" pitchFamily="66" charset="0"/>
                <a:hlinkClick r:id="rId3"/>
              </a:rPr>
              <a:t>Click here</a:t>
            </a:r>
            <a:r>
              <a:rPr lang="en-GB" dirty="0">
                <a:latin typeface="Comic Sans MS" panose="030F0702030302020204" pitchFamily="66" charset="0"/>
              </a:rPr>
              <a:t>.</a:t>
            </a:r>
          </a:p>
        </p:txBody>
      </p:sp>
      <p:sp>
        <p:nvSpPr>
          <p:cNvPr id="11" name="TextBox 10">
            <a:extLst>
              <a:ext uri="{FF2B5EF4-FFF2-40B4-BE49-F238E27FC236}">
                <a16:creationId xmlns:a16="http://schemas.microsoft.com/office/drawing/2014/main" id="{02480987-1AFF-4275-9400-B78B753C0FB5}"/>
              </a:ext>
            </a:extLst>
          </p:cNvPr>
          <p:cNvSpPr txBox="1"/>
          <p:nvPr/>
        </p:nvSpPr>
        <p:spPr>
          <a:xfrm>
            <a:off x="6240544" y="4896108"/>
            <a:ext cx="5486400" cy="954107"/>
          </a:xfrm>
          <a:prstGeom prst="rect">
            <a:avLst/>
          </a:prstGeom>
          <a:solidFill>
            <a:srgbClr val="CCFFFF"/>
          </a:solidFill>
          <a:ln w="57150">
            <a:solidFill>
              <a:schemeClr val="tx1"/>
            </a:solidFill>
            <a:prstDash val="sysDot"/>
          </a:ln>
        </p:spPr>
        <p:txBody>
          <a:bodyPr wrap="square" rtlCol="0">
            <a:spAutoFit/>
          </a:bodyPr>
          <a:lstStyle/>
          <a:p>
            <a:pPr algn="ctr"/>
            <a:r>
              <a:rPr lang="en-GB" sz="2000" b="1" dirty="0">
                <a:latin typeface="Comic Sans MS" panose="030F0702030302020204" pitchFamily="66" charset="0"/>
              </a:rPr>
              <a:t>Online Games to practice numbers 0-20</a:t>
            </a:r>
          </a:p>
          <a:p>
            <a:r>
              <a:rPr lang="en-GB" dirty="0">
                <a:latin typeface="Comic Sans MS" panose="030F0702030302020204" pitchFamily="66" charset="0"/>
              </a:rPr>
              <a:t>You will find three different games on </a:t>
            </a:r>
            <a:r>
              <a:rPr lang="en-GB" dirty="0">
                <a:latin typeface="Comic Sans MS" panose="030F0702030302020204" pitchFamily="66" charset="0"/>
                <a:hlinkClick r:id="rId4"/>
              </a:rPr>
              <a:t>this page </a:t>
            </a:r>
            <a:r>
              <a:rPr lang="en-GB" dirty="0">
                <a:latin typeface="Comic Sans MS" panose="030F0702030302020204" pitchFamily="66" charset="0"/>
              </a:rPr>
              <a:t>to help you practise your French numbers.</a:t>
            </a:r>
          </a:p>
        </p:txBody>
      </p:sp>
      <p:sp>
        <p:nvSpPr>
          <p:cNvPr id="12" name="Slide Number Placeholder 11">
            <a:extLst>
              <a:ext uri="{FF2B5EF4-FFF2-40B4-BE49-F238E27FC236}">
                <a16:creationId xmlns:a16="http://schemas.microsoft.com/office/drawing/2014/main" id="{20883968-B0B1-49DC-BCFA-11CB1B7D7D80}"/>
              </a:ext>
            </a:extLst>
          </p:cNvPr>
          <p:cNvSpPr>
            <a:spLocks noGrp="1"/>
          </p:cNvSpPr>
          <p:nvPr>
            <p:ph type="sldNum" sz="quarter" idx="12"/>
          </p:nvPr>
        </p:nvSpPr>
        <p:spPr/>
        <p:txBody>
          <a:bodyPr/>
          <a:lstStyle/>
          <a:p>
            <a:fld id="{FA7C0B28-F745-45FE-91B1-75309DC7FF0D}" type="slidenum">
              <a:rPr lang="en-GB" smtClean="0"/>
              <a:t>5</a:t>
            </a:fld>
            <a:endParaRPr lang="en-GB"/>
          </a:p>
        </p:txBody>
      </p:sp>
      <p:sp>
        <p:nvSpPr>
          <p:cNvPr id="2" name="TextBox 1">
            <a:extLst>
              <a:ext uri="{FF2B5EF4-FFF2-40B4-BE49-F238E27FC236}">
                <a16:creationId xmlns:a16="http://schemas.microsoft.com/office/drawing/2014/main" id="{34E3EE99-696D-4C6A-B1AA-DC617199664C}"/>
              </a:ext>
            </a:extLst>
          </p:cNvPr>
          <p:cNvSpPr txBox="1"/>
          <p:nvPr/>
        </p:nvSpPr>
        <p:spPr>
          <a:xfrm>
            <a:off x="2064470" y="6216467"/>
            <a:ext cx="8719794" cy="369332"/>
          </a:xfrm>
          <a:prstGeom prst="rect">
            <a:avLst/>
          </a:prstGeom>
          <a:noFill/>
        </p:spPr>
        <p:txBody>
          <a:bodyPr wrap="square" rtlCol="0">
            <a:spAutoFit/>
          </a:bodyPr>
          <a:lstStyle/>
          <a:p>
            <a:r>
              <a:rPr lang="en-GB" b="1" i="1" dirty="0"/>
              <a:t>If any of the links do not work, please click refresh (in particular the Hopscotch link)</a:t>
            </a:r>
          </a:p>
        </p:txBody>
      </p:sp>
      <p:sp>
        <p:nvSpPr>
          <p:cNvPr id="4" name="Date Placeholder 3">
            <a:extLst>
              <a:ext uri="{FF2B5EF4-FFF2-40B4-BE49-F238E27FC236}">
                <a16:creationId xmlns:a16="http://schemas.microsoft.com/office/drawing/2014/main" id="{BFC7D837-7337-4842-BF4A-258F8C5A694D}"/>
              </a:ext>
            </a:extLst>
          </p:cNvPr>
          <p:cNvSpPr>
            <a:spLocks noGrp="1"/>
          </p:cNvSpPr>
          <p:nvPr>
            <p:ph type="dt" sz="half" idx="10"/>
          </p:nvPr>
        </p:nvSpPr>
        <p:spPr/>
        <p:txBody>
          <a:bodyPr/>
          <a:lstStyle/>
          <a:p>
            <a:fld id="{7AAD2D70-C192-46C6-BF20-FC9B0402BFE3}" type="datetime1">
              <a:rPr lang="en-GB" smtClean="0"/>
              <a:t>10/06/2020</a:t>
            </a:fld>
            <a:endParaRPr lang="en-GB"/>
          </a:p>
        </p:txBody>
      </p:sp>
      <p:sp>
        <p:nvSpPr>
          <p:cNvPr id="5" name="Footer Placeholder 4">
            <a:extLst>
              <a:ext uri="{FF2B5EF4-FFF2-40B4-BE49-F238E27FC236}">
                <a16:creationId xmlns:a16="http://schemas.microsoft.com/office/drawing/2014/main" id="{5EADA7F8-6237-41D8-9AB1-4BAE903E0525}"/>
              </a:ext>
            </a:extLst>
          </p:cNvPr>
          <p:cNvSpPr>
            <a:spLocks noGrp="1"/>
          </p:cNvSpPr>
          <p:nvPr>
            <p:ph type="ftr" sz="quarter" idx="11"/>
          </p:nvPr>
        </p:nvSpPr>
        <p:spPr>
          <a:xfrm>
            <a:off x="4038600" y="6538912"/>
            <a:ext cx="4114800" cy="365125"/>
          </a:xfrm>
        </p:spPr>
        <p:txBody>
          <a:bodyPr/>
          <a:lstStyle/>
          <a:p>
            <a:r>
              <a:rPr lang="en-GB" dirty="0"/>
              <a:t>Created by Catrin Hughes, Cairn Primary School, </a:t>
            </a:r>
            <a:r>
              <a:rPr lang="en-GB" dirty="0" err="1"/>
              <a:t>Maybole</a:t>
            </a:r>
            <a:endParaRPr lang="en-GB" dirty="0"/>
          </a:p>
        </p:txBody>
      </p:sp>
    </p:spTree>
    <p:extLst>
      <p:ext uri="{BB962C8B-B14F-4D97-AF65-F5344CB8AC3E}">
        <p14:creationId xmlns:p14="http://schemas.microsoft.com/office/powerpoint/2010/main" val="1910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64AD1B-2EEC-415E-BF08-2D14CBC28579}"/>
              </a:ext>
            </a:extLst>
          </p:cNvPr>
          <p:cNvSpPr/>
          <p:nvPr/>
        </p:nvSpPr>
        <p:spPr>
          <a:xfrm>
            <a:off x="4002329" y="763220"/>
            <a:ext cx="3505703" cy="646331"/>
          </a:xfrm>
          <a:prstGeom prst="rect">
            <a:avLst/>
          </a:prstGeom>
        </p:spPr>
        <p:txBody>
          <a:bodyPr wrap="none">
            <a:spAutoFit/>
          </a:bodyPr>
          <a:lstStyle/>
          <a:p>
            <a:pPr algn="ctr"/>
            <a:r>
              <a:rPr lang="en-GB" sz="3600" b="1" dirty="0"/>
              <a:t>Les </a:t>
            </a:r>
            <a:r>
              <a:rPr lang="en-GB" sz="3600" b="1" dirty="0" err="1"/>
              <a:t>chiffres</a:t>
            </a:r>
            <a:r>
              <a:rPr lang="en-GB" sz="3600" b="1" dirty="0"/>
              <a:t> 20-60</a:t>
            </a:r>
            <a:endParaRPr lang="en-GB" sz="3600" dirty="0"/>
          </a:p>
        </p:txBody>
      </p:sp>
      <p:sp>
        <p:nvSpPr>
          <p:cNvPr id="19" name="Rectangle 18">
            <a:extLst>
              <a:ext uri="{FF2B5EF4-FFF2-40B4-BE49-F238E27FC236}">
                <a16:creationId xmlns:a16="http://schemas.microsoft.com/office/drawing/2014/main" id="{67EEB8AB-EF7C-4FDF-AC21-A578DB8594DF}"/>
              </a:ext>
            </a:extLst>
          </p:cNvPr>
          <p:cNvSpPr/>
          <p:nvPr/>
        </p:nvSpPr>
        <p:spPr>
          <a:xfrm>
            <a:off x="100140" y="148856"/>
            <a:ext cx="6697667" cy="523220"/>
          </a:xfrm>
          <a:prstGeom prst="rect">
            <a:avLst/>
          </a:prstGeom>
        </p:spPr>
        <p:txBody>
          <a:bodyPr wrap="none">
            <a:spAutoFit/>
          </a:bodyPr>
          <a:lstStyle/>
          <a:p>
            <a:r>
              <a:rPr lang="en-GB" sz="2800" b="1" dirty="0">
                <a:highlight>
                  <a:srgbClr val="00FFFF"/>
                </a:highlight>
                <a:latin typeface="Comic Sans MS" panose="030F0702030302020204" pitchFamily="66" charset="0"/>
              </a:rPr>
              <a:t>For P2/3/4 </a:t>
            </a:r>
            <a:r>
              <a:rPr lang="en-GB" sz="1400" b="1" dirty="0">
                <a:highlight>
                  <a:srgbClr val="00FFFF"/>
                </a:highlight>
                <a:latin typeface="Comic Sans MS" panose="030F0702030302020204" pitchFamily="66" charset="0"/>
              </a:rPr>
              <a:t>(or anyone who wants to practise these numbers) </a:t>
            </a:r>
            <a:endParaRPr lang="en-GB" dirty="0"/>
          </a:p>
        </p:txBody>
      </p:sp>
      <p:sp>
        <p:nvSpPr>
          <p:cNvPr id="2" name="Rectangle 1">
            <a:extLst>
              <a:ext uri="{FF2B5EF4-FFF2-40B4-BE49-F238E27FC236}">
                <a16:creationId xmlns:a16="http://schemas.microsoft.com/office/drawing/2014/main" id="{DF94ECCD-83A7-488B-B190-0446BB554695}"/>
              </a:ext>
            </a:extLst>
          </p:cNvPr>
          <p:cNvSpPr/>
          <p:nvPr/>
        </p:nvSpPr>
        <p:spPr>
          <a:xfrm>
            <a:off x="297851" y="1409551"/>
            <a:ext cx="9044112" cy="1015663"/>
          </a:xfrm>
          <a:prstGeom prst="rect">
            <a:avLst/>
          </a:prstGeom>
        </p:spPr>
        <p:txBody>
          <a:bodyPr wrap="square">
            <a:spAutoFit/>
          </a:bodyPr>
          <a:lstStyle/>
          <a:p>
            <a:r>
              <a:rPr lang="en-GB" sz="2000" b="1" dirty="0"/>
              <a:t>1. Listen to the words </a:t>
            </a:r>
            <a:r>
              <a:rPr lang="en-GB" sz="1400" b="1" dirty="0"/>
              <a:t>(click on the speaker icon). </a:t>
            </a:r>
            <a:br>
              <a:rPr lang="en-GB" sz="2000" b="1" dirty="0"/>
            </a:br>
            <a:r>
              <a:rPr lang="en-GB" sz="2000" b="1" dirty="0"/>
              <a:t>2. Listen to the words again (</a:t>
            </a:r>
            <a:r>
              <a:rPr lang="en-GB" sz="1400" b="1" dirty="0"/>
              <a:t>click on the speaker icon again)</a:t>
            </a:r>
            <a:r>
              <a:rPr lang="en-GB" sz="2000" b="1" dirty="0"/>
              <a:t>.</a:t>
            </a:r>
            <a:br>
              <a:rPr lang="en-GB" sz="2000" b="1" dirty="0"/>
            </a:br>
            <a:r>
              <a:rPr lang="en-GB" sz="2000" b="1" dirty="0"/>
              <a:t>3. Say the words.</a:t>
            </a:r>
            <a:endParaRPr lang="en-GB" sz="2000" dirty="0"/>
          </a:p>
        </p:txBody>
      </p:sp>
      <p:graphicFrame>
        <p:nvGraphicFramePr>
          <p:cNvPr id="3" name="Table 2">
            <a:extLst>
              <a:ext uri="{FF2B5EF4-FFF2-40B4-BE49-F238E27FC236}">
                <a16:creationId xmlns:a16="http://schemas.microsoft.com/office/drawing/2014/main" id="{7D59E6D5-38C8-4F98-BE55-2E236A828B23}"/>
              </a:ext>
            </a:extLst>
          </p:cNvPr>
          <p:cNvGraphicFramePr>
            <a:graphicFrameLocks noGrp="1"/>
          </p:cNvGraphicFramePr>
          <p:nvPr>
            <p:extLst>
              <p:ext uri="{D42A27DB-BD31-4B8C-83A1-F6EECF244321}">
                <p14:modId xmlns:p14="http://schemas.microsoft.com/office/powerpoint/2010/main" val="3018367610"/>
              </p:ext>
            </p:extLst>
          </p:nvPr>
        </p:nvGraphicFramePr>
        <p:xfrm>
          <a:off x="412901" y="2910057"/>
          <a:ext cx="11366198" cy="3320800"/>
        </p:xfrm>
        <a:graphic>
          <a:graphicData uri="http://schemas.openxmlformats.org/drawingml/2006/table">
            <a:tbl>
              <a:tblPr firstRow="1" bandRow="1">
                <a:tableStyleId>{1E171933-4619-4E11-9A3F-F7608DF75F80}</a:tableStyleId>
              </a:tblPr>
              <a:tblGrid>
                <a:gridCol w="2101699">
                  <a:extLst>
                    <a:ext uri="{9D8B030D-6E8A-4147-A177-3AD203B41FA5}">
                      <a16:colId xmlns:a16="http://schemas.microsoft.com/office/drawing/2014/main" val="504082753"/>
                    </a:ext>
                  </a:extLst>
                </a:gridCol>
                <a:gridCol w="2247900">
                  <a:extLst>
                    <a:ext uri="{9D8B030D-6E8A-4147-A177-3AD203B41FA5}">
                      <a16:colId xmlns:a16="http://schemas.microsoft.com/office/drawing/2014/main" val="2114947772"/>
                    </a:ext>
                  </a:extLst>
                </a:gridCol>
                <a:gridCol w="2324100">
                  <a:extLst>
                    <a:ext uri="{9D8B030D-6E8A-4147-A177-3AD203B41FA5}">
                      <a16:colId xmlns:a16="http://schemas.microsoft.com/office/drawing/2014/main" val="3377164015"/>
                    </a:ext>
                  </a:extLst>
                </a:gridCol>
                <a:gridCol w="2451100">
                  <a:extLst>
                    <a:ext uri="{9D8B030D-6E8A-4147-A177-3AD203B41FA5}">
                      <a16:colId xmlns:a16="http://schemas.microsoft.com/office/drawing/2014/main" val="2549992235"/>
                    </a:ext>
                  </a:extLst>
                </a:gridCol>
                <a:gridCol w="2241399">
                  <a:extLst>
                    <a:ext uri="{9D8B030D-6E8A-4147-A177-3AD203B41FA5}">
                      <a16:colId xmlns:a16="http://schemas.microsoft.com/office/drawing/2014/main" val="3427505926"/>
                    </a:ext>
                  </a:extLst>
                </a:gridCol>
              </a:tblGrid>
              <a:tr h="291093">
                <a:tc>
                  <a:txBody>
                    <a:bodyPr/>
                    <a:lstStyle/>
                    <a:p>
                      <a:r>
                        <a:rPr lang="en-GB" sz="1400" dirty="0">
                          <a:latin typeface="Comic Sans MS" panose="030F0702030302020204" pitchFamily="66" charset="0"/>
                        </a:rPr>
                        <a:t>20 </a:t>
                      </a:r>
                      <a:r>
                        <a:rPr lang="en-GB" sz="1400" dirty="0" err="1">
                          <a:latin typeface="Comic Sans MS" panose="030F0702030302020204" pitchFamily="66" charset="0"/>
                        </a:rPr>
                        <a:t>vingt</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30 </a:t>
                      </a:r>
                      <a:r>
                        <a:rPr lang="en-GB" sz="1400" dirty="0" err="1">
                          <a:latin typeface="Comic Sans MS" panose="030F0702030302020204" pitchFamily="66" charset="0"/>
                        </a:rPr>
                        <a:t>trente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40 </a:t>
                      </a:r>
                      <a:r>
                        <a:rPr lang="en-GB" sz="1400" dirty="0" err="1">
                          <a:latin typeface="Comic Sans MS" panose="030F0702030302020204" pitchFamily="66" charset="0"/>
                        </a:rPr>
                        <a:t>quarante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50 </a:t>
                      </a:r>
                      <a:r>
                        <a:rPr lang="en-GB" sz="1400" dirty="0" err="1">
                          <a:latin typeface="Comic Sans MS" panose="030F0702030302020204" pitchFamily="66" charset="0"/>
                        </a:rPr>
                        <a:t>cinquante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60 </a:t>
                      </a:r>
                      <a:r>
                        <a:rPr lang="en-GB" sz="1400" dirty="0" err="1">
                          <a:latin typeface="Comic Sans MS" panose="030F0702030302020204" pitchFamily="66" charset="0"/>
                        </a:rPr>
                        <a:t>soixante</a:t>
                      </a:r>
                      <a:endParaRPr lang="en-GB" sz="1400" dirty="0">
                        <a:latin typeface="Comic Sans MS" panose="030F0702030302020204" pitchFamily="66" charset="0"/>
                      </a:endParaRPr>
                    </a:p>
                  </a:txBody>
                  <a:tcPr/>
                </a:tc>
                <a:extLst>
                  <a:ext uri="{0D108BD9-81ED-4DB2-BD59-A6C34878D82A}">
                    <a16:rowId xmlns:a16="http://schemas.microsoft.com/office/drawing/2014/main" val="795502740"/>
                  </a:ext>
                </a:extLst>
              </a:tr>
              <a:tr h="291093">
                <a:tc>
                  <a:txBody>
                    <a:bodyPr/>
                    <a:lstStyle/>
                    <a:p>
                      <a:r>
                        <a:rPr lang="en-GB" sz="1400" dirty="0">
                          <a:latin typeface="Comic Sans MS" panose="030F0702030302020204" pitchFamily="66" charset="0"/>
                        </a:rPr>
                        <a:t>21 </a:t>
                      </a:r>
                      <a:r>
                        <a:rPr lang="en-GB" sz="1400" dirty="0" err="1">
                          <a:latin typeface="Comic Sans MS" panose="030F0702030302020204" pitchFamily="66" charset="0"/>
                        </a:rPr>
                        <a:t>vingt</a:t>
                      </a:r>
                      <a:r>
                        <a:rPr lang="en-GB" sz="1400" dirty="0">
                          <a:latin typeface="Comic Sans MS" panose="030F0702030302020204" pitchFamily="66" charset="0"/>
                        </a:rPr>
                        <a:t> et un</a:t>
                      </a:r>
                    </a:p>
                  </a:txBody>
                  <a:tcPr/>
                </a:tc>
                <a:tc>
                  <a:txBody>
                    <a:bodyPr/>
                    <a:lstStyle/>
                    <a:p>
                      <a:r>
                        <a:rPr lang="en-GB" sz="1400" dirty="0">
                          <a:latin typeface="Comic Sans MS" panose="030F0702030302020204" pitchFamily="66" charset="0"/>
                        </a:rPr>
                        <a:t>31 </a:t>
                      </a:r>
                      <a:r>
                        <a:rPr lang="en-GB" sz="1400" dirty="0" err="1">
                          <a:latin typeface="Comic Sans MS" panose="030F0702030302020204" pitchFamily="66" charset="0"/>
                        </a:rPr>
                        <a:t>trente</a:t>
                      </a:r>
                      <a:r>
                        <a:rPr lang="en-GB" sz="1400" dirty="0">
                          <a:latin typeface="Comic Sans MS" panose="030F0702030302020204" pitchFamily="66" charset="0"/>
                        </a:rPr>
                        <a:t> et un</a:t>
                      </a:r>
                    </a:p>
                  </a:txBody>
                  <a:tcPr/>
                </a:tc>
                <a:tc>
                  <a:txBody>
                    <a:bodyPr/>
                    <a:lstStyle/>
                    <a:p>
                      <a:r>
                        <a:rPr lang="en-GB" sz="1400" dirty="0">
                          <a:latin typeface="Comic Sans MS" panose="030F0702030302020204" pitchFamily="66" charset="0"/>
                        </a:rPr>
                        <a:t>41 </a:t>
                      </a:r>
                      <a:r>
                        <a:rPr lang="en-GB" sz="1400" dirty="0" err="1">
                          <a:latin typeface="Comic Sans MS" panose="030F0702030302020204" pitchFamily="66" charset="0"/>
                        </a:rPr>
                        <a:t>quarante</a:t>
                      </a:r>
                      <a:r>
                        <a:rPr lang="en-GB" sz="1400" dirty="0">
                          <a:latin typeface="Comic Sans MS" panose="030F0702030302020204" pitchFamily="66" charset="0"/>
                        </a:rPr>
                        <a:t> et un</a:t>
                      </a:r>
                    </a:p>
                  </a:txBody>
                  <a:tcPr/>
                </a:tc>
                <a:tc>
                  <a:txBody>
                    <a:bodyPr/>
                    <a:lstStyle/>
                    <a:p>
                      <a:r>
                        <a:rPr lang="en-GB" sz="1400" dirty="0">
                          <a:latin typeface="Comic Sans MS" panose="030F0702030302020204" pitchFamily="66" charset="0"/>
                        </a:rPr>
                        <a:t>51 </a:t>
                      </a:r>
                      <a:r>
                        <a:rPr lang="en-GB" sz="1400" dirty="0" err="1">
                          <a:latin typeface="Comic Sans MS" panose="030F0702030302020204" pitchFamily="66" charset="0"/>
                        </a:rPr>
                        <a:t>cinquante</a:t>
                      </a:r>
                      <a:r>
                        <a:rPr lang="en-GB" sz="1400" dirty="0">
                          <a:latin typeface="Comic Sans MS" panose="030F0702030302020204" pitchFamily="66" charset="0"/>
                        </a:rPr>
                        <a:t> et un</a:t>
                      </a:r>
                    </a:p>
                  </a:txBody>
                  <a:tcPr/>
                </a:tc>
                <a:tc>
                  <a:txBody>
                    <a:bodyPr/>
                    <a:lstStyle/>
                    <a:p>
                      <a:r>
                        <a:rPr lang="en-GB" sz="1400" dirty="0">
                          <a:latin typeface="Comic Sans MS" panose="030F0702030302020204" pitchFamily="66" charset="0"/>
                        </a:rPr>
                        <a:t>61 </a:t>
                      </a:r>
                      <a:r>
                        <a:rPr lang="en-GB" sz="1400" dirty="0" err="1">
                          <a:latin typeface="Comic Sans MS" panose="030F0702030302020204" pitchFamily="66" charset="0"/>
                        </a:rPr>
                        <a:t>soixante</a:t>
                      </a:r>
                      <a:r>
                        <a:rPr lang="en-GB" sz="1400" dirty="0">
                          <a:latin typeface="Comic Sans MS" panose="030F0702030302020204" pitchFamily="66" charset="0"/>
                        </a:rPr>
                        <a:t> et un</a:t>
                      </a:r>
                    </a:p>
                  </a:txBody>
                  <a:tcPr/>
                </a:tc>
                <a:extLst>
                  <a:ext uri="{0D108BD9-81ED-4DB2-BD59-A6C34878D82A}">
                    <a16:rowId xmlns:a16="http://schemas.microsoft.com/office/drawing/2014/main" val="3405779151"/>
                  </a:ext>
                </a:extLst>
              </a:tr>
              <a:tr h="301544">
                <a:tc>
                  <a:txBody>
                    <a:bodyPr/>
                    <a:lstStyle/>
                    <a:p>
                      <a:r>
                        <a:rPr lang="en-GB" sz="1400" dirty="0">
                          <a:latin typeface="Comic Sans MS" panose="030F0702030302020204" pitchFamily="66" charset="0"/>
                        </a:rPr>
                        <a:t>22 </a:t>
                      </a:r>
                      <a:r>
                        <a:rPr lang="en-GB" sz="1400" dirty="0" err="1">
                          <a:latin typeface="Comic Sans MS" panose="030F0702030302020204" pitchFamily="66" charset="0"/>
                        </a:rPr>
                        <a:t>vingt</a:t>
                      </a:r>
                      <a:r>
                        <a:rPr lang="en-GB" sz="1400" dirty="0">
                          <a:latin typeface="Comic Sans MS" panose="030F0702030302020204" pitchFamily="66" charset="0"/>
                        </a:rPr>
                        <a:t>-deux</a:t>
                      </a:r>
                    </a:p>
                  </a:txBody>
                  <a:tcPr/>
                </a:tc>
                <a:tc>
                  <a:txBody>
                    <a:bodyPr/>
                    <a:lstStyle/>
                    <a:p>
                      <a:r>
                        <a:rPr lang="en-GB" sz="1400" dirty="0">
                          <a:latin typeface="Comic Sans MS" panose="030F0702030302020204" pitchFamily="66" charset="0"/>
                        </a:rPr>
                        <a:t>32 </a:t>
                      </a:r>
                      <a:r>
                        <a:rPr lang="en-GB" sz="1400" dirty="0" err="1">
                          <a:latin typeface="Comic Sans MS" panose="030F0702030302020204" pitchFamily="66" charset="0"/>
                        </a:rPr>
                        <a:t>trente</a:t>
                      </a:r>
                      <a:r>
                        <a:rPr lang="en-GB" sz="1400" dirty="0">
                          <a:latin typeface="Comic Sans MS" panose="030F0702030302020204" pitchFamily="66" charset="0"/>
                        </a:rPr>
                        <a:t>-deux</a:t>
                      </a:r>
                    </a:p>
                  </a:txBody>
                  <a:tcPr/>
                </a:tc>
                <a:tc>
                  <a:txBody>
                    <a:bodyPr/>
                    <a:lstStyle/>
                    <a:p>
                      <a:r>
                        <a:rPr lang="en-GB" sz="1400" dirty="0">
                          <a:latin typeface="Comic Sans MS" panose="030F0702030302020204" pitchFamily="66" charset="0"/>
                        </a:rPr>
                        <a:t>42 </a:t>
                      </a:r>
                      <a:r>
                        <a:rPr lang="en-GB" sz="1400" dirty="0" err="1">
                          <a:latin typeface="Comic Sans MS" panose="030F0702030302020204" pitchFamily="66" charset="0"/>
                        </a:rPr>
                        <a:t>quarante</a:t>
                      </a:r>
                      <a:r>
                        <a:rPr lang="en-GB" sz="1400" dirty="0">
                          <a:latin typeface="Comic Sans MS" panose="030F0702030302020204" pitchFamily="66" charset="0"/>
                        </a:rPr>
                        <a:t>-deux</a:t>
                      </a:r>
                    </a:p>
                  </a:txBody>
                  <a:tcPr/>
                </a:tc>
                <a:tc>
                  <a:txBody>
                    <a:bodyPr/>
                    <a:lstStyle/>
                    <a:p>
                      <a:r>
                        <a:rPr lang="en-GB" sz="1400" dirty="0">
                          <a:latin typeface="Comic Sans MS" panose="030F0702030302020204" pitchFamily="66" charset="0"/>
                        </a:rPr>
                        <a:t>52 </a:t>
                      </a:r>
                      <a:r>
                        <a:rPr lang="en-GB" sz="1400" dirty="0" err="1">
                          <a:latin typeface="Comic Sans MS" panose="030F0702030302020204" pitchFamily="66" charset="0"/>
                        </a:rPr>
                        <a:t>cinquante</a:t>
                      </a:r>
                      <a:r>
                        <a:rPr lang="en-GB" sz="1400" dirty="0">
                          <a:latin typeface="Comic Sans MS" panose="030F0702030302020204" pitchFamily="66" charset="0"/>
                        </a:rPr>
                        <a:t>-deux</a:t>
                      </a:r>
                    </a:p>
                  </a:txBody>
                  <a:tcPr/>
                </a:tc>
                <a:tc>
                  <a:txBody>
                    <a:bodyPr/>
                    <a:lstStyle/>
                    <a:p>
                      <a:r>
                        <a:rPr lang="en-GB" sz="1400" dirty="0">
                          <a:latin typeface="Comic Sans MS" panose="030F0702030302020204" pitchFamily="66" charset="0"/>
                        </a:rPr>
                        <a:t>62 </a:t>
                      </a:r>
                      <a:r>
                        <a:rPr lang="en-GB" sz="1400" dirty="0" err="1">
                          <a:latin typeface="Comic Sans MS" panose="030F0702030302020204" pitchFamily="66" charset="0"/>
                        </a:rPr>
                        <a:t>soixante</a:t>
                      </a:r>
                      <a:r>
                        <a:rPr lang="en-GB" sz="1400" dirty="0">
                          <a:latin typeface="Comic Sans MS" panose="030F0702030302020204" pitchFamily="66" charset="0"/>
                        </a:rPr>
                        <a:t>-deux</a:t>
                      </a:r>
                    </a:p>
                  </a:txBody>
                  <a:tcPr/>
                </a:tc>
                <a:extLst>
                  <a:ext uri="{0D108BD9-81ED-4DB2-BD59-A6C34878D82A}">
                    <a16:rowId xmlns:a16="http://schemas.microsoft.com/office/drawing/2014/main" val="2977459594"/>
                  </a:ext>
                </a:extLst>
              </a:tr>
              <a:tr h="327479">
                <a:tc>
                  <a:txBody>
                    <a:bodyPr/>
                    <a:lstStyle/>
                    <a:p>
                      <a:r>
                        <a:rPr lang="en-GB" sz="1400" dirty="0">
                          <a:latin typeface="Comic Sans MS" panose="030F0702030302020204" pitchFamily="66" charset="0"/>
                        </a:rPr>
                        <a:t>23 </a:t>
                      </a:r>
                      <a:r>
                        <a:rPr lang="en-GB" sz="1400" dirty="0" err="1">
                          <a:latin typeface="Comic Sans MS" panose="030F0702030302020204" pitchFamily="66" charset="0"/>
                        </a:rPr>
                        <a:t>vingt</a:t>
                      </a:r>
                      <a:r>
                        <a:rPr lang="en-GB" sz="1400" dirty="0">
                          <a:latin typeface="Comic Sans MS" panose="030F0702030302020204" pitchFamily="66" charset="0"/>
                        </a:rPr>
                        <a:t>-trois</a:t>
                      </a:r>
                    </a:p>
                  </a:txBody>
                  <a:tcPr/>
                </a:tc>
                <a:tc>
                  <a:txBody>
                    <a:bodyPr/>
                    <a:lstStyle/>
                    <a:p>
                      <a:r>
                        <a:rPr lang="en-GB" sz="1400" dirty="0">
                          <a:latin typeface="Comic Sans MS" panose="030F0702030302020204" pitchFamily="66" charset="0"/>
                        </a:rPr>
                        <a:t>32 </a:t>
                      </a:r>
                      <a:r>
                        <a:rPr lang="en-GB" sz="1400" dirty="0" err="1">
                          <a:latin typeface="Comic Sans MS" panose="030F0702030302020204" pitchFamily="66" charset="0"/>
                        </a:rPr>
                        <a:t>trente</a:t>
                      </a:r>
                      <a:r>
                        <a:rPr lang="en-GB" sz="1400" dirty="0">
                          <a:latin typeface="Comic Sans MS" panose="030F0702030302020204" pitchFamily="66" charset="0"/>
                        </a:rPr>
                        <a:t>-trois</a:t>
                      </a:r>
                    </a:p>
                  </a:txBody>
                  <a:tcPr/>
                </a:tc>
                <a:tc>
                  <a:txBody>
                    <a:bodyPr/>
                    <a:lstStyle/>
                    <a:p>
                      <a:r>
                        <a:rPr lang="en-GB" sz="1400" dirty="0">
                          <a:latin typeface="Comic Sans MS" panose="030F0702030302020204" pitchFamily="66" charset="0"/>
                        </a:rPr>
                        <a:t>43 </a:t>
                      </a:r>
                      <a:r>
                        <a:rPr lang="en-GB" sz="1400" dirty="0" err="1">
                          <a:latin typeface="Comic Sans MS" panose="030F0702030302020204" pitchFamily="66" charset="0"/>
                        </a:rPr>
                        <a:t>quarante</a:t>
                      </a:r>
                      <a:r>
                        <a:rPr lang="en-GB" sz="1400" dirty="0">
                          <a:latin typeface="Comic Sans MS" panose="030F0702030302020204" pitchFamily="66" charset="0"/>
                        </a:rPr>
                        <a:t>-trois</a:t>
                      </a:r>
                    </a:p>
                  </a:txBody>
                  <a:tcPr/>
                </a:tc>
                <a:tc>
                  <a:txBody>
                    <a:bodyPr/>
                    <a:lstStyle/>
                    <a:p>
                      <a:r>
                        <a:rPr lang="en-GB" sz="1400" dirty="0">
                          <a:latin typeface="Comic Sans MS" panose="030F0702030302020204" pitchFamily="66" charset="0"/>
                        </a:rPr>
                        <a:t>53 </a:t>
                      </a:r>
                      <a:r>
                        <a:rPr lang="en-GB" sz="1400" dirty="0" err="1">
                          <a:latin typeface="Comic Sans MS" panose="030F0702030302020204" pitchFamily="66" charset="0"/>
                        </a:rPr>
                        <a:t>cinquante</a:t>
                      </a:r>
                      <a:r>
                        <a:rPr lang="en-GB" sz="1400" dirty="0">
                          <a:latin typeface="Comic Sans MS" panose="030F0702030302020204" pitchFamily="66" charset="0"/>
                        </a:rPr>
                        <a:t>-trois</a:t>
                      </a:r>
                    </a:p>
                  </a:txBody>
                  <a:tcPr/>
                </a:tc>
                <a:tc>
                  <a:txBody>
                    <a:bodyPr/>
                    <a:lstStyle/>
                    <a:p>
                      <a:r>
                        <a:rPr lang="en-GB" sz="1400" dirty="0">
                          <a:latin typeface="Comic Sans MS" panose="030F0702030302020204" pitchFamily="66" charset="0"/>
                        </a:rPr>
                        <a:t>63 </a:t>
                      </a:r>
                      <a:r>
                        <a:rPr lang="en-GB" sz="1400" dirty="0" err="1">
                          <a:latin typeface="Comic Sans MS" panose="030F0702030302020204" pitchFamily="66" charset="0"/>
                        </a:rPr>
                        <a:t>soixante</a:t>
                      </a:r>
                      <a:r>
                        <a:rPr lang="en-GB" sz="1400" dirty="0">
                          <a:latin typeface="Comic Sans MS" panose="030F0702030302020204" pitchFamily="66" charset="0"/>
                        </a:rPr>
                        <a:t>-trois</a:t>
                      </a:r>
                    </a:p>
                  </a:txBody>
                  <a:tcPr/>
                </a:tc>
                <a:extLst>
                  <a:ext uri="{0D108BD9-81ED-4DB2-BD59-A6C34878D82A}">
                    <a16:rowId xmlns:a16="http://schemas.microsoft.com/office/drawing/2014/main" val="902291667"/>
                  </a:ext>
                </a:extLst>
              </a:tr>
              <a:tr h="303221">
                <a:tc>
                  <a:txBody>
                    <a:bodyPr/>
                    <a:lstStyle/>
                    <a:p>
                      <a:r>
                        <a:rPr lang="en-GB" sz="1400" dirty="0">
                          <a:latin typeface="Comic Sans MS" panose="030F0702030302020204" pitchFamily="66" charset="0"/>
                        </a:rPr>
                        <a:t>24 </a:t>
                      </a:r>
                      <a:r>
                        <a:rPr lang="en-GB" sz="1400" dirty="0" err="1">
                          <a:latin typeface="Comic Sans MS" panose="030F0702030302020204" pitchFamily="66" charset="0"/>
                        </a:rPr>
                        <a:t>vingt-quatre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34 </a:t>
                      </a:r>
                      <a:r>
                        <a:rPr lang="en-GB" sz="1400" dirty="0" err="1">
                          <a:latin typeface="Comic Sans MS" panose="030F0702030302020204" pitchFamily="66" charset="0"/>
                        </a:rPr>
                        <a:t>trente-quatre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44 </a:t>
                      </a:r>
                      <a:r>
                        <a:rPr lang="en-GB" sz="1400" dirty="0" err="1">
                          <a:latin typeface="Comic Sans MS" panose="030F0702030302020204" pitchFamily="66" charset="0"/>
                        </a:rPr>
                        <a:t>quarante-quatre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54 </a:t>
                      </a:r>
                      <a:r>
                        <a:rPr lang="en-GB" sz="1400" dirty="0" err="1">
                          <a:latin typeface="Comic Sans MS" panose="030F0702030302020204" pitchFamily="66" charset="0"/>
                        </a:rPr>
                        <a:t>cinquante-quatre</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64 </a:t>
                      </a:r>
                      <a:r>
                        <a:rPr lang="en-GB" sz="1400" dirty="0" err="1">
                          <a:latin typeface="Comic Sans MS" panose="030F0702030302020204" pitchFamily="66" charset="0"/>
                        </a:rPr>
                        <a:t>soixante-quatre</a:t>
                      </a:r>
                      <a:endParaRPr lang="en-GB" sz="1400" dirty="0">
                        <a:latin typeface="Comic Sans MS" panose="030F0702030302020204" pitchFamily="66" charset="0"/>
                      </a:endParaRPr>
                    </a:p>
                  </a:txBody>
                  <a:tcPr/>
                </a:tc>
                <a:extLst>
                  <a:ext uri="{0D108BD9-81ED-4DB2-BD59-A6C34878D82A}">
                    <a16:rowId xmlns:a16="http://schemas.microsoft.com/office/drawing/2014/main" val="1459703549"/>
                  </a:ext>
                </a:extLst>
              </a:tr>
              <a:tr h="327479">
                <a:tc>
                  <a:txBody>
                    <a:bodyPr/>
                    <a:lstStyle/>
                    <a:p>
                      <a:r>
                        <a:rPr lang="en-GB" sz="1400" dirty="0">
                          <a:latin typeface="Comic Sans MS" panose="030F0702030302020204" pitchFamily="66" charset="0"/>
                        </a:rPr>
                        <a:t>25 </a:t>
                      </a:r>
                      <a:r>
                        <a:rPr lang="en-GB" sz="1400" dirty="0" err="1">
                          <a:latin typeface="Comic Sans MS" panose="030F0702030302020204" pitchFamily="66" charset="0"/>
                        </a:rPr>
                        <a:t>vingt</a:t>
                      </a:r>
                      <a:r>
                        <a:rPr lang="en-GB" sz="1400" dirty="0">
                          <a:latin typeface="Comic Sans MS" panose="030F0702030302020204" pitchFamily="66" charset="0"/>
                        </a:rPr>
                        <a:t>-cinq</a:t>
                      </a:r>
                    </a:p>
                  </a:txBody>
                  <a:tcPr/>
                </a:tc>
                <a:tc>
                  <a:txBody>
                    <a:bodyPr/>
                    <a:lstStyle/>
                    <a:p>
                      <a:r>
                        <a:rPr lang="en-GB" sz="1400" dirty="0">
                          <a:latin typeface="Comic Sans MS" panose="030F0702030302020204" pitchFamily="66" charset="0"/>
                        </a:rPr>
                        <a:t>35 </a:t>
                      </a:r>
                      <a:r>
                        <a:rPr lang="en-GB" sz="1400" dirty="0" err="1">
                          <a:latin typeface="Comic Sans MS" panose="030F0702030302020204" pitchFamily="66" charset="0"/>
                        </a:rPr>
                        <a:t>trente</a:t>
                      </a:r>
                      <a:r>
                        <a:rPr lang="en-GB" sz="1400" dirty="0">
                          <a:latin typeface="Comic Sans MS" panose="030F0702030302020204" pitchFamily="66" charset="0"/>
                        </a:rPr>
                        <a:t>-cinq</a:t>
                      </a:r>
                    </a:p>
                  </a:txBody>
                  <a:tcPr/>
                </a:tc>
                <a:tc>
                  <a:txBody>
                    <a:bodyPr/>
                    <a:lstStyle/>
                    <a:p>
                      <a:r>
                        <a:rPr lang="en-GB" sz="1400" dirty="0">
                          <a:latin typeface="Comic Sans MS" panose="030F0702030302020204" pitchFamily="66" charset="0"/>
                        </a:rPr>
                        <a:t>45 </a:t>
                      </a:r>
                      <a:r>
                        <a:rPr lang="en-GB" sz="1400" dirty="0" err="1">
                          <a:latin typeface="Comic Sans MS" panose="030F0702030302020204" pitchFamily="66" charset="0"/>
                        </a:rPr>
                        <a:t>quarante</a:t>
                      </a:r>
                      <a:r>
                        <a:rPr lang="en-GB" sz="1400" dirty="0">
                          <a:latin typeface="Comic Sans MS" panose="030F0702030302020204" pitchFamily="66" charset="0"/>
                        </a:rPr>
                        <a:t>-cinq</a:t>
                      </a:r>
                    </a:p>
                  </a:txBody>
                  <a:tcPr/>
                </a:tc>
                <a:tc>
                  <a:txBody>
                    <a:bodyPr/>
                    <a:lstStyle/>
                    <a:p>
                      <a:r>
                        <a:rPr lang="en-GB" sz="1400" dirty="0">
                          <a:latin typeface="Comic Sans MS" panose="030F0702030302020204" pitchFamily="66" charset="0"/>
                        </a:rPr>
                        <a:t>55 </a:t>
                      </a:r>
                      <a:r>
                        <a:rPr lang="en-GB" sz="1400" dirty="0" err="1">
                          <a:latin typeface="Comic Sans MS" panose="030F0702030302020204" pitchFamily="66" charset="0"/>
                        </a:rPr>
                        <a:t>cinquante</a:t>
                      </a:r>
                      <a:r>
                        <a:rPr lang="en-GB" sz="1400" dirty="0">
                          <a:latin typeface="Comic Sans MS" panose="030F0702030302020204" pitchFamily="66" charset="0"/>
                        </a:rPr>
                        <a:t>-cinq</a:t>
                      </a:r>
                    </a:p>
                  </a:txBody>
                  <a:tcPr/>
                </a:tc>
                <a:tc>
                  <a:txBody>
                    <a:bodyPr/>
                    <a:lstStyle/>
                    <a:p>
                      <a:r>
                        <a:rPr lang="en-GB" sz="1400" dirty="0">
                          <a:latin typeface="Comic Sans MS" panose="030F0702030302020204" pitchFamily="66" charset="0"/>
                        </a:rPr>
                        <a:t>65 </a:t>
                      </a:r>
                      <a:r>
                        <a:rPr lang="en-GB" sz="1400" dirty="0" err="1">
                          <a:latin typeface="Comic Sans MS" panose="030F0702030302020204" pitchFamily="66" charset="0"/>
                        </a:rPr>
                        <a:t>soixante</a:t>
                      </a:r>
                      <a:r>
                        <a:rPr lang="en-GB" sz="1400" dirty="0">
                          <a:latin typeface="Comic Sans MS" panose="030F0702030302020204" pitchFamily="66" charset="0"/>
                        </a:rPr>
                        <a:t>-cinq</a:t>
                      </a:r>
                    </a:p>
                  </a:txBody>
                  <a:tcPr/>
                </a:tc>
                <a:extLst>
                  <a:ext uri="{0D108BD9-81ED-4DB2-BD59-A6C34878D82A}">
                    <a16:rowId xmlns:a16="http://schemas.microsoft.com/office/drawing/2014/main" val="2154343234"/>
                  </a:ext>
                </a:extLst>
              </a:tr>
              <a:tr h="291093">
                <a:tc>
                  <a:txBody>
                    <a:bodyPr/>
                    <a:lstStyle/>
                    <a:p>
                      <a:r>
                        <a:rPr lang="en-GB" sz="1400" dirty="0">
                          <a:latin typeface="Comic Sans MS" panose="030F0702030302020204" pitchFamily="66" charset="0"/>
                        </a:rPr>
                        <a:t>26 </a:t>
                      </a:r>
                      <a:r>
                        <a:rPr lang="en-GB" sz="1400" dirty="0" err="1">
                          <a:latin typeface="Comic Sans MS" panose="030F0702030302020204" pitchFamily="66" charset="0"/>
                        </a:rPr>
                        <a:t>vingt</a:t>
                      </a:r>
                      <a:r>
                        <a:rPr lang="en-GB" sz="1400" dirty="0">
                          <a:latin typeface="Comic Sans MS" panose="030F0702030302020204" pitchFamily="66" charset="0"/>
                        </a:rPr>
                        <a:t>-six</a:t>
                      </a:r>
                    </a:p>
                  </a:txBody>
                  <a:tcPr/>
                </a:tc>
                <a:tc>
                  <a:txBody>
                    <a:bodyPr/>
                    <a:lstStyle/>
                    <a:p>
                      <a:r>
                        <a:rPr lang="en-GB" sz="1400" dirty="0">
                          <a:latin typeface="Comic Sans MS" panose="030F0702030302020204" pitchFamily="66" charset="0"/>
                        </a:rPr>
                        <a:t>36 </a:t>
                      </a:r>
                      <a:r>
                        <a:rPr lang="en-GB" sz="1400" dirty="0" err="1">
                          <a:latin typeface="Comic Sans MS" panose="030F0702030302020204" pitchFamily="66" charset="0"/>
                        </a:rPr>
                        <a:t>trente</a:t>
                      </a:r>
                      <a:r>
                        <a:rPr lang="en-GB" sz="1400" dirty="0">
                          <a:latin typeface="Comic Sans MS" panose="030F0702030302020204" pitchFamily="66" charset="0"/>
                        </a:rPr>
                        <a:t>-six</a:t>
                      </a:r>
                    </a:p>
                  </a:txBody>
                  <a:tcPr/>
                </a:tc>
                <a:tc>
                  <a:txBody>
                    <a:bodyPr/>
                    <a:lstStyle/>
                    <a:p>
                      <a:r>
                        <a:rPr lang="en-GB" sz="1400" dirty="0">
                          <a:latin typeface="Comic Sans MS" panose="030F0702030302020204" pitchFamily="66" charset="0"/>
                        </a:rPr>
                        <a:t>46 </a:t>
                      </a:r>
                      <a:r>
                        <a:rPr lang="en-GB" sz="1400" dirty="0" err="1">
                          <a:latin typeface="Comic Sans MS" panose="030F0702030302020204" pitchFamily="66" charset="0"/>
                        </a:rPr>
                        <a:t>quarante</a:t>
                      </a:r>
                      <a:r>
                        <a:rPr lang="en-GB" sz="1400" dirty="0">
                          <a:latin typeface="Comic Sans MS" panose="030F0702030302020204" pitchFamily="66" charset="0"/>
                        </a:rPr>
                        <a:t>-six</a:t>
                      </a:r>
                    </a:p>
                  </a:txBody>
                  <a:tcPr/>
                </a:tc>
                <a:tc>
                  <a:txBody>
                    <a:bodyPr/>
                    <a:lstStyle/>
                    <a:p>
                      <a:r>
                        <a:rPr lang="en-GB" sz="1400" dirty="0">
                          <a:latin typeface="Comic Sans MS" panose="030F0702030302020204" pitchFamily="66" charset="0"/>
                        </a:rPr>
                        <a:t>56 </a:t>
                      </a:r>
                      <a:r>
                        <a:rPr lang="en-GB" sz="1400" dirty="0" err="1">
                          <a:latin typeface="Comic Sans MS" panose="030F0702030302020204" pitchFamily="66" charset="0"/>
                        </a:rPr>
                        <a:t>cinquante</a:t>
                      </a:r>
                      <a:r>
                        <a:rPr lang="en-GB" sz="1400" dirty="0">
                          <a:latin typeface="Comic Sans MS" panose="030F0702030302020204" pitchFamily="66" charset="0"/>
                        </a:rPr>
                        <a:t>-six</a:t>
                      </a:r>
                    </a:p>
                  </a:txBody>
                  <a:tcPr/>
                </a:tc>
                <a:tc>
                  <a:txBody>
                    <a:bodyPr/>
                    <a:lstStyle/>
                    <a:p>
                      <a:r>
                        <a:rPr lang="en-GB" sz="1400" dirty="0">
                          <a:latin typeface="Comic Sans MS" panose="030F0702030302020204" pitchFamily="66" charset="0"/>
                        </a:rPr>
                        <a:t>66 </a:t>
                      </a:r>
                      <a:r>
                        <a:rPr lang="en-GB" sz="1400" dirty="0" err="1">
                          <a:latin typeface="Comic Sans MS" panose="030F0702030302020204" pitchFamily="66" charset="0"/>
                        </a:rPr>
                        <a:t>soixante</a:t>
                      </a:r>
                      <a:r>
                        <a:rPr lang="en-GB" sz="1400" dirty="0">
                          <a:latin typeface="Comic Sans MS" panose="030F0702030302020204" pitchFamily="66" charset="0"/>
                        </a:rPr>
                        <a:t>-six</a:t>
                      </a:r>
                    </a:p>
                  </a:txBody>
                  <a:tcPr/>
                </a:tc>
                <a:extLst>
                  <a:ext uri="{0D108BD9-81ED-4DB2-BD59-A6C34878D82A}">
                    <a16:rowId xmlns:a16="http://schemas.microsoft.com/office/drawing/2014/main" val="2645331527"/>
                  </a:ext>
                </a:extLst>
              </a:tr>
              <a:tr h="315350">
                <a:tc>
                  <a:txBody>
                    <a:bodyPr/>
                    <a:lstStyle/>
                    <a:p>
                      <a:r>
                        <a:rPr lang="en-GB" sz="1400" dirty="0">
                          <a:latin typeface="Comic Sans MS" panose="030F0702030302020204" pitchFamily="66" charset="0"/>
                        </a:rPr>
                        <a:t>27 </a:t>
                      </a:r>
                      <a:r>
                        <a:rPr lang="en-GB" sz="1400" dirty="0" err="1">
                          <a:latin typeface="Comic Sans MS" panose="030F0702030302020204" pitchFamily="66" charset="0"/>
                        </a:rPr>
                        <a:t>vingt</a:t>
                      </a:r>
                      <a:r>
                        <a:rPr lang="en-GB" sz="1400" dirty="0">
                          <a:latin typeface="Comic Sans MS" panose="030F0702030302020204" pitchFamily="66" charset="0"/>
                        </a:rPr>
                        <a:t>-sept</a:t>
                      </a:r>
                    </a:p>
                  </a:txBody>
                  <a:tcPr/>
                </a:tc>
                <a:tc>
                  <a:txBody>
                    <a:bodyPr/>
                    <a:lstStyle/>
                    <a:p>
                      <a:r>
                        <a:rPr lang="en-GB" sz="1400" dirty="0">
                          <a:latin typeface="Comic Sans MS" panose="030F0702030302020204" pitchFamily="66" charset="0"/>
                        </a:rPr>
                        <a:t>37 </a:t>
                      </a:r>
                      <a:r>
                        <a:rPr lang="en-GB" sz="1400" dirty="0" err="1">
                          <a:latin typeface="Comic Sans MS" panose="030F0702030302020204" pitchFamily="66" charset="0"/>
                        </a:rPr>
                        <a:t>trente</a:t>
                      </a:r>
                      <a:r>
                        <a:rPr lang="en-GB" sz="1400" dirty="0">
                          <a:latin typeface="Comic Sans MS" panose="030F0702030302020204" pitchFamily="66" charset="0"/>
                        </a:rPr>
                        <a:t>-sept</a:t>
                      </a:r>
                    </a:p>
                  </a:txBody>
                  <a:tcPr/>
                </a:tc>
                <a:tc>
                  <a:txBody>
                    <a:bodyPr/>
                    <a:lstStyle/>
                    <a:p>
                      <a:r>
                        <a:rPr lang="en-GB" sz="1400" dirty="0">
                          <a:latin typeface="Comic Sans MS" panose="030F0702030302020204" pitchFamily="66" charset="0"/>
                        </a:rPr>
                        <a:t>47 </a:t>
                      </a:r>
                      <a:r>
                        <a:rPr lang="en-GB" sz="1400" dirty="0" err="1">
                          <a:latin typeface="Comic Sans MS" panose="030F0702030302020204" pitchFamily="66" charset="0"/>
                        </a:rPr>
                        <a:t>quarante</a:t>
                      </a:r>
                      <a:r>
                        <a:rPr lang="en-GB" sz="1400" dirty="0">
                          <a:latin typeface="Comic Sans MS" panose="030F0702030302020204" pitchFamily="66" charset="0"/>
                        </a:rPr>
                        <a:t>-sept</a:t>
                      </a:r>
                    </a:p>
                  </a:txBody>
                  <a:tcPr/>
                </a:tc>
                <a:tc>
                  <a:txBody>
                    <a:bodyPr/>
                    <a:lstStyle/>
                    <a:p>
                      <a:r>
                        <a:rPr lang="en-GB" sz="1400" dirty="0">
                          <a:latin typeface="Comic Sans MS" panose="030F0702030302020204" pitchFamily="66" charset="0"/>
                        </a:rPr>
                        <a:t>57 </a:t>
                      </a:r>
                      <a:r>
                        <a:rPr lang="en-GB" sz="1400" dirty="0" err="1">
                          <a:latin typeface="Comic Sans MS" panose="030F0702030302020204" pitchFamily="66" charset="0"/>
                        </a:rPr>
                        <a:t>cinquante</a:t>
                      </a:r>
                      <a:r>
                        <a:rPr lang="en-GB" sz="1400" dirty="0">
                          <a:latin typeface="Comic Sans MS" panose="030F0702030302020204" pitchFamily="66" charset="0"/>
                        </a:rPr>
                        <a:t>-sept</a:t>
                      </a:r>
                    </a:p>
                  </a:txBody>
                  <a:tcPr/>
                </a:tc>
                <a:tc>
                  <a:txBody>
                    <a:bodyPr/>
                    <a:lstStyle/>
                    <a:p>
                      <a:r>
                        <a:rPr lang="en-GB" sz="1400" dirty="0">
                          <a:latin typeface="Comic Sans MS" panose="030F0702030302020204" pitchFamily="66" charset="0"/>
                        </a:rPr>
                        <a:t>67 </a:t>
                      </a:r>
                      <a:r>
                        <a:rPr lang="en-GB" sz="1400" dirty="0" err="1">
                          <a:latin typeface="Comic Sans MS" panose="030F0702030302020204" pitchFamily="66" charset="0"/>
                        </a:rPr>
                        <a:t>soixante</a:t>
                      </a:r>
                      <a:r>
                        <a:rPr lang="en-GB" sz="1400" dirty="0">
                          <a:latin typeface="Comic Sans MS" panose="030F0702030302020204" pitchFamily="66" charset="0"/>
                        </a:rPr>
                        <a:t>-sept</a:t>
                      </a:r>
                    </a:p>
                  </a:txBody>
                  <a:tcPr/>
                </a:tc>
                <a:extLst>
                  <a:ext uri="{0D108BD9-81ED-4DB2-BD59-A6C34878D82A}">
                    <a16:rowId xmlns:a16="http://schemas.microsoft.com/office/drawing/2014/main" val="1337312769"/>
                  </a:ext>
                </a:extLst>
              </a:tr>
              <a:tr h="351737">
                <a:tc>
                  <a:txBody>
                    <a:bodyPr/>
                    <a:lstStyle/>
                    <a:p>
                      <a:r>
                        <a:rPr lang="en-GB" sz="1400" dirty="0">
                          <a:latin typeface="Comic Sans MS" panose="030F0702030302020204" pitchFamily="66" charset="0"/>
                        </a:rPr>
                        <a:t>28 </a:t>
                      </a:r>
                      <a:r>
                        <a:rPr lang="en-GB" sz="1400" dirty="0" err="1">
                          <a:latin typeface="Comic Sans MS" panose="030F0702030302020204" pitchFamily="66" charset="0"/>
                        </a:rPr>
                        <a:t>vingt-huit</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38 </a:t>
                      </a:r>
                      <a:r>
                        <a:rPr lang="en-GB" sz="1400" dirty="0" err="1">
                          <a:latin typeface="Comic Sans MS" panose="030F0702030302020204" pitchFamily="66" charset="0"/>
                        </a:rPr>
                        <a:t>trente-huit</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48 </a:t>
                      </a:r>
                      <a:r>
                        <a:rPr lang="en-GB" sz="1400" dirty="0" err="1">
                          <a:latin typeface="Comic Sans MS" panose="030F0702030302020204" pitchFamily="66" charset="0"/>
                        </a:rPr>
                        <a:t>quarante-huit</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58 </a:t>
                      </a:r>
                      <a:r>
                        <a:rPr lang="en-GB" sz="1400" dirty="0" err="1">
                          <a:latin typeface="Comic Sans MS" panose="030F0702030302020204" pitchFamily="66" charset="0"/>
                        </a:rPr>
                        <a:t>cinquante-huit</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68 </a:t>
                      </a:r>
                      <a:r>
                        <a:rPr lang="en-GB" sz="1400" dirty="0" err="1">
                          <a:latin typeface="Comic Sans MS" panose="030F0702030302020204" pitchFamily="66" charset="0"/>
                        </a:rPr>
                        <a:t>soixante-huit</a:t>
                      </a:r>
                      <a:endParaRPr lang="en-GB" sz="1400" dirty="0">
                        <a:latin typeface="Comic Sans MS" panose="030F0702030302020204" pitchFamily="66" charset="0"/>
                      </a:endParaRPr>
                    </a:p>
                  </a:txBody>
                  <a:tcPr/>
                </a:tc>
                <a:extLst>
                  <a:ext uri="{0D108BD9-81ED-4DB2-BD59-A6C34878D82A}">
                    <a16:rowId xmlns:a16="http://schemas.microsoft.com/office/drawing/2014/main" val="3313691607"/>
                  </a:ext>
                </a:extLst>
              </a:tr>
              <a:tr h="474755">
                <a:tc>
                  <a:txBody>
                    <a:bodyPr/>
                    <a:lstStyle/>
                    <a:p>
                      <a:r>
                        <a:rPr lang="en-GB" sz="1400" dirty="0">
                          <a:latin typeface="Comic Sans MS" panose="030F0702030302020204" pitchFamily="66" charset="0"/>
                        </a:rPr>
                        <a:t>29 </a:t>
                      </a:r>
                      <a:r>
                        <a:rPr lang="en-GB" sz="1400" dirty="0" err="1">
                          <a:latin typeface="Comic Sans MS" panose="030F0702030302020204" pitchFamily="66" charset="0"/>
                        </a:rPr>
                        <a:t>vingt-neuf</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39 </a:t>
                      </a:r>
                      <a:r>
                        <a:rPr lang="en-GB" sz="1400" dirty="0" err="1">
                          <a:latin typeface="Comic Sans MS" panose="030F0702030302020204" pitchFamily="66" charset="0"/>
                        </a:rPr>
                        <a:t>trente-neuf</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49 </a:t>
                      </a:r>
                      <a:r>
                        <a:rPr lang="en-GB" sz="1400" dirty="0" err="1">
                          <a:latin typeface="Comic Sans MS" panose="030F0702030302020204" pitchFamily="66" charset="0"/>
                        </a:rPr>
                        <a:t>quarante-neuf</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59 </a:t>
                      </a:r>
                      <a:r>
                        <a:rPr lang="en-GB" sz="1400" dirty="0" err="1">
                          <a:latin typeface="Comic Sans MS" panose="030F0702030302020204" pitchFamily="66" charset="0"/>
                        </a:rPr>
                        <a:t>cinquante-neuf</a:t>
                      </a:r>
                      <a:endParaRPr lang="en-GB" sz="1400" dirty="0">
                        <a:latin typeface="Comic Sans MS" panose="030F0702030302020204" pitchFamily="66" charset="0"/>
                      </a:endParaRPr>
                    </a:p>
                  </a:txBody>
                  <a:tcPr/>
                </a:tc>
                <a:tc>
                  <a:txBody>
                    <a:bodyPr/>
                    <a:lstStyle/>
                    <a:p>
                      <a:r>
                        <a:rPr lang="en-GB" sz="1400" dirty="0">
                          <a:latin typeface="Comic Sans MS" panose="030F0702030302020204" pitchFamily="66" charset="0"/>
                        </a:rPr>
                        <a:t>69 soixante-neuf</a:t>
                      </a:r>
                    </a:p>
                  </a:txBody>
                  <a:tcPr/>
                </a:tc>
                <a:extLst>
                  <a:ext uri="{0D108BD9-81ED-4DB2-BD59-A6C34878D82A}">
                    <a16:rowId xmlns:a16="http://schemas.microsoft.com/office/drawing/2014/main" val="1596673034"/>
                  </a:ext>
                </a:extLst>
              </a:tr>
            </a:tbl>
          </a:graphicData>
        </a:graphic>
      </p:graphicFrame>
      <p:pic>
        <p:nvPicPr>
          <p:cNvPr id="20" name="Picture 19">
            <a:extLst>
              <a:ext uri="{FF2B5EF4-FFF2-40B4-BE49-F238E27FC236}">
                <a16:creationId xmlns:a16="http://schemas.microsoft.com/office/drawing/2014/main" id="{C819EF59-5436-4086-82A9-6926594E3A7B}"/>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0081696" y="103852"/>
            <a:ext cx="1845036" cy="1125525"/>
          </a:xfrm>
          <a:prstGeom prst="rect">
            <a:avLst/>
          </a:prstGeom>
        </p:spPr>
      </p:pic>
      <p:pic>
        <p:nvPicPr>
          <p:cNvPr id="4" name="Recorded Sound">
            <a:hlinkClick r:id="" action="ppaction://media"/>
            <a:extLst>
              <a:ext uri="{FF2B5EF4-FFF2-40B4-BE49-F238E27FC236}">
                <a16:creationId xmlns:a16="http://schemas.microsoft.com/office/drawing/2014/main" id="{BD3A34E9-51BD-48CD-9F1E-16DC80F7183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52285" y="2464435"/>
            <a:ext cx="406400" cy="406400"/>
          </a:xfrm>
          <a:prstGeom prst="rect">
            <a:avLst/>
          </a:prstGeom>
        </p:spPr>
      </p:pic>
      <p:pic>
        <p:nvPicPr>
          <p:cNvPr id="5" name="Recorded Sound">
            <a:hlinkClick r:id="" action="ppaction://media"/>
            <a:extLst>
              <a:ext uri="{FF2B5EF4-FFF2-40B4-BE49-F238E27FC236}">
                <a16:creationId xmlns:a16="http://schemas.microsoft.com/office/drawing/2014/main" id="{CA23832A-7B40-4053-8146-31D480DF2BE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25162" y="2464435"/>
            <a:ext cx="406400" cy="406400"/>
          </a:xfrm>
          <a:prstGeom prst="rect">
            <a:avLst/>
          </a:prstGeom>
        </p:spPr>
      </p:pic>
      <p:pic>
        <p:nvPicPr>
          <p:cNvPr id="11" name="Recorded Sound">
            <a:hlinkClick r:id="" action="ppaction://media"/>
            <a:extLst>
              <a:ext uri="{FF2B5EF4-FFF2-40B4-BE49-F238E27FC236}">
                <a16:creationId xmlns:a16="http://schemas.microsoft.com/office/drawing/2014/main" id="{12F81B1A-B453-4DCD-B89F-6BF7115EE0E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46758" y="2456417"/>
            <a:ext cx="406400" cy="406400"/>
          </a:xfrm>
          <a:prstGeom prst="rect">
            <a:avLst/>
          </a:prstGeom>
        </p:spPr>
      </p:pic>
      <p:pic>
        <p:nvPicPr>
          <p:cNvPr id="21" name="Recorded Sound">
            <a:hlinkClick r:id="" action="ppaction://media"/>
            <a:extLst>
              <a:ext uri="{FF2B5EF4-FFF2-40B4-BE49-F238E27FC236}">
                <a16:creationId xmlns:a16="http://schemas.microsoft.com/office/drawing/2014/main" id="{A89233AB-2D21-40C5-BF60-A442B3C77F16}"/>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47489" y="2481967"/>
            <a:ext cx="406400" cy="406400"/>
          </a:xfrm>
          <a:prstGeom prst="rect">
            <a:avLst/>
          </a:prstGeom>
        </p:spPr>
      </p:pic>
      <p:pic>
        <p:nvPicPr>
          <p:cNvPr id="24" name="Recorded Sound">
            <a:hlinkClick r:id="" action="ppaction://media"/>
            <a:extLst>
              <a:ext uri="{FF2B5EF4-FFF2-40B4-BE49-F238E27FC236}">
                <a16:creationId xmlns:a16="http://schemas.microsoft.com/office/drawing/2014/main" id="{EEE37FB0-9FCF-43D7-B7EE-872F08FA3253}"/>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0098913" y="2425214"/>
            <a:ext cx="406400" cy="406400"/>
          </a:xfrm>
          <a:prstGeom prst="rect">
            <a:avLst/>
          </a:prstGeom>
        </p:spPr>
      </p:pic>
      <p:sp>
        <p:nvSpPr>
          <p:cNvPr id="25" name="Slide Number Placeholder 24">
            <a:extLst>
              <a:ext uri="{FF2B5EF4-FFF2-40B4-BE49-F238E27FC236}">
                <a16:creationId xmlns:a16="http://schemas.microsoft.com/office/drawing/2014/main" id="{6994E4C9-66F1-401A-A5FE-6DDCD951BE5A}"/>
              </a:ext>
            </a:extLst>
          </p:cNvPr>
          <p:cNvSpPr>
            <a:spLocks noGrp="1"/>
          </p:cNvSpPr>
          <p:nvPr>
            <p:ph type="sldNum" sz="quarter" idx="12"/>
          </p:nvPr>
        </p:nvSpPr>
        <p:spPr/>
        <p:txBody>
          <a:bodyPr/>
          <a:lstStyle/>
          <a:p>
            <a:fld id="{FA7C0B28-F745-45FE-91B1-75309DC7FF0D}" type="slidenum">
              <a:rPr lang="en-GB" smtClean="0"/>
              <a:t>6</a:t>
            </a:fld>
            <a:endParaRPr lang="en-GB"/>
          </a:p>
        </p:txBody>
      </p:sp>
      <p:sp>
        <p:nvSpPr>
          <p:cNvPr id="6" name="Date Placeholder 5">
            <a:extLst>
              <a:ext uri="{FF2B5EF4-FFF2-40B4-BE49-F238E27FC236}">
                <a16:creationId xmlns:a16="http://schemas.microsoft.com/office/drawing/2014/main" id="{363A6159-BD5C-4BB8-98CE-6BB883BD275C}"/>
              </a:ext>
            </a:extLst>
          </p:cNvPr>
          <p:cNvSpPr>
            <a:spLocks noGrp="1"/>
          </p:cNvSpPr>
          <p:nvPr>
            <p:ph type="dt" sz="half" idx="10"/>
          </p:nvPr>
        </p:nvSpPr>
        <p:spPr/>
        <p:txBody>
          <a:bodyPr/>
          <a:lstStyle/>
          <a:p>
            <a:fld id="{BE1A3DB7-CD9C-417D-8326-F76335152D37}" type="datetime1">
              <a:rPr lang="en-GB" smtClean="0"/>
              <a:t>10/06/2020</a:t>
            </a:fld>
            <a:endParaRPr lang="en-GB"/>
          </a:p>
        </p:txBody>
      </p:sp>
      <p:sp>
        <p:nvSpPr>
          <p:cNvPr id="8" name="Footer Placeholder 7">
            <a:extLst>
              <a:ext uri="{FF2B5EF4-FFF2-40B4-BE49-F238E27FC236}">
                <a16:creationId xmlns:a16="http://schemas.microsoft.com/office/drawing/2014/main" id="{63A8C699-6520-4D65-9C8E-9BA6CC5AFB71}"/>
              </a:ext>
            </a:extLst>
          </p:cNvPr>
          <p:cNvSpPr>
            <a:spLocks noGrp="1"/>
          </p:cNvSpPr>
          <p:nvPr>
            <p:ph type="ftr" sz="quarter" idx="11"/>
          </p:nvPr>
        </p:nvSpPr>
        <p:spPr/>
        <p:txBody>
          <a:bodyPr/>
          <a:lstStyle/>
          <a:p>
            <a:r>
              <a:rPr lang="en-GB"/>
              <a:t>Created by Catrin Hughes, Cairn Primary School, Maybole</a:t>
            </a:r>
          </a:p>
        </p:txBody>
      </p:sp>
    </p:spTree>
    <p:extLst>
      <p:ext uri="{BB962C8B-B14F-4D97-AF65-F5344CB8AC3E}">
        <p14:creationId xmlns:p14="http://schemas.microsoft.com/office/powerpoint/2010/main" val="915041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84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068"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138" fill="hold"/>
                                        <p:tgtEl>
                                          <p:spTgt spid="24"/>
                                        </p:tgtEl>
                                      </p:cBhvr>
                                    </p:cmd>
                                  </p:childTnLst>
                                </p:cTn>
                              </p:par>
                            </p:childTnLst>
                          </p:cTn>
                        </p:par>
                      </p:childTnLst>
                    </p:cTn>
                  </p:par>
                </p:childTnLst>
              </p:cTn>
              <p:nextCondLst>
                <p:cond evt="onClick" delay="0">
                  <p:tgtEl>
                    <p:spTgt spid="24"/>
                  </p:tgtEl>
                </p:cond>
              </p:nextCondLst>
            </p:seq>
            <p:audio>
              <p:cMediaNode vol="80000">
                <p:cTn id="25" fill="hold" display="0">
                  <p:stCondLst>
                    <p:cond delay="indefinite"/>
                  </p:stCondLst>
                  <p:endCondLst>
                    <p:cond evt="onStopAudio" delay="0">
                      <p:tgtEl>
                        <p:sldTgt/>
                      </p:tgtEl>
                    </p:cond>
                  </p:endCondLst>
                </p:cTn>
                <p:tgtEl>
                  <p:spTgt spid="24"/>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302" fill="hold"/>
                                        <p:tgtEl>
                                          <p:spTgt spid="21"/>
                                        </p:tgtEl>
                                      </p:cBhvr>
                                    </p:cmd>
                                  </p:childTnLst>
                                </p:cTn>
                              </p:par>
                            </p:childTnLst>
                          </p:cTn>
                        </p:par>
                      </p:childTnLst>
                    </p:cTn>
                  </p:par>
                </p:childTnLst>
              </p:cTn>
              <p:nextCondLst>
                <p:cond evt="onClick" delay="0">
                  <p:tgtEl>
                    <p:spTgt spid="21"/>
                  </p:tgtEl>
                </p:cond>
              </p:nextCondLst>
            </p:seq>
            <p:audio>
              <p:cMediaNode vol="80000">
                <p:cTn id="31" fill="hold" display="0">
                  <p:stCondLst>
                    <p:cond delay="indefinite"/>
                  </p:stCondLst>
                  <p:endCondLst>
                    <p:cond evt="onStopAudio" delay="0">
                      <p:tgtEl>
                        <p:sldTgt/>
                      </p:tgtEl>
                    </p:cond>
                  </p:endCondLst>
                </p:cTn>
                <p:tgtEl>
                  <p:spTgt spid="2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BBAD3-DC38-422B-9731-C365B00627D6}"/>
              </a:ext>
            </a:extLst>
          </p:cNvPr>
          <p:cNvSpPr>
            <a:spLocks noGrp="1"/>
          </p:cNvSpPr>
          <p:nvPr>
            <p:ph idx="1"/>
          </p:nvPr>
        </p:nvSpPr>
        <p:spPr>
          <a:xfrm>
            <a:off x="838200" y="3271101"/>
            <a:ext cx="10515600" cy="2905862"/>
          </a:xfrm>
        </p:spPr>
        <p:txBody>
          <a:bodyPr/>
          <a:lstStyle/>
          <a:p>
            <a:endParaRPr lang="en-GB" dirty="0"/>
          </a:p>
          <a:p>
            <a:endParaRPr lang="en-GB" dirty="0"/>
          </a:p>
        </p:txBody>
      </p:sp>
      <p:sp>
        <p:nvSpPr>
          <p:cNvPr id="6" name="Rectangle 5">
            <a:extLst>
              <a:ext uri="{FF2B5EF4-FFF2-40B4-BE49-F238E27FC236}">
                <a16:creationId xmlns:a16="http://schemas.microsoft.com/office/drawing/2014/main" id="{04B886C7-E69B-44B8-94F6-96F4F9055AC8}"/>
              </a:ext>
            </a:extLst>
          </p:cNvPr>
          <p:cNvSpPr/>
          <p:nvPr/>
        </p:nvSpPr>
        <p:spPr>
          <a:xfrm>
            <a:off x="370786" y="349181"/>
            <a:ext cx="8028495" cy="461665"/>
          </a:xfrm>
          <a:prstGeom prst="rect">
            <a:avLst/>
          </a:prstGeom>
        </p:spPr>
        <p:txBody>
          <a:bodyPr wrap="square">
            <a:spAutoFit/>
          </a:bodyPr>
          <a:lstStyle/>
          <a:p>
            <a:r>
              <a:rPr lang="en-GB" b="1" dirty="0">
                <a:highlight>
                  <a:srgbClr val="00FFFF"/>
                </a:highlight>
                <a:latin typeface="Comic Sans MS" panose="030F0702030302020204" pitchFamily="66" charset="0"/>
              </a:rPr>
              <a:t>For </a:t>
            </a:r>
            <a:r>
              <a:rPr lang="en-GB" sz="2400" b="1" dirty="0">
                <a:highlight>
                  <a:srgbClr val="00FFFF"/>
                </a:highlight>
                <a:latin typeface="Comic Sans MS" panose="030F0702030302020204" pitchFamily="66" charset="0"/>
              </a:rPr>
              <a:t>P2/3/4 </a:t>
            </a:r>
            <a:r>
              <a:rPr lang="en-GB" b="1" dirty="0">
                <a:highlight>
                  <a:srgbClr val="00FFFF"/>
                </a:highlight>
                <a:latin typeface="Comic Sans MS" panose="030F0702030302020204" pitchFamily="66" charset="0"/>
              </a:rPr>
              <a:t>(or anyone who wants to practise these numbers) </a:t>
            </a:r>
            <a:endParaRPr lang="en-GB" sz="1100" dirty="0"/>
          </a:p>
        </p:txBody>
      </p:sp>
      <p:sp>
        <p:nvSpPr>
          <p:cNvPr id="7" name="Speech Bubble: Oval 6">
            <a:extLst>
              <a:ext uri="{FF2B5EF4-FFF2-40B4-BE49-F238E27FC236}">
                <a16:creationId xmlns:a16="http://schemas.microsoft.com/office/drawing/2014/main" id="{C853EFBB-1E7E-438F-BD03-46B4814A854B}"/>
              </a:ext>
            </a:extLst>
          </p:cNvPr>
          <p:cNvSpPr/>
          <p:nvPr/>
        </p:nvSpPr>
        <p:spPr>
          <a:xfrm>
            <a:off x="1078437" y="927815"/>
            <a:ext cx="10324214" cy="1670354"/>
          </a:xfrm>
          <a:prstGeom prst="wedgeEllipseCallout">
            <a:avLst>
              <a:gd name="adj1" fmla="val 48858"/>
              <a:gd name="adj2" fmla="val -90332"/>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omic Sans MS" panose="030F0702030302020204" pitchFamily="66" charset="0"/>
              </a:rPr>
              <a:t>Now that you have learnt or remembered your numbers, test yourself with these tasks. You can choose one or do them all!</a:t>
            </a:r>
          </a:p>
        </p:txBody>
      </p:sp>
      <p:sp>
        <p:nvSpPr>
          <p:cNvPr id="8" name="TextBox 7">
            <a:extLst>
              <a:ext uri="{FF2B5EF4-FFF2-40B4-BE49-F238E27FC236}">
                <a16:creationId xmlns:a16="http://schemas.microsoft.com/office/drawing/2014/main" id="{DE524AE1-03A4-4785-8ED7-0EAAE1F8A385}"/>
              </a:ext>
            </a:extLst>
          </p:cNvPr>
          <p:cNvSpPr txBox="1"/>
          <p:nvPr/>
        </p:nvSpPr>
        <p:spPr>
          <a:xfrm>
            <a:off x="295374" y="2888885"/>
            <a:ext cx="5635526" cy="1754326"/>
          </a:xfrm>
          <a:prstGeom prst="rect">
            <a:avLst/>
          </a:prstGeom>
          <a:solidFill>
            <a:srgbClr val="FFCCFF"/>
          </a:solidFill>
          <a:ln w="38100">
            <a:solidFill>
              <a:schemeClr val="tx1"/>
            </a:solidFill>
            <a:prstDash val="lgDashDot"/>
          </a:ln>
        </p:spPr>
        <p:txBody>
          <a:bodyPr wrap="square" rtlCol="0">
            <a:spAutoFit/>
          </a:bodyPr>
          <a:lstStyle/>
          <a:p>
            <a:pPr algn="ctr"/>
            <a:r>
              <a:rPr lang="en-GB" b="1" dirty="0">
                <a:latin typeface="Comic Sans MS" panose="030F0702030302020204" pitchFamily="66" charset="0"/>
              </a:rPr>
              <a:t>Education City Game </a:t>
            </a:r>
          </a:p>
          <a:p>
            <a:pPr algn="ctr"/>
            <a:r>
              <a:rPr lang="en-GB" dirty="0">
                <a:latin typeface="Comic Sans MS" panose="030F0702030302020204" pitchFamily="66" charset="0"/>
              </a:rPr>
              <a:t>Log on to Education City and follow this pathway to find a numbers </a:t>
            </a:r>
            <a:r>
              <a:rPr lang="en-GB" dirty="0" err="1">
                <a:latin typeface="Comic Sans MS" panose="030F0702030302020204" pitchFamily="66" charset="0"/>
              </a:rPr>
              <a:t>game:</a:t>
            </a:r>
            <a:r>
              <a:rPr lang="en-GB" b="1" dirty="0" err="1">
                <a:highlight>
                  <a:srgbClr val="FFFF00"/>
                </a:highlight>
                <a:latin typeface="Comic Sans MS" panose="030F0702030302020204" pitchFamily="66" charset="0"/>
              </a:rPr>
              <a:t>Subjects</a:t>
            </a:r>
            <a:r>
              <a:rPr lang="en-GB" b="1" dirty="0">
                <a:highlight>
                  <a:srgbClr val="FFFF00"/>
                </a:highlight>
                <a:latin typeface="Comic Sans MS" panose="030F0702030302020204" pitchFamily="66" charset="0"/>
              </a:rPr>
              <a:t> &gt; French &gt; First &gt; First ***&gt; Activities &gt;  “Une </a:t>
            </a:r>
            <a:r>
              <a:rPr lang="en-GB" b="1" dirty="0" err="1">
                <a:highlight>
                  <a:srgbClr val="FFFF00"/>
                </a:highlight>
                <a:latin typeface="Comic Sans MS" panose="030F0702030302020204" pitchFamily="66" charset="0"/>
              </a:rPr>
              <a:t>Quarantaine</a:t>
            </a:r>
            <a:r>
              <a:rPr lang="en-GB" b="1" dirty="0">
                <a:highlight>
                  <a:srgbClr val="FFFF00"/>
                </a:highlight>
                <a:latin typeface="Comic Sans MS" panose="030F0702030302020204" pitchFamily="66" charset="0"/>
              </a:rPr>
              <a:t>” </a:t>
            </a:r>
            <a:r>
              <a:rPr lang="en-GB" dirty="0">
                <a:latin typeface="Comic Sans MS" panose="030F0702030302020204" pitchFamily="66" charset="0"/>
              </a:rPr>
              <a:t>. You’ll need to recognise numbers between 20 and 40 to complete a puzzle. Good luck/Bonne chance!</a:t>
            </a:r>
          </a:p>
        </p:txBody>
      </p:sp>
      <p:sp>
        <p:nvSpPr>
          <p:cNvPr id="9" name="TextBox 8">
            <a:extLst>
              <a:ext uri="{FF2B5EF4-FFF2-40B4-BE49-F238E27FC236}">
                <a16:creationId xmlns:a16="http://schemas.microsoft.com/office/drawing/2014/main" id="{0F8B40D5-4C2C-4681-8A31-01DD246A43BB}"/>
              </a:ext>
            </a:extLst>
          </p:cNvPr>
          <p:cNvSpPr txBox="1"/>
          <p:nvPr/>
        </p:nvSpPr>
        <p:spPr>
          <a:xfrm>
            <a:off x="6391210" y="3506111"/>
            <a:ext cx="4928925" cy="2062103"/>
          </a:xfrm>
          <a:prstGeom prst="rect">
            <a:avLst/>
          </a:prstGeom>
          <a:solidFill>
            <a:srgbClr val="99FF99"/>
          </a:solidFill>
          <a:ln w="38100">
            <a:solidFill>
              <a:schemeClr val="tx1"/>
            </a:solidFill>
            <a:prstDash val="sysDash"/>
          </a:ln>
        </p:spPr>
        <p:txBody>
          <a:bodyPr wrap="square" rtlCol="0">
            <a:spAutoFit/>
          </a:bodyPr>
          <a:lstStyle/>
          <a:p>
            <a:pPr algn="ctr"/>
            <a:r>
              <a:rPr lang="en-GB" sz="2400" b="1" dirty="0">
                <a:latin typeface="Comic Sans MS" panose="030F0702030302020204" pitchFamily="66" charset="0"/>
              </a:rPr>
              <a:t>Number Hunt</a:t>
            </a:r>
          </a:p>
          <a:p>
            <a:r>
              <a:rPr lang="en-GB" dirty="0">
                <a:latin typeface="Comic Sans MS" panose="030F0702030302020204" pitchFamily="66" charset="0"/>
              </a:rPr>
              <a:t>There are numbers all around! Hunt around your house and any outside space you have for as many numbers between 0 and 60 as you can. When you find one, say the number out loud in French. How many can you find? </a:t>
            </a:r>
            <a:r>
              <a:rPr lang="en-GB" sz="1400" i="1" dirty="0">
                <a:latin typeface="Comic Sans MS" panose="030F0702030302020204" pitchFamily="66" charset="0"/>
              </a:rPr>
              <a:t>(Tip – look at books, your front door, a calendar etc)</a:t>
            </a:r>
            <a:endParaRPr lang="en-GB" i="1" dirty="0">
              <a:latin typeface="Comic Sans MS" panose="030F0702030302020204" pitchFamily="66" charset="0"/>
            </a:endParaRPr>
          </a:p>
        </p:txBody>
      </p:sp>
      <p:sp>
        <p:nvSpPr>
          <p:cNvPr id="10" name="TextBox 9">
            <a:extLst>
              <a:ext uri="{FF2B5EF4-FFF2-40B4-BE49-F238E27FC236}">
                <a16:creationId xmlns:a16="http://schemas.microsoft.com/office/drawing/2014/main" id="{94B8F39D-88FD-46C9-8D3D-EC57107C73C5}"/>
              </a:ext>
            </a:extLst>
          </p:cNvPr>
          <p:cNvSpPr txBox="1"/>
          <p:nvPr/>
        </p:nvSpPr>
        <p:spPr>
          <a:xfrm>
            <a:off x="460406" y="5153917"/>
            <a:ext cx="5470494" cy="1384995"/>
          </a:xfrm>
          <a:prstGeom prst="rect">
            <a:avLst/>
          </a:prstGeom>
          <a:solidFill>
            <a:srgbClr val="FFCC99"/>
          </a:solidFill>
          <a:ln w="38100">
            <a:solidFill>
              <a:schemeClr val="tx1"/>
            </a:solidFill>
            <a:prstDash val="lgDashDotDot"/>
          </a:ln>
        </p:spPr>
        <p:txBody>
          <a:bodyPr wrap="square" rtlCol="0">
            <a:spAutoFit/>
          </a:bodyPr>
          <a:lstStyle/>
          <a:p>
            <a:pPr algn="ctr"/>
            <a:r>
              <a:rPr lang="en-GB" sz="2400" b="1" dirty="0">
                <a:latin typeface="Comic Sans MS" panose="030F0702030302020204" pitchFamily="66" charset="0"/>
              </a:rPr>
              <a:t>Sing along with Alain le Lait </a:t>
            </a:r>
          </a:p>
          <a:p>
            <a:pPr algn="ctr"/>
            <a:r>
              <a:rPr lang="en-GB" sz="2400" b="1" dirty="0">
                <a:latin typeface="Comic Sans MS" panose="030F0702030302020204" pitchFamily="66" charset="0"/>
              </a:rPr>
              <a:t>Numbers 20-50</a:t>
            </a:r>
          </a:p>
          <a:p>
            <a:r>
              <a:rPr lang="en-GB" dirty="0">
                <a:latin typeface="Comic Sans MS" panose="030F0702030302020204" pitchFamily="66" charset="0"/>
                <a:hlinkClick r:id="rId2"/>
              </a:rPr>
              <a:t>Here’s a song from Alain Le Lait to help you remember how to say numbers 20-50</a:t>
            </a:r>
            <a:r>
              <a:rPr lang="en-GB" dirty="0">
                <a:latin typeface="Comic Sans MS" panose="030F0702030302020204" pitchFamily="66" charset="0"/>
              </a:rPr>
              <a:t>.</a:t>
            </a:r>
          </a:p>
        </p:txBody>
      </p:sp>
      <p:sp>
        <p:nvSpPr>
          <p:cNvPr id="2" name="Slide Number Placeholder 1">
            <a:extLst>
              <a:ext uri="{FF2B5EF4-FFF2-40B4-BE49-F238E27FC236}">
                <a16:creationId xmlns:a16="http://schemas.microsoft.com/office/drawing/2014/main" id="{B41E87C5-B446-41AB-BBF1-DB54A024082D}"/>
              </a:ext>
            </a:extLst>
          </p:cNvPr>
          <p:cNvSpPr>
            <a:spLocks noGrp="1"/>
          </p:cNvSpPr>
          <p:nvPr>
            <p:ph type="sldNum" sz="quarter" idx="12"/>
          </p:nvPr>
        </p:nvSpPr>
        <p:spPr/>
        <p:txBody>
          <a:bodyPr/>
          <a:lstStyle/>
          <a:p>
            <a:fld id="{FA7C0B28-F745-45FE-91B1-75309DC7FF0D}" type="slidenum">
              <a:rPr lang="en-GB" smtClean="0"/>
              <a:t>7</a:t>
            </a:fld>
            <a:endParaRPr lang="en-GB" dirty="0"/>
          </a:p>
        </p:txBody>
      </p:sp>
      <p:sp>
        <p:nvSpPr>
          <p:cNvPr id="4" name="Date Placeholder 3">
            <a:extLst>
              <a:ext uri="{FF2B5EF4-FFF2-40B4-BE49-F238E27FC236}">
                <a16:creationId xmlns:a16="http://schemas.microsoft.com/office/drawing/2014/main" id="{94D375F9-6D5A-4CA4-8EFF-E5FCC4D15710}"/>
              </a:ext>
            </a:extLst>
          </p:cNvPr>
          <p:cNvSpPr>
            <a:spLocks noGrp="1"/>
          </p:cNvSpPr>
          <p:nvPr>
            <p:ph type="dt" sz="half" idx="10"/>
          </p:nvPr>
        </p:nvSpPr>
        <p:spPr>
          <a:xfrm>
            <a:off x="838200" y="6508819"/>
            <a:ext cx="2743200" cy="365125"/>
          </a:xfrm>
        </p:spPr>
        <p:txBody>
          <a:bodyPr/>
          <a:lstStyle/>
          <a:p>
            <a:fld id="{FF1C23AE-F0E3-4095-A9EB-E3EE1A2CE64E}" type="datetime1">
              <a:rPr lang="en-GB" smtClean="0"/>
              <a:t>10/06/2020</a:t>
            </a:fld>
            <a:endParaRPr lang="en-GB" dirty="0"/>
          </a:p>
        </p:txBody>
      </p:sp>
      <p:sp>
        <p:nvSpPr>
          <p:cNvPr id="5" name="Footer Placeholder 4">
            <a:extLst>
              <a:ext uri="{FF2B5EF4-FFF2-40B4-BE49-F238E27FC236}">
                <a16:creationId xmlns:a16="http://schemas.microsoft.com/office/drawing/2014/main" id="{60DAEC9D-7225-41D3-8A67-61C60BEE8310}"/>
              </a:ext>
            </a:extLst>
          </p:cNvPr>
          <p:cNvSpPr>
            <a:spLocks noGrp="1"/>
          </p:cNvSpPr>
          <p:nvPr>
            <p:ph type="ftr" sz="quarter" idx="11"/>
          </p:nvPr>
        </p:nvSpPr>
        <p:spPr>
          <a:xfrm>
            <a:off x="4203700" y="6508819"/>
            <a:ext cx="4114800" cy="365125"/>
          </a:xfrm>
        </p:spPr>
        <p:txBody>
          <a:bodyPr/>
          <a:lstStyle/>
          <a:p>
            <a:r>
              <a:rPr lang="en-GB" dirty="0"/>
              <a:t>Created by Catrin Hughes, Cairn Primary School, </a:t>
            </a:r>
            <a:r>
              <a:rPr lang="en-GB" dirty="0" err="1"/>
              <a:t>Maybole</a:t>
            </a:r>
            <a:endParaRPr lang="en-GB" dirty="0"/>
          </a:p>
        </p:txBody>
      </p:sp>
    </p:spTree>
    <p:extLst>
      <p:ext uri="{BB962C8B-B14F-4D97-AF65-F5344CB8AC3E}">
        <p14:creationId xmlns:p14="http://schemas.microsoft.com/office/powerpoint/2010/main" val="197466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64AD1B-2EEC-415E-BF08-2D14CBC28579}"/>
              </a:ext>
            </a:extLst>
          </p:cNvPr>
          <p:cNvSpPr/>
          <p:nvPr/>
        </p:nvSpPr>
        <p:spPr>
          <a:xfrm>
            <a:off x="4002329" y="763220"/>
            <a:ext cx="3505703" cy="646331"/>
          </a:xfrm>
          <a:prstGeom prst="rect">
            <a:avLst/>
          </a:prstGeom>
        </p:spPr>
        <p:txBody>
          <a:bodyPr wrap="none">
            <a:spAutoFit/>
          </a:bodyPr>
          <a:lstStyle/>
          <a:p>
            <a:pPr algn="ctr"/>
            <a:r>
              <a:rPr lang="en-GB" sz="3600" b="1" dirty="0"/>
              <a:t>Les </a:t>
            </a:r>
            <a:r>
              <a:rPr lang="en-GB" sz="3600" b="1" dirty="0" err="1"/>
              <a:t>chiffres</a:t>
            </a:r>
            <a:r>
              <a:rPr lang="en-GB" sz="3600" b="1" dirty="0"/>
              <a:t> 70-90</a:t>
            </a:r>
            <a:endParaRPr lang="en-GB" sz="3600" dirty="0"/>
          </a:p>
        </p:txBody>
      </p:sp>
      <p:sp>
        <p:nvSpPr>
          <p:cNvPr id="19" name="Rectangle 18">
            <a:extLst>
              <a:ext uri="{FF2B5EF4-FFF2-40B4-BE49-F238E27FC236}">
                <a16:creationId xmlns:a16="http://schemas.microsoft.com/office/drawing/2014/main" id="{67EEB8AB-EF7C-4FDF-AC21-A578DB8594DF}"/>
              </a:ext>
            </a:extLst>
          </p:cNvPr>
          <p:cNvSpPr/>
          <p:nvPr/>
        </p:nvSpPr>
        <p:spPr>
          <a:xfrm>
            <a:off x="100140" y="148856"/>
            <a:ext cx="6697667" cy="523220"/>
          </a:xfrm>
          <a:prstGeom prst="rect">
            <a:avLst/>
          </a:prstGeom>
        </p:spPr>
        <p:txBody>
          <a:bodyPr wrap="none">
            <a:spAutoFit/>
          </a:bodyPr>
          <a:lstStyle/>
          <a:p>
            <a:r>
              <a:rPr lang="en-GB" sz="2800" b="1" dirty="0">
                <a:highlight>
                  <a:srgbClr val="00FFFF"/>
                </a:highlight>
                <a:latin typeface="Comic Sans MS" panose="030F0702030302020204" pitchFamily="66" charset="0"/>
              </a:rPr>
              <a:t>For P5/6/7 </a:t>
            </a:r>
            <a:r>
              <a:rPr lang="en-GB" sz="1400" b="1" dirty="0">
                <a:highlight>
                  <a:srgbClr val="00FFFF"/>
                </a:highlight>
                <a:latin typeface="Comic Sans MS" panose="030F0702030302020204" pitchFamily="66" charset="0"/>
              </a:rPr>
              <a:t>(or anyone who wants to practise these numbers) </a:t>
            </a:r>
            <a:endParaRPr lang="en-GB" dirty="0"/>
          </a:p>
        </p:txBody>
      </p:sp>
      <p:sp>
        <p:nvSpPr>
          <p:cNvPr id="2" name="Rectangle 1">
            <a:extLst>
              <a:ext uri="{FF2B5EF4-FFF2-40B4-BE49-F238E27FC236}">
                <a16:creationId xmlns:a16="http://schemas.microsoft.com/office/drawing/2014/main" id="{DF94ECCD-83A7-488B-B190-0446BB554695}"/>
              </a:ext>
            </a:extLst>
          </p:cNvPr>
          <p:cNvSpPr/>
          <p:nvPr/>
        </p:nvSpPr>
        <p:spPr>
          <a:xfrm>
            <a:off x="297851" y="1409551"/>
            <a:ext cx="9044112" cy="1015663"/>
          </a:xfrm>
          <a:prstGeom prst="rect">
            <a:avLst/>
          </a:prstGeom>
        </p:spPr>
        <p:txBody>
          <a:bodyPr wrap="square">
            <a:spAutoFit/>
          </a:bodyPr>
          <a:lstStyle/>
          <a:p>
            <a:r>
              <a:rPr lang="en-GB" sz="2000" b="1" dirty="0"/>
              <a:t>1. Listen to the words </a:t>
            </a:r>
            <a:r>
              <a:rPr lang="en-GB" sz="1400" b="1" dirty="0"/>
              <a:t>(click on the speaker icon). </a:t>
            </a:r>
            <a:br>
              <a:rPr lang="en-GB" sz="2000" b="1" dirty="0"/>
            </a:br>
            <a:r>
              <a:rPr lang="en-GB" sz="2000" b="1" dirty="0"/>
              <a:t>2. Listen to the words again (</a:t>
            </a:r>
            <a:r>
              <a:rPr lang="en-GB" sz="1400" b="1" dirty="0"/>
              <a:t>click on the speaker icon again)</a:t>
            </a:r>
            <a:r>
              <a:rPr lang="en-GB" sz="2000" b="1" dirty="0"/>
              <a:t>.</a:t>
            </a:r>
            <a:br>
              <a:rPr lang="en-GB" sz="2000" b="1" dirty="0"/>
            </a:br>
            <a:r>
              <a:rPr lang="en-GB" sz="2000" b="1" dirty="0"/>
              <a:t>3. Say the words.</a:t>
            </a:r>
            <a:endParaRPr lang="en-GB" sz="2000" dirty="0"/>
          </a:p>
        </p:txBody>
      </p:sp>
      <p:graphicFrame>
        <p:nvGraphicFramePr>
          <p:cNvPr id="3" name="Table 2">
            <a:extLst>
              <a:ext uri="{FF2B5EF4-FFF2-40B4-BE49-F238E27FC236}">
                <a16:creationId xmlns:a16="http://schemas.microsoft.com/office/drawing/2014/main" id="{7D59E6D5-38C8-4F98-BE55-2E236A828B23}"/>
              </a:ext>
            </a:extLst>
          </p:cNvPr>
          <p:cNvGraphicFramePr>
            <a:graphicFrameLocks noGrp="1"/>
          </p:cNvGraphicFramePr>
          <p:nvPr>
            <p:extLst>
              <p:ext uri="{D42A27DB-BD31-4B8C-83A1-F6EECF244321}">
                <p14:modId xmlns:p14="http://schemas.microsoft.com/office/powerpoint/2010/main" val="1688768238"/>
              </p:ext>
            </p:extLst>
          </p:nvPr>
        </p:nvGraphicFramePr>
        <p:xfrm>
          <a:off x="2882620" y="2638389"/>
          <a:ext cx="9044112" cy="3918995"/>
        </p:xfrm>
        <a:graphic>
          <a:graphicData uri="http://schemas.openxmlformats.org/drawingml/2006/table">
            <a:tbl>
              <a:tblPr firstRow="1" bandRow="1">
                <a:tableStyleId>{10A1B5D5-9B99-4C35-A422-299274C87663}</a:tableStyleId>
              </a:tblPr>
              <a:tblGrid>
                <a:gridCol w="2848196">
                  <a:extLst>
                    <a:ext uri="{9D8B030D-6E8A-4147-A177-3AD203B41FA5}">
                      <a16:colId xmlns:a16="http://schemas.microsoft.com/office/drawing/2014/main" val="504082753"/>
                    </a:ext>
                  </a:extLst>
                </a:gridCol>
                <a:gridCol w="3046326">
                  <a:extLst>
                    <a:ext uri="{9D8B030D-6E8A-4147-A177-3AD203B41FA5}">
                      <a16:colId xmlns:a16="http://schemas.microsoft.com/office/drawing/2014/main" val="2114947772"/>
                    </a:ext>
                  </a:extLst>
                </a:gridCol>
                <a:gridCol w="3149590">
                  <a:extLst>
                    <a:ext uri="{9D8B030D-6E8A-4147-A177-3AD203B41FA5}">
                      <a16:colId xmlns:a16="http://schemas.microsoft.com/office/drawing/2014/main" val="3377164015"/>
                    </a:ext>
                  </a:extLst>
                </a:gridCol>
              </a:tblGrid>
              <a:tr h="229350">
                <a:tc>
                  <a:txBody>
                    <a:bodyPr/>
                    <a:lstStyle/>
                    <a:p>
                      <a:r>
                        <a:rPr lang="en-GB" sz="2800" dirty="0">
                          <a:solidFill>
                            <a:schemeClr val="bg1"/>
                          </a:solidFill>
                        </a:rPr>
                        <a:t>70 </a:t>
                      </a:r>
                      <a:r>
                        <a:rPr lang="en-GB" sz="2800" dirty="0" err="1">
                          <a:solidFill>
                            <a:schemeClr val="bg1"/>
                          </a:solidFill>
                        </a:rPr>
                        <a:t>soixante</a:t>
                      </a:r>
                      <a:r>
                        <a:rPr lang="en-GB" sz="2800" dirty="0">
                          <a:solidFill>
                            <a:schemeClr val="bg1"/>
                          </a:solidFill>
                        </a:rPr>
                        <a:t>-dix</a:t>
                      </a:r>
                      <a:endParaRPr lang="en-GB" sz="2800" dirty="0">
                        <a:solidFill>
                          <a:schemeClr val="bg1"/>
                        </a:solidFill>
                        <a:latin typeface="Comic Sans MS" panose="030F0702030302020204" pitchFamily="66" charset="0"/>
                      </a:endParaRPr>
                    </a:p>
                  </a:txBody>
                  <a:tcPr>
                    <a:solidFill>
                      <a:srgbClr val="CC3399"/>
                    </a:solidFill>
                  </a:tcPr>
                </a:tc>
                <a:tc>
                  <a:txBody>
                    <a:bodyPr/>
                    <a:lstStyle/>
                    <a:p>
                      <a:r>
                        <a:rPr lang="en-GB" sz="2800" b="1" dirty="0">
                          <a:solidFill>
                            <a:schemeClr val="bg1"/>
                          </a:solidFill>
                        </a:rPr>
                        <a:t>80 </a:t>
                      </a:r>
                      <a:r>
                        <a:rPr lang="en-GB" sz="2800" b="1" dirty="0" err="1">
                          <a:solidFill>
                            <a:schemeClr val="bg1"/>
                          </a:solidFill>
                        </a:rPr>
                        <a:t>quatre-vingt</a:t>
                      </a:r>
                      <a:endParaRPr lang="en-GB" sz="2800" b="1" dirty="0">
                        <a:solidFill>
                          <a:schemeClr val="bg1"/>
                        </a:solidFill>
                        <a:latin typeface="Comic Sans MS" panose="030F0702030302020204" pitchFamily="66" charset="0"/>
                      </a:endParaRPr>
                    </a:p>
                  </a:txBody>
                  <a:tcPr>
                    <a:solidFill>
                      <a:srgbClr val="CC9900"/>
                    </a:solidFill>
                  </a:tcPr>
                </a:tc>
                <a:tc>
                  <a:txBody>
                    <a:bodyPr/>
                    <a:lstStyle/>
                    <a:p>
                      <a:r>
                        <a:rPr lang="en-GB" sz="2800" b="1" dirty="0">
                          <a:solidFill>
                            <a:schemeClr val="bg1"/>
                          </a:solidFill>
                        </a:rPr>
                        <a:t>90 </a:t>
                      </a:r>
                      <a:r>
                        <a:rPr lang="en-GB" sz="2800" b="1" dirty="0" err="1">
                          <a:solidFill>
                            <a:schemeClr val="bg1"/>
                          </a:solidFill>
                        </a:rPr>
                        <a:t>quatre</a:t>
                      </a:r>
                      <a:r>
                        <a:rPr lang="en-GB" sz="2800" b="1" dirty="0">
                          <a:solidFill>
                            <a:schemeClr val="bg1"/>
                          </a:solidFill>
                        </a:rPr>
                        <a:t>-</a:t>
                      </a:r>
                      <a:r>
                        <a:rPr lang="en-GB" sz="2800" b="1" dirty="0" err="1">
                          <a:solidFill>
                            <a:schemeClr val="bg1"/>
                          </a:solidFill>
                        </a:rPr>
                        <a:t>vingt</a:t>
                      </a:r>
                      <a:r>
                        <a:rPr lang="en-GB" sz="2800" b="1" dirty="0">
                          <a:solidFill>
                            <a:schemeClr val="bg1"/>
                          </a:solidFill>
                        </a:rPr>
                        <a:t>-dix</a:t>
                      </a:r>
                      <a:endParaRPr lang="en-GB" sz="2800" b="1" dirty="0">
                        <a:solidFill>
                          <a:schemeClr val="bg1"/>
                        </a:solidFill>
                        <a:latin typeface="Comic Sans MS" panose="030F0702030302020204" pitchFamily="66" charset="0"/>
                      </a:endParaRPr>
                    </a:p>
                  </a:txBody>
                  <a:tcPr>
                    <a:solidFill>
                      <a:srgbClr val="006699"/>
                    </a:solidFill>
                  </a:tcPr>
                </a:tc>
                <a:extLst>
                  <a:ext uri="{0D108BD9-81ED-4DB2-BD59-A6C34878D82A}">
                    <a16:rowId xmlns:a16="http://schemas.microsoft.com/office/drawing/2014/main" val="795502740"/>
                  </a:ext>
                </a:extLst>
              </a:tr>
              <a:tr h="291093">
                <a:tc>
                  <a:txBody>
                    <a:bodyPr/>
                    <a:lstStyle/>
                    <a:p>
                      <a:r>
                        <a:rPr lang="en-GB" sz="1800" dirty="0"/>
                        <a:t>71 </a:t>
                      </a:r>
                      <a:r>
                        <a:rPr lang="en-GB" sz="1800" dirty="0" err="1"/>
                        <a:t>soixante-onze</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81 </a:t>
                      </a:r>
                      <a:r>
                        <a:rPr lang="en-GB" sz="1800" dirty="0" err="1"/>
                        <a:t>quatre</a:t>
                      </a:r>
                      <a:r>
                        <a:rPr lang="en-GB" sz="1800" dirty="0"/>
                        <a:t>-</a:t>
                      </a:r>
                      <a:r>
                        <a:rPr lang="en-GB" sz="1800" dirty="0" err="1"/>
                        <a:t>vingt</a:t>
                      </a:r>
                      <a:r>
                        <a:rPr lang="en-GB" sz="1800" dirty="0"/>
                        <a:t>-un</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91 </a:t>
                      </a:r>
                      <a:r>
                        <a:rPr lang="en-GB" sz="1800" dirty="0" err="1"/>
                        <a:t>quatre-vingt-onze</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3405779151"/>
                  </a:ext>
                </a:extLst>
              </a:tr>
              <a:tr h="301544">
                <a:tc>
                  <a:txBody>
                    <a:bodyPr/>
                    <a:lstStyle/>
                    <a:p>
                      <a:r>
                        <a:rPr lang="en-GB" sz="1800" dirty="0"/>
                        <a:t>72 </a:t>
                      </a:r>
                      <a:r>
                        <a:rPr lang="en-GB" sz="1800" dirty="0" err="1"/>
                        <a:t>soixante-douze</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82 </a:t>
                      </a:r>
                      <a:r>
                        <a:rPr lang="en-GB" sz="1800" dirty="0" err="1"/>
                        <a:t>quatre</a:t>
                      </a:r>
                      <a:r>
                        <a:rPr lang="en-GB" sz="1800" dirty="0"/>
                        <a:t>-</a:t>
                      </a:r>
                      <a:r>
                        <a:rPr lang="en-GB" sz="1800" dirty="0" err="1"/>
                        <a:t>vingt</a:t>
                      </a:r>
                      <a:r>
                        <a:rPr lang="en-GB" sz="1800" dirty="0"/>
                        <a:t>-deux</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92 </a:t>
                      </a:r>
                      <a:r>
                        <a:rPr lang="en-GB" sz="1800" dirty="0" err="1"/>
                        <a:t>quatre-vingt-douze</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2977459594"/>
                  </a:ext>
                </a:extLst>
              </a:tr>
              <a:tr h="327479">
                <a:tc>
                  <a:txBody>
                    <a:bodyPr/>
                    <a:lstStyle/>
                    <a:p>
                      <a:r>
                        <a:rPr lang="en-GB" sz="1800" dirty="0"/>
                        <a:t>73 </a:t>
                      </a:r>
                      <a:r>
                        <a:rPr lang="en-GB" sz="1800" dirty="0" err="1"/>
                        <a:t>soixante-treize</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83 </a:t>
                      </a:r>
                      <a:r>
                        <a:rPr lang="en-GB" sz="1800" dirty="0" err="1"/>
                        <a:t>quatre</a:t>
                      </a:r>
                      <a:r>
                        <a:rPr lang="en-GB" sz="1800" dirty="0"/>
                        <a:t>-</a:t>
                      </a:r>
                      <a:r>
                        <a:rPr lang="en-GB" sz="1800" dirty="0" err="1"/>
                        <a:t>vingt</a:t>
                      </a:r>
                      <a:r>
                        <a:rPr lang="en-GB" sz="1800" dirty="0"/>
                        <a:t>-trois</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93 </a:t>
                      </a:r>
                      <a:r>
                        <a:rPr lang="en-GB" sz="1800" dirty="0" err="1"/>
                        <a:t>quatre-vingt-treize</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902291667"/>
                  </a:ext>
                </a:extLst>
              </a:tr>
              <a:tr h="303221">
                <a:tc>
                  <a:txBody>
                    <a:bodyPr/>
                    <a:lstStyle/>
                    <a:p>
                      <a:r>
                        <a:rPr lang="en-GB" sz="1800" dirty="0"/>
                        <a:t>74 </a:t>
                      </a:r>
                      <a:r>
                        <a:rPr lang="en-GB" sz="1800" dirty="0" err="1"/>
                        <a:t>soixanate</a:t>
                      </a:r>
                      <a:r>
                        <a:rPr lang="en-GB" sz="1800" dirty="0"/>
                        <a:t>-quatorze</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84 </a:t>
                      </a:r>
                      <a:r>
                        <a:rPr lang="en-GB" sz="1800" dirty="0" err="1"/>
                        <a:t>quatre-vingt-quatre</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94 </a:t>
                      </a:r>
                      <a:r>
                        <a:rPr lang="en-GB" sz="1800" dirty="0" err="1"/>
                        <a:t>quatre</a:t>
                      </a:r>
                      <a:r>
                        <a:rPr lang="en-GB" sz="1800" dirty="0"/>
                        <a:t>-</a:t>
                      </a:r>
                      <a:r>
                        <a:rPr lang="en-GB" sz="1800" dirty="0" err="1"/>
                        <a:t>vingt</a:t>
                      </a:r>
                      <a:r>
                        <a:rPr lang="en-GB" sz="1800" dirty="0"/>
                        <a:t>-quatorze</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1459703549"/>
                  </a:ext>
                </a:extLst>
              </a:tr>
              <a:tr h="327479">
                <a:tc>
                  <a:txBody>
                    <a:bodyPr/>
                    <a:lstStyle/>
                    <a:p>
                      <a:r>
                        <a:rPr lang="en-GB" sz="1800" dirty="0"/>
                        <a:t>75 </a:t>
                      </a:r>
                      <a:r>
                        <a:rPr lang="en-GB" sz="1800" dirty="0" err="1"/>
                        <a:t>soixante-quinze</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85 </a:t>
                      </a:r>
                      <a:r>
                        <a:rPr lang="en-GB" sz="1800" dirty="0" err="1"/>
                        <a:t>quatre</a:t>
                      </a:r>
                      <a:r>
                        <a:rPr lang="en-GB" sz="1800" dirty="0"/>
                        <a:t>-</a:t>
                      </a:r>
                      <a:r>
                        <a:rPr lang="en-GB" sz="1800" dirty="0" err="1"/>
                        <a:t>vingt</a:t>
                      </a:r>
                      <a:r>
                        <a:rPr lang="en-GB" sz="1800" dirty="0"/>
                        <a:t>-cinq</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95 </a:t>
                      </a:r>
                      <a:r>
                        <a:rPr lang="en-GB" sz="1800" dirty="0" err="1"/>
                        <a:t>quatre-vingt-quinze</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2154343234"/>
                  </a:ext>
                </a:extLst>
              </a:tr>
              <a:tr h="291093">
                <a:tc>
                  <a:txBody>
                    <a:bodyPr/>
                    <a:lstStyle/>
                    <a:p>
                      <a:r>
                        <a:rPr lang="en-GB" sz="1800" dirty="0"/>
                        <a:t>76 </a:t>
                      </a:r>
                      <a:r>
                        <a:rPr lang="en-GB" sz="1800" dirty="0" err="1"/>
                        <a:t>soixante</a:t>
                      </a:r>
                      <a:r>
                        <a:rPr lang="en-GB" sz="1800" dirty="0"/>
                        <a:t>-seize</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86 </a:t>
                      </a:r>
                      <a:r>
                        <a:rPr lang="en-GB" sz="1800" dirty="0" err="1"/>
                        <a:t>quatre</a:t>
                      </a:r>
                      <a:r>
                        <a:rPr lang="en-GB" sz="1800" dirty="0"/>
                        <a:t>-</a:t>
                      </a:r>
                      <a:r>
                        <a:rPr lang="en-GB" sz="1800" dirty="0" err="1"/>
                        <a:t>vingt</a:t>
                      </a:r>
                      <a:r>
                        <a:rPr lang="en-GB" sz="1800" dirty="0"/>
                        <a:t>-six</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96 </a:t>
                      </a:r>
                      <a:r>
                        <a:rPr lang="en-GB" sz="1800" dirty="0" err="1"/>
                        <a:t>quatre</a:t>
                      </a:r>
                      <a:r>
                        <a:rPr lang="en-GB" sz="1800" dirty="0"/>
                        <a:t>-</a:t>
                      </a:r>
                      <a:r>
                        <a:rPr lang="en-GB" sz="1800" dirty="0" err="1"/>
                        <a:t>vingt</a:t>
                      </a:r>
                      <a:r>
                        <a:rPr lang="en-GB" sz="1800" dirty="0"/>
                        <a:t>-seize</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2645331527"/>
                  </a:ext>
                </a:extLst>
              </a:tr>
              <a:tr h="315350">
                <a:tc>
                  <a:txBody>
                    <a:bodyPr/>
                    <a:lstStyle/>
                    <a:p>
                      <a:r>
                        <a:rPr lang="en-GB" sz="1800" dirty="0"/>
                        <a:t>77 </a:t>
                      </a:r>
                      <a:r>
                        <a:rPr lang="en-GB" sz="1800" dirty="0" err="1"/>
                        <a:t>soixante</a:t>
                      </a:r>
                      <a:r>
                        <a:rPr lang="en-GB" sz="1800" dirty="0"/>
                        <a:t>-dix-sept</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87 </a:t>
                      </a:r>
                      <a:r>
                        <a:rPr lang="en-GB" sz="1800" dirty="0" err="1"/>
                        <a:t>quatre</a:t>
                      </a:r>
                      <a:r>
                        <a:rPr lang="en-GB" sz="1800" dirty="0"/>
                        <a:t>-</a:t>
                      </a:r>
                      <a:r>
                        <a:rPr lang="en-GB" sz="1800" dirty="0" err="1"/>
                        <a:t>vingt</a:t>
                      </a:r>
                      <a:r>
                        <a:rPr lang="en-GB" sz="1800" dirty="0"/>
                        <a:t>-sept</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97 </a:t>
                      </a:r>
                      <a:r>
                        <a:rPr lang="en-GB" sz="1800" dirty="0" err="1"/>
                        <a:t>quatre</a:t>
                      </a:r>
                      <a:r>
                        <a:rPr lang="en-GB" sz="1800" dirty="0"/>
                        <a:t>-</a:t>
                      </a:r>
                      <a:r>
                        <a:rPr lang="en-GB" sz="1800" dirty="0" err="1"/>
                        <a:t>vingt</a:t>
                      </a:r>
                      <a:r>
                        <a:rPr lang="en-GB" sz="1800" dirty="0"/>
                        <a:t>-dix-sept</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1337312769"/>
                  </a:ext>
                </a:extLst>
              </a:tr>
              <a:tr h="0">
                <a:tc>
                  <a:txBody>
                    <a:bodyPr/>
                    <a:lstStyle/>
                    <a:p>
                      <a:r>
                        <a:rPr lang="en-GB" sz="1800" dirty="0"/>
                        <a:t>78 </a:t>
                      </a:r>
                      <a:r>
                        <a:rPr lang="en-GB" sz="1800" dirty="0" err="1"/>
                        <a:t>soixante</a:t>
                      </a:r>
                      <a:r>
                        <a:rPr lang="en-GB" sz="1800" dirty="0"/>
                        <a:t>-dix-</a:t>
                      </a:r>
                      <a:r>
                        <a:rPr lang="en-GB" sz="1800" dirty="0" err="1"/>
                        <a:t>huit</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88 </a:t>
                      </a:r>
                      <a:r>
                        <a:rPr lang="en-GB" sz="1800" dirty="0" err="1"/>
                        <a:t>quatre-vingt-huit</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98 </a:t>
                      </a:r>
                      <a:r>
                        <a:rPr lang="en-GB" sz="1800" dirty="0" err="1"/>
                        <a:t>quatre</a:t>
                      </a:r>
                      <a:r>
                        <a:rPr lang="en-GB" sz="1800" dirty="0"/>
                        <a:t>-</a:t>
                      </a:r>
                      <a:r>
                        <a:rPr lang="en-GB" sz="1800" dirty="0" err="1"/>
                        <a:t>vingt</a:t>
                      </a:r>
                      <a:r>
                        <a:rPr lang="en-GB" sz="1800" dirty="0"/>
                        <a:t>-dix-</a:t>
                      </a:r>
                      <a:r>
                        <a:rPr lang="en-GB" sz="1800" dirty="0" err="1"/>
                        <a:t>huit</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3313691607"/>
                  </a:ext>
                </a:extLst>
              </a:tr>
              <a:tr h="474755">
                <a:tc>
                  <a:txBody>
                    <a:bodyPr/>
                    <a:lstStyle/>
                    <a:p>
                      <a:r>
                        <a:rPr lang="en-GB" sz="1800" dirty="0"/>
                        <a:t>79 </a:t>
                      </a:r>
                      <a:r>
                        <a:rPr lang="en-GB" sz="1800" dirty="0" err="1"/>
                        <a:t>soixante</a:t>
                      </a:r>
                      <a:r>
                        <a:rPr lang="en-GB" sz="1800" dirty="0"/>
                        <a:t>-dix-</a:t>
                      </a:r>
                      <a:r>
                        <a:rPr lang="en-GB" sz="1800" dirty="0" err="1"/>
                        <a:t>neuf</a:t>
                      </a:r>
                      <a:endParaRPr lang="en-GB" sz="1800" dirty="0">
                        <a:solidFill>
                          <a:schemeClr val="tx1"/>
                        </a:solidFill>
                        <a:latin typeface="Comic Sans MS" panose="030F0702030302020204" pitchFamily="66" charset="0"/>
                      </a:endParaRPr>
                    </a:p>
                  </a:txBody>
                  <a:tcPr>
                    <a:solidFill>
                      <a:srgbClr val="FFCCFF"/>
                    </a:solidFill>
                  </a:tcPr>
                </a:tc>
                <a:tc>
                  <a:txBody>
                    <a:bodyPr/>
                    <a:lstStyle/>
                    <a:p>
                      <a:r>
                        <a:rPr lang="en-GB" sz="1800" dirty="0"/>
                        <a:t>89 </a:t>
                      </a:r>
                      <a:r>
                        <a:rPr lang="en-GB" sz="1800" dirty="0" err="1"/>
                        <a:t>quatre-vingt-neuf</a:t>
                      </a:r>
                      <a:endParaRPr lang="en-GB" sz="1800" dirty="0">
                        <a:solidFill>
                          <a:schemeClr val="tx1"/>
                        </a:solidFill>
                        <a:latin typeface="Comic Sans MS" panose="030F0702030302020204" pitchFamily="66" charset="0"/>
                      </a:endParaRPr>
                    </a:p>
                  </a:txBody>
                  <a:tcPr>
                    <a:solidFill>
                      <a:srgbClr val="FFFFCC"/>
                    </a:solidFill>
                  </a:tcPr>
                </a:tc>
                <a:tc>
                  <a:txBody>
                    <a:bodyPr/>
                    <a:lstStyle/>
                    <a:p>
                      <a:r>
                        <a:rPr lang="en-GB" sz="1800" dirty="0"/>
                        <a:t>99 </a:t>
                      </a:r>
                      <a:r>
                        <a:rPr lang="en-GB" sz="1800" dirty="0" err="1"/>
                        <a:t>quatre</a:t>
                      </a:r>
                      <a:r>
                        <a:rPr lang="en-GB" sz="1800" dirty="0"/>
                        <a:t>-</a:t>
                      </a:r>
                      <a:r>
                        <a:rPr lang="en-GB" sz="1800" dirty="0" err="1"/>
                        <a:t>vingt</a:t>
                      </a:r>
                      <a:r>
                        <a:rPr lang="en-GB" sz="1800" dirty="0"/>
                        <a:t>-dix-</a:t>
                      </a:r>
                      <a:r>
                        <a:rPr lang="en-GB" sz="1800" dirty="0" err="1"/>
                        <a:t>neuf</a:t>
                      </a:r>
                      <a:endParaRPr lang="en-GB" sz="1800" dirty="0">
                        <a:solidFill>
                          <a:schemeClr val="tx1"/>
                        </a:solidFill>
                        <a:latin typeface="Comic Sans MS" panose="030F0702030302020204" pitchFamily="66" charset="0"/>
                      </a:endParaRPr>
                    </a:p>
                  </a:txBody>
                  <a:tcPr>
                    <a:solidFill>
                      <a:srgbClr val="CCFFFF"/>
                    </a:solidFill>
                  </a:tcPr>
                </a:tc>
                <a:extLst>
                  <a:ext uri="{0D108BD9-81ED-4DB2-BD59-A6C34878D82A}">
                    <a16:rowId xmlns:a16="http://schemas.microsoft.com/office/drawing/2014/main" val="1596673034"/>
                  </a:ext>
                </a:extLst>
              </a:tr>
            </a:tbl>
          </a:graphicData>
        </a:graphic>
      </p:graphicFrame>
      <p:pic>
        <p:nvPicPr>
          <p:cNvPr id="20" name="Picture 19">
            <a:extLst>
              <a:ext uri="{FF2B5EF4-FFF2-40B4-BE49-F238E27FC236}">
                <a16:creationId xmlns:a16="http://schemas.microsoft.com/office/drawing/2014/main" id="{C819EF59-5436-4086-82A9-6926594E3A7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081696" y="103852"/>
            <a:ext cx="1845036" cy="1125525"/>
          </a:xfrm>
          <a:prstGeom prst="rect">
            <a:avLst/>
          </a:prstGeom>
        </p:spPr>
      </p:pic>
      <p:pic>
        <p:nvPicPr>
          <p:cNvPr id="6" name="Recorded Sound">
            <a:hlinkClick r:id="" action="ppaction://media"/>
            <a:extLst>
              <a:ext uri="{FF2B5EF4-FFF2-40B4-BE49-F238E27FC236}">
                <a16:creationId xmlns:a16="http://schemas.microsoft.com/office/drawing/2014/main" id="{A42699FD-8E3D-4526-BCF0-9BBB8A38CC5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93074" y="2125402"/>
            <a:ext cx="406400" cy="406400"/>
          </a:xfrm>
          <a:prstGeom prst="rect">
            <a:avLst/>
          </a:prstGeom>
        </p:spPr>
      </p:pic>
      <p:pic>
        <p:nvPicPr>
          <p:cNvPr id="8" name="Recorded Sound">
            <a:hlinkClick r:id="" action="ppaction://media"/>
            <a:extLst>
              <a:ext uri="{FF2B5EF4-FFF2-40B4-BE49-F238E27FC236}">
                <a16:creationId xmlns:a16="http://schemas.microsoft.com/office/drawing/2014/main" id="{C9B05702-643A-40B8-B0BD-3CE0B48D50D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994817" y="2178696"/>
            <a:ext cx="406400" cy="406400"/>
          </a:xfrm>
          <a:prstGeom prst="rect">
            <a:avLst/>
          </a:prstGeom>
        </p:spPr>
      </p:pic>
      <p:pic>
        <p:nvPicPr>
          <p:cNvPr id="9" name="Recorded Sound">
            <a:hlinkClick r:id="" action="ppaction://media"/>
            <a:extLst>
              <a:ext uri="{FF2B5EF4-FFF2-40B4-BE49-F238E27FC236}">
                <a16:creationId xmlns:a16="http://schemas.microsoft.com/office/drawing/2014/main" id="{4E719FC0-FFBD-4567-8E17-0DEADE388242}"/>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303084" y="2125402"/>
            <a:ext cx="406400" cy="406400"/>
          </a:xfrm>
          <a:prstGeom prst="rect">
            <a:avLst/>
          </a:prstGeom>
        </p:spPr>
      </p:pic>
      <p:sp>
        <p:nvSpPr>
          <p:cNvPr id="12" name="Speech Bubble: Oval 11">
            <a:extLst>
              <a:ext uri="{FF2B5EF4-FFF2-40B4-BE49-F238E27FC236}">
                <a16:creationId xmlns:a16="http://schemas.microsoft.com/office/drawing/2014/main" id="{4EAA7570-3E69-4003-869D-69217FA7E324}"/>
              </a:ext>
            </a:extLst>
          </p:cNvPr>
          <p:cNvSpPr/>
          <p:nvPr/>
        </p:nvSpPr>
        <p:spPr>
          <a:xfrm>
            <a:off x="100139" y="2638389"/>
            <a:ext cx="2415893" cy="4070755"/>
          </a:xfrm>
          <a:prstGeom prst="wedgeEllipseCallout">
            <a:avLst>
              <a:gd name="adj1" fmla="val -45258"/>
              <a:gd name="adj2" fmla="val -5104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omic Sans MS" panose="030F0702030302020204" pitchFamily="66" charset="0"/>
              </a:rPr>
              <a:t>Tip</a:t>
            </a:r>
          </a:p>
          <a:p>
            <a:pPr algn="ctr"/>
            <a:r>
              <a:rPr lang="en-GB" dirty="0">
                <a:solidFill>
                  <a:schemeClr val="tx1"/>
                </a:solidFill>
                <a:latin typeface="Comic Sans MS" panose="030F0702030302020204" pitchFamily="66" charset="0"/>
              </a:rPr>
              <a:t>Make sure you are confident with numbers 11-20 before learning these numbers (see slide 4 if you need further practise)</a:t>
            </a:r>
          </a:p>
        </p:txBody>
      </p:sp>
      <p:sp>
        <p:nvSpPr>
          <p:cNvPr id="13" name="Slide Number Placeholder 12">
            <a:extLst>
              <a:ext uri="{FF2B5EF4-FFF2-40B4-BE49-F238E27FC236}">
                <a16:creationId xmlns:a16="http://schemas.microsoft.com/office/drawing/2014/main" id="{2C30016E-C668-43B8-B20A-9F76A779A320}"/>
              </a:ext>
            </a:extLst>
          </p:cNvPr>
          <p:cNvSpPr>
            <a:spLocks noGrp="1"/>
          </p:cNvSpPr>
          <p:nvPr>
            <p:ph type="sldNum" sz="quarter" idx="12"/>
          </p:nvPr>
        </p:nvSpPr>
        <p:spPr/>
        <p:txBody>
          <a:bodyPr/>
          <a:lstStyle/>
          <a:p>
            <a:fld id="{FA7C0B28-F745-45FE-91B1-75309DC7FF0D}" type="slidenum">
              <a:rPr lang="en-GB" smtClean="0"/>
              <a:t>8</a:t>
            </a:fld>
            <a:endParaRPr lang="en-GB"/>
          </a:p>
        </p:txBody>
      </p:sp>
      <p:sp>
        <p:nvSpPr>
          <p:cNvPr id="4" name="Date Placeholder 3">
            <a:extLst>
              <a:ext uri="{FF2B5EF4-FFF2-40B4-BE49-F238E27FC236}">
                <a16:creationId xmlns:a16="http://schemas.microsoft.com/office/drawing/2014/main" id="{0D06B5D1-87C6-4856-8A95-BB858D123721}"/>
              </a:ext>
            </a:extLst>
          </p:cNvPr>
          <p:cNvSpPr>
            <a:spLocks noGrp="1"/>
          </p:cNvSpPr>
          <p:nvPr>
            <p:ph type="dt" sz="half" idx="10"/>
          </p:nvPr>
        </p:nvSpPr>
        <p:spPr>
          <a:xfrm>
            <a:off x="100139" y="6508960"/>
            <a:ext cx="2743200" cy="365125"/>
          </a:xfrm>
        </p:spPr>
        <p:txBody>
          <a:bodyPr/>
          <a:lstStyle/>
          <a:p>
            <a:fld id="{15E763A9-330F-400F-8396-F6BA4BCAB15E}" type="datetime1">
              <a:rPr lang="en-GB" smtClean="0"/>
              <a:t>10/06/2020</a:t>
            </a:fld>
            <a:endParaRPr lang="en-GB" dirty="0"/>
          </a:p>
        </p:txBody>
      </p:sp>
      <p:sp>
        <p:nvSpPr>
          <p:cNvPr id="5" name="Footer Placeholder 4">
            <a:extLst>
              <a:ext uri="{FF2B5EF4-FFF2-40B4-BE49-F238E27FC236}">
                <a16:creationId xmlns:a16="http://schemas.microsoft.com/office/drawing/2014/main" id="{BBD4CD1F-4E4B-461D-9EA0-98AFBFD437F6}"/>
              </a:ext>
            </a:extLst>
          </p:cNvPr>
          <p:cNvSpPr>
            <a:spLocks noGrp="1"/>
          </p:cNvSpPr>
          <p:nvPr>
            <p:ph type="ftr" sz="quarter" idx="11"/>
          </p:nvPr>
        </p:nvSpPr>
        <p:spPr>
          <a:xfrm>
            <a:off x="4038600" y="6492875"/>
            <a:ext cx="4114800" cy="365125"/>
          </a:xfrm>
        </p:spPr>
        <p:txBody>
          <a:bodyPr/>
          <a:lstStyle/>
          <a:p>
            <a:r>
              <a:rPr lang="en-GB" dirty="0"/>
              <a:t>Created by Catrin Hughes, Cairn Primary School, </a:t>
            </a:r>
            <a:r>
              <a:rPr lang="en-GB" dirty="0" err="1"/>
              <a:t>Maybole</a:t>
            </a:r>
            <a:endParaRPr lang="en-GB" dirty="0"/>
          </a:p>
        </p:txBody>
      </p:sp>
    </p:spTree>
    <p:extLst>
      <p:ext uri="{BB962C8B-B14F-4D97-AF65-F5344CB8AC3E}">
        <p14:creationId xmlns:p14="http://schemas.microsoft.com/office/powerpoint/2010/main" val="3090122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0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155"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572"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BBAD3-DC38-422B-9731-C365B00627D6}"/>
              </a:ext>
            </a:extLst>
          </p:cNvPr>
          <p:cNvSpPr>
            <a:spLocks noGrp="1"/>
          </p:cNvSpPr>
          <p:nvPr>
            <p:ph idx="1"/>
          </p:nvPr>
        </p:nvSpPr>
        <p:spPr>
          <a:xfrm>
            <a:off x="838200" y="3271101"/>
            <a:ext cx="10515600" cy="2905862"/>
          </a:xfrm>
        </p:spPr>
        <p:txBody>
          <a:bodyPr/>
          <a:lstStyle/>
          <a:p>
            <a:endParaRPr lang="en-GB" dirty="0"/>
          </a:p>
          <a:p>
            <a:endParaRPr lang="en-GB" dirty="0"/>
          </a:p>
        </p:txBody>
      </p:sp>
      <p:sp>
        <p:nvSpPr>
          <p:cNvPr id="6" name="Rectangle 5">
            <a:extLst>
              <a:ext uri="{FF2B5EF4-FFF2-40B4-BE49-F238E27FC236}">
                <a16:creationId xmlns:a16="http://schemas.microsoft.com/office/drawing/2014/main" id="{04B886C7-E69B-44B8-94F6-96F4F9055AC8}"/>
              </a:ext>
            </a:extLst>
          </p:cNvPr>
          <p:cNvSpPr/>
          <p:nvPr/>
        </p:nvSpPr>
        <p:spPr>
          <a:xfrm>
            <a:off x="370786" y="349181"/>
            <a:ext cx="8028495" cy="461665"/>
          </a:xfrm>
          <a:prstGeom prst="rect">
            <a:avLst/>
          </a:prstGeom>
        </p:spPr>
        <p:txBody>
          <a:bodyPr wrap="square">
            <a:spAutoFit/>
          </a:bodyPr>
          <a:lstStyle/>
          <a:p>
            <a:r>
              <a:rPr lang="en-GB" b="1" dirty="0">
                <a:highlight>
                  <a:srgbClr val="00FFFF"/>
                </a:highlight>
                <a:latin typeface="Comic Sans MS" panose="030F0702030302020204" pitchFamily="66" charset="0"/>
              </a:rPr>
              <a:t>For </a:t>
            </a:r>
            <a:r>
              <a:rPr lang="en-GB" sz="2400" b="1" dirty="0">
                <a:highlight>
                  <a:srgbClr val="00FFFF"/>
                </a:highlight>
                <a:latin typeface="Comic Sans MS" panose="030F0702030302020204" pitchFamily="66" charset="0"/>
              </a:rPr>
              <a:t>P5/6/7 </a:t>
            </a:r>
            <a:r>
              <a:rPr lang="en-GB" b="1" dirty="0">
                <a:highlight>
                  <a:srgbClr val="00FFFF"/>
                </a:highlight>
                <a:latin typeface="Comic Sans MS" panose="030F0702030302020204" pitchFamily="66" charset="0"/>
              </a:rPr>
              <a:t>(or anyone who wants to practise these numbers) </a:t>
            </a:r>
            <a:endParaRPr lang="en-GB" sz="1100" dirty="0"/>
          </a:p>
        </p:txBody>
      </p:sp>
      <p:sp>
        <p:nvSpPr>
          <p:cNvPr id="7" name="Speech Bubble: Oval 6">
            <a:extLst>
              <a:ext uri="{FF2B5EF4-FFF2-40B4-BE49-F238E27FC236}">
                <a16:creationId xmlns:a16="http://schemas.microsoft.com/office/drawing/2014/main" id="{C853EFBB-1E7E-438F-BD03-46B4814A854B}"/>
              </a:ext>
            </a:extLst>
          </p:cNvPr>
          <p:cNvSpPr/>
          <p:nvPr/>
        </p:nvSpPr>
        <p:spPr>
          <a:xfrm>
            <a:off x="1078437" y="927815"/>
            <a:ext cx="10324214" cy="1670354"/>
          </a:xfrm>
          <a:prstGeom prst="wedgeEllipseCallout">
            <a:avLst>
              <a:gd name="adj1" fmla="val 48858"/>
              <a:gd name="adj2" fmla="val -90332"/>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omic Sans MS" panose="030F0702030302020204" pitchFamily="66" charset="0"/>
              </a:rPr>
              <a:t>Now that you have learnt or remembered your numbers, test yourself with these tasks. You can choose one or do them all!</a:t>
            </a:r>
          </a:p>
        </p:txBody>
      </p:sp>
      <p:sp>
        <p:nvSpPr>
          <p:cNvPr id="8" name="TextBox 7">
            <a:extLst>
              <a:ext uri="{FF2B5EF4-FFF2-40B4-BE49-F238E27FC236}">
                <a16:creationId xmlns:a16="http://schemas.microsoft.com/office/drawing/2014/main" id="{DE524AE1-03A4-4785-8ED7-0EAAE1F8A385}"/>
              </a:ext>
            </a:extLst>
          </p:cNvPr>
          <p:cNvSpPr txBox="1"/>
          <p:nvPr/>
        </p:nvSpPr>
        <p:spPr>
          <a:xfrm>
            <a:off x="295373" y="2982212"/>
            <a:ext cx="5966987" cy="1754326"/>
          </a:xfrm>
          <a:prstGeom prst="rect">
            <a:avLst/>
          </a:prstGeom>
          <a:solidFill>
            <a:srgbClr val="CCFFFF"/>
          </a:solidFill>
          <a:ln w="38100">
            <a:solidFill>
              <a:schemeClr val="tx1"/>
            </a:solidFill>
            <a:prstDash val="lgDashDot"/>
          </a:ln>
        </p:spPr>
        <p:txBody>
          <a:bodyPr wrap="square" rtlCol="0">
            <a:spAutoFit/>
          </a:bodyPr>
          <a:lstStyle/>
          <a:p>
            <a:pPr algn="ctr"/>
            <a:r>
              <a:rPr lang="en-GB" b="1" dirty="0">
                <a:latin typeface="Comic Sans MS" panose="030F0702030302020204" pitchFamily="66" charset="0"/>
              </a:rPr>
              <a:t>Education City Game</a:t>
            </a:r>
          </a:p>
          <a:p>
            <a:pPr algn="ctr"/>
            <a:r>
              <a:rPr lang="en-GB" dirty="0">
                <a:latin typeface="Comic Sans MS" panose="030F0702030302020204" pitchFamily="66" charset="0"/>
              </a:rPr>
              <a:t>Log on to Education City and follow this pathway to find a numbers </a:t>
            </a:r>
            <a:r>
              <a:rPr lang="en-GB" dirty="0" err="1">
                <a:latin typeface="Comic Sans MS" panose="030F0702030302020204" pitchFamily="66" charset="0"/>
              </a:rPr>
              <a:t>game:</a:t>
            </a:r>
            <a:r>
              <a:rPr lang="en-GB" b="1" dirty="0" err="1">
                <a:highlight>
                  <a:srgbClr val="FFFF00"/>
                </a:highlight>
                <a:latin typeface="Comic Sans MS" panose="030F0702030302020204" pitchFamily="66" charset="0"/>
              </a:rPr>
              <a:t>Subjects</a:t>
            </a:r>
            <a:r>
              <a:rPr lang="en-GB" b="1" dirty="0">
                <a:highlight>
                  <a:srgbClr val="FFFF00"/>
                </a:highlight>
                <a:latin typeface="Comic Sans MS" panose="030F0702030302020204" pitchFamily="66" charset="0"/>
              </a:rPr>
              <a:t> &gt; French &gt; Second &gt; Second*&gt; Activities &gt;  “</a:t>
            </a:r>
            <a:r>
              <a:rPr lang="en-GB" b="1" dirty="0" err="1">
                <a:highlight>
                  <a:srgbClr val="FFFF00"/>
                </a:highlight>
                <a:latin typeface="Comic Sans MS" panose="030F0702030302020204" pitchFamily="66" charset="0"/>
              </a:rPr>
              <a:t>Quatrevingtaine</a:t>
            </a:r>
            <a:r>
              <a:rPr lang="en-GB" b="1" dirty="0">
                <a:highlight>
                  <a:srgbClr val="FFFF00"/>
                </a:highlight>
                <a:latin typeface="Comic Sans MS" panose="030F0702030302020204" pitchFamily="66" charset="0"/>
              </a:rPr>
              <a:t>” </a:t>
            </a:r>
            <a:r>
              <a:rPr lang="en-GB" dirty="0">
                <a:latin typeface="Comic Sans MS" panose="030F0702030302020204" pitchFamily="66" charset="0"/>
              </a:rPr>
              <a:t>You’ll need to recognise numbers between 40 and 80 to complete a puzzle. Good luck/Bonne chance!</a:t>
            </a:r>
          </a:p>
        </p:txBody>
      </p:sp>
      <p:sp>
        <p:nvSpPr>
          <p:cNvPr id="9" name="TextBox 8">
            <a:extLst>
              <a:ext uri="{FF2B5EF4-FFF2-40B4-BE49-F238E27FC236}">
                <a16:creationId xmlns:a16="http://schemas.microsoft.com/office/drawing/2014/main" id="{0F8B40D5-4C2C-4681-8A31-01DD246A43BB}"/>
              </a:ext>
            </a:extLst>
          </p:cNvPr>
          <p:cNvSpPr txBox="1"/>
          <p:nvPr/>
        </p:nvSpPr>
        <p:spPr>
          <a:xfrm>
            <a:off x="6805187" y="3446208"/>
            <a:ext cx="4928925" cy="2062103"/>
          </a:xfrm>
          <a:prstGeom prst="rect">
            <a:avLst/>
          </a:prstGeom>
          <a:solidFill>
            <a:srgbClr val="FFCCFF"/>
          </a:solidFill>
          <a:ln w="38100">
            <a:solidFill>
              <a:schemeClr val="tx1"/>
            </a:solidFill>
            <a:prstDash val="sysDash"/>
          </a:ln>
        </p:spPr>
        <p:txBody>
          <a:bodyPr wrap="square" rtlCol="0">
            <a:spAutoFit/>
          </a:bodyPr>
          <a:lstStyle/>
          <a:p>
            <a:pPr algn="ctr"/>
            <a:r>
              <a:rPr lang="en-GB" sz="2400" b="1" dirty="0">
                <a:latin typeface="Comic Sans MS" panose="030F0702030302020204" pitchFamily="66" charset="0"/>
              </a:rPr>
              <a:t>Number Hunt</a:t>
            </a:r>
          </a:p>
          <a:p>
            <a:r>
              <a:rPr lang="en-GB" dirty="0">
                <a:latin typeface="Comic Sans MS" panose="030F0702030302020204" pitchFamily="66" charset="0"/>
              </a:rPr>
              <a:t>There are numbers all around! Hunt around your house and any outside space you have for as many numbers between 0 and 99 as you can. When you find one, say the number out loud in French. How many can you find? </a:t>
            </a:r>
            <a:r>
              <a:rPr lang="en-GB" sz="1400" i="1" dirty="0">
                <a:latin typeface="Comic Sans MS" panose="030F0702030302020204" pitchFamily="66" charset="0"/>
              </a:rPr>
              <a:t>(Tip – look at books, your front door, a calendar etc)</a:t>
            </a:r>
            <a:endParaRPr lang="en-GB" i="1" dirty="0">
              <a:latin typeface="Comic Sans MS" panose="030F0702030302020204" pitchFamily="66" charset="0"/>
            </a:endParaRPr>
          </a:p>
        </p:txBody>
      </p:sp>
      <p:sp>
        <p:nvSpPr>
          <p:cNvPr id="10" name="TextBox 9">
            <a:extLst>
              <a:ext uri="{FF2B5EF4-FFF2-40B4-BE49-F238E27FC236}">
                <a16:creationId xmlns:a16="http://schemas.microsoft.com/office/drawing/2014/main" id="{94B8F39D-88FD-46C9-8D3D-EC57107C73C5}"/>
              </a:ext>
            </a:extLst>
          </p:cNvPr>
          <p:cNvSpPr txBox="1"/>
          <p:nvPr/>
        </p:nvSpPr>
        <p:spPr>
          <a:xfrm>
            <a:off x="303736" y="5120581"/>
            <a:ext cx="5966987" cy="1261884"/>
          </a:xfrm>
          <a:prstGeom prst="rect">
            <a:avLst/>
          </a:prstGeom>
          <a:solidFill>
            <a:srgbClr val="FFFFCC"/>
          </a:solidFill>
          <a:ln w="38100">
            <a:solidFill>
              <a:schemeClr val="tx1"/>
            </a:solidFill>
            <a:prstDash val="lgDashDotDot"/>
          </a:ln>
        </p:spPr>
        <p:txBody>
          <a:bodyPr wrap="square" rtlCol="0">
            <a:spAutoFit/>
          </a:bodyPr>
          <a:lstStyle/>
          <a:p>
            <a:pPr algn="ctr"/>
            <a:r>
              <a:rPr lang="en-GB" sz="2000" b="1" dirty="0">
                <a:latin typeface="Comic Sans MS" panose="030F0702030302020204" pitchFamily="66" charset="0"/>
              </a:rPr>
              <a:t>Sing along with Alain le Lait </a:t>
            </a:r>
          </a:p>
          <a:p>
            <a:pPr algn="ctr"/>
            <a:r>
              <a:rPr lang="en-GB" sz="2000" b="1" dirty="0">
                <a:latin typeface="Comic Sans MS" panose="030F0702030302020204" pitchFamily="66" charset="0"/>
              </a:rPr>
              <a:t>Numbers 70-100</a:t>
            </a:r>
          </a:p>
          <a:p>
            <a:r>
              <a:rPr lang="en-GB" dirty="0">
                <a:latin typeface="Comic Sans MS" panose="030F0702030302020204" pitchFamily="66" charset="0"/>
                <a:hlinkClick r:id="rId2"/>
              </a:rPr>
              <a:t>Here’s a song from Alain Le Lait to help you remember how to say numbers 70-100.</a:t>
            </a:r>
            <a:endParaRPr lang="en-GB"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B41E87C5-B446-41AB-BBF1-DB54A024082D}"/>
              </a:ext>
            </a:extLst>
          </p:cNvPr>
          <p:cNvSpPr>
            <a:spLocks noGrp="1"/>
          </p:cNvSpPr>
          <p:nvPr>
            <p:ph type="sldNum" sz="quarter" idx="12"/>
          </p:nvPr>
        </p:nvSpPr>
        <p:spPr/>
        <p:txBody>
          <a:bodyPr/>
          <a:lstStyle/>
          <a:p>
            <a:fld id="{FA7C0B28-F745-45FE-91B1-75309DC7FF0D}" type="slidenum">
              <a:rPr lang="en-GB" smtClean="0"/>
              <a:t>9</a:t>
            </a:fld>
            <a:endParaRPr lang="en-GB"/>
          </a:p>
        </p:txBody>
      </p:sp>
      <p:sp>
        <p:nvSpPr>
          <p:cNvPr id="4" name="Date Placeholder 3">
            <a:extLst>
              <a:ext uri="{FF2B5EF4-FFF2-40B4-BE49-F238E27FC236}">
                <a16:creationId xmlns:a16="http://schemas.microsoft.com/office/drawing/2014/main" id="{B8415349-6160-48C7-8EB3-C260969460A0}"/>
              </a:ext>
            </a:extLst>
          </p:cNvPr>
          <p:cNvSpPr>
            <a:spLocks noGrp="1"/>
          </p:cNvSpPr>
          <p:nvPr>
            <p:ph type="dt" sz="half" idx="10"/>
          </p:nvPr>
        </p:nvSpPr>
        <p:spPr>
          <a:xfrm>
            <a:off x="838200" y="6461495"/>
            <a:ext cx="2743200" cy="365125"/>
          </a:xfrm>
        </p:spPr>
        <p:txBody>
          <a:bodyPr/>
          <a:lstStyle/>
          <a:p>
            <a:fld id="{58FB2439-6A8B-4200-B678-39E55B44A0C7}" type="datetime1">
              <a:rPr lang="en-GB" smtClean="0"/>
              <a:t>10/06/2020</a:t>
            </a:fld>
            <a:endParaRPr lang="en-GB" dirty="0"/>
          </a:p>
        </p:txBody>
      </p:sp>
      <p:sp>
        <p:nvSpPr>
          <p:cNvPr id="5" name="Footer Placeholder 4">
            <a:extLst>
              <a:ext uri="{FF2B5EF4-FFF2-40B4-BE49-F238E27FC236}">
                <a16:creationId xmlns:a16="http://schemas.microsoft.com/office/drawing/2014/main" id="{100BA24D-E199-4EFE-A594-2BE97D280CBA}"/>
              </a:ext>
            </a:extLst>
          </p:cNvPr>
          <p:cNvSpPr>
            <a:spLocks noGrp="1"/>
          </p:cNvSpPr>
          <p:nvPr>
            <p:ph type="ftr" sz="quarter" idx="11"/>
          </p:nvPr>
        </p:nvSpPr>
        <p:spPr>
          <a:xfrm>
            <a:off x="4038600" y="6430531"/>
            <a:ext cx="4114800" cy="365125"/>
          </a:xfrm>
        </p:spPr>
        <p:txBody>
          <a:bodyPr/>
          <a:lstStyle/>
          <a:p>
            <a:r>
              <a:rPr lang="en-GB" dirty="0"/>
              <a:t>Created by Catrin Hughes, Cairn Primary School, </a:t>
            </a:r>
            <a:r>
              <a:rPr lang="en-GB" dirty="0" err="1"/>
              <a:t>Maybole</a:t>
            </a:r>
            <a:endParaRPr lang="en-GB" dirty="0"/>
          </a:p>
        </p:txBody>
      </p:sp>
    </p:spTree>
    <p:extLst>
      <p:ext uri="{BB962C8B-B14F-4D97-AF65-F5344CB8AC3E}">
        <p14:creationId xmlns:p14="http://schemas.microsoft.com/office/powerpoint/2010/main" val="4225535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1187</Words>
  <Application>Microsoft Office PowerPoint</Application>
  <PresentationFormat>Widescreen</PresentationFormat>
  <Paragraphs>159</Paragraphs>
  <Slides>9</Slides>
  <Notes>0</Notes>
  <HiddenSlides>0</HiddenSlides>
  <MMClips>29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Times New Roman</vt:lpstr>
      <vt:lpstr>Office Theme</vt:lpstr>
      <vt:lpstr>PowerPoint Presentation</vt:lpstr>
      <vt:lpstr>PowerPoint Presentation</vt:lpstr>
      <vt:lpstr>                                       Les chiffres 0-10  1. Listen to the words (click on the speaker icon).  2. Listen to the words again (click on the speaker icon again). 3. Say the words. </vt:lpstr>
      <vt:lpstr>                                       Les chiffres 11-20 1. Listen to the words (click on the speaker icon).  2. Listen to the words again (click on the speaker icon again). 3. Say the words.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Hughes, Catrin</dc:creator>
  <cp:lastModifiedBy>Hughes, Catrin</cp:lastModifiedBy>
  <cp:revision>73</cp:revision>
  <dcterms:created xsi:type="dcterms:W3CDTF">2020-04-21T08:48:17Z</dcterms:created>
  <dcterms:modified xsi:type="dcterms:W3CDTF">2020-06-10T09:30:28Z</dcterms:modified>
</cp:coreProperties>
</file>