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3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7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6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5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0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60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6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2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7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A849-F85C-4B8D-BCF7-8DEC6E997A21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41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294" y="0"/>
            <a:ext cx="10515600" cy="724086"/>
          </a:xfrm>
        </p:spPr>
        <p:txBody>
          <a:bodyPr>
            <a:normAutofit/>
          </a:bodyPr>
          <a:lstStyle/>
          <a:p>
            <a:r>
              <a:rPr lang="en-GB" dirty="0" smtClean="0"/>
              <a:t>Passage </a:t>
            </a:r>
            <a:r>
              <a:rPr lang="en-GB" dirty="0" smtClean="0"/>
              <a:t>4 – Scent Hounds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847164"/>
            <a:ext cx="11353800" cy="601083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In your own words,</a:t>
            </a:r>
            <a:r>
              <a:rPr lang="en-GB" dirty="0" smtClean="0"/>
              <a:t> what do Scent Hounds specialise in?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does the word “quarry” mean?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Explain </a:t>
            </a:r>
            <a:r>
              <a:rPr lang="en-GB" b="1" dirty="0" smtClean="0"/>
              <a:t>in your own words</a:t>
            </a:r>
            <a:r>
              <a:rPr lang="en-GB" dirty="0" smtClean="0"/>
              <a:t>, why scent hounds don’t need to be as fast or agile as sight hounds?</a:t>
            </a:r>
          </a:p>
          <a:p>
            <a:pPr marL="514350" indent="-514350">
              <a:buAutoNum type="arabicPeriod"/>
            </a:pPr>
            <a:r>
              <a:rPr lang="en-GB" dirty="0" smtClean="0"/>
              <a:t>Comment on the writer’s use of word choice in “agile”.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words, </a:t>
            </a:r>
            <a:r>
              <a:rPr lang="en-GB" dirty="0" smtClean="0"/>
              <a:t>why are the noses of scent hounds large, with “deep, open nostrils”?</a:t>
            </a:r>
            <a:endParaRPr lang="en-GB" b="1" dirty="0" smtClean="0"/>
          </a:p>
          <a:p>
            <a:pPr marL="514350" indent="-514350">
              <a:buAutoNum type="arabicPeriod"/>
            </a:pPr>
            <a:r>
              <a:rPr lang="en-GB" dirty="0" smtClean="0"/>
              <a:t>Comment on the word choice of “endurance”.</a:t>
            </a:r>
          </a:p>
          <a:p>
            <a:pPr marL="514350" indent="-514350">
              <a:buAutoNum type="arabicPeriod"/>
            </a:pPr>
            <a:r>
              <a:rPr lang="en-GB" dirty="0" smtClean="0"/>
              <a:t>In your own words, why were scent hounds “selectively bred”?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</a:t>
            </a:r>
            <a:r>
              <a:rPr lang="en-GB" dirty="0" smtClean="0"/>
              <a:t>, how are hunters alerted to the hound’s location?</a:t>
            </a:r>
          </a:p>
          <a:p>
            <a:pPr marL="514350" indent="-514350">
              <a:buAutoNum type="arabicPeriod"/>
            </a:pPr>
            <a:r>
              <a:rPr lang="en-GB" dirty="0" smtClean="0"/>
              <a:t>a) What was the purpose of this piece? (a) to inform  (b) to entertain  (c) to persuade?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b) Give a reason for your answer.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294" y="0"/>
            <a:ext cx="10515600" cy="724086"/>
          </a:xfrm>
        </p:spPr>
        <p:txBody>
          <a:bodyPr>
            <a:normAutofit/>
          </a:bodyPr>
          <a:lstStyle/>
          <a:p>
            <a:r>
              <a:rPr lang="en-GB" dirty="0" smtClean="0"/>
              <a:t>Passage </a:t>
            </a:r>
            <a:r>
              <a:rPr lang="en-GB" dirty="0" smtClean="0"/>
              <a:t>5 – Going Solo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847164"/>
            <a:ext cx="11353800" cy="601083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When did the ship arrive at the docks?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does the writer’s use of language help the reader to understand the manner in which the boat came into the docks.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words,</a:t>
            </a:r>
            <a:r>
              <a:rPr lang="en-GB" dirty="0" smtClean="0"/>
              <a:t> what does Dahl immediately do?</a:t>
            </a:r>
            <a:endParaRPr lang="en-GB" b="1" dirty="0"/>
          </a:p>
          <a:p>
            <a:pPr marL="514350" indent="-514350">
              <a:buAutoNum type="arabicPeriod"/>
            </a:pPr>
            <a:r>
              <a:rPr lang="en-GB" b="1" dirty="0" smtClean="0"/>
              <a:t>In your own words,</a:t>
            </a:r>
            <a:r>
              <a:rPr lang="en-GB" dirty="0" smtClean="0"/>
              <a:t> why was Dahl “shaking with excitement”?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long had it been since he had last spoke to his mother?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words, </a:t>
            </a:r>
            <a:r>
              <a:rPr lang="en-GB" dirty="0" smtClean="0"/>
              <a:t>what could his mother “not possibly have known”?</a:t>
            </a:r>
          </a:p>
          <a:p>
            <a:pPr marL="514350" indent="-514350">
              <a:buAutoNum type="arabicPeriod"/>
            </a:pPr>
            <a:r>
              <a:rPr lang="en-GB" dirty="0" smtClean="0"/>
              <a:t>Where is Bexley situated?</a:t>
            </a:r>
          </a:p>
          <a:p>
            <a:pPr marL="514350" indent="-514350">
              <a:buAutoNum type="arabicPeriod"/>
            </a:pPr>
            <a:r>
              <a:rPr lang="en-GB" dirty="0" smtClean="0"/>
              <a:t>Write down an adjective used to describe the operator.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does the operator suggest has happened to his family?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</a:t>
            </a:r>
            <a:r>
              <a:rPr lang="en-GB" dirty="0" smtClean="0"/>
              <a:t>, what does Dahl think the operator is too kind to say.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6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294" y="0"/>
            <a:ext cx="10515600" cy="724086"/>
          </a:xfrm>
        </p:spPr>
        <p:txBody>
          <a:bodyPr>
            <a:normAutofit/>
          </a:bodyPr>
          <a:lstStyle/>
          <a:p>
            <a:r>
              <a:rPr lang="en-GB" dirty="0" smtClean="0"/>
              <a:t>Passage </a:t>
            </a:r>
            <a:r>
              <a:rPr lang="en-GB" dirty="0" smtClean="0"/>
              <a:t>6 </a:t>
            </a:r>
            <a:r>
              <a:rPr lang="en-GB" dirty="0" smtClean="0"/>
              <a:t>– </a:t>
            </a:r>
            <a:r>
              <a:rPr lang="en-GB" dirty="0" smtClean="0"/>
              <a:t>Witches and Fairies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847164"/>
            <a:ext cx="11353800" cy="601083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In your own words, </a:t>
            </a:r>
            <a:r>
              <a:rPr lang="en-GB" dirty="0" smtClean="0"/>
              <a:t>since when have witches and fairies been associated?</a:t>
            </a:r>
          </a:p>
          <a:p>
            <a:pPr marL="514350" indent="-514350">
              <a:buAutoNum type="arabicPeriod"/>
            </a:pPr>
            <a:r>
              <a:rPr lang="en-GB" dirty="0" smtClean="0"/>
              <a:t>Comment on the writer’s use of sentence structure in paragraph 1.</a:t>
            </a:r>
          </a:p>
          <a:p>
            <a:pPr marL="514350" indent="-514350">
              <a:buAutoNum type="arabicPeriod"/>
            </a:pPr>
            <a:r>
              <a:rPr lang="en-GB" dirty="0" smtClean="0"/>
              <a:t>From the context surrounding it, what does the word “nocturnal” mean?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 you think “no dearth of theories” means?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 researchers claim fairies actually are?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words,</a:t>
            </a:r>
            <a:r>
              <a:rPr lang="en-GB" dirty="0" smtClean="0"/>
              <a:t> what did Central European invaders do?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words, </a:t>
            </a:r>
            <a:r>
              <a:rPr lang="en-GB" dirty="0" smtClean="0"/>
              <a:t>what do Goblins specialise in?</a:t>
            </a:r>
          </a:p>
          <a:p>
            <a:pPr marL="514350" indent="-514350">
              <a:buAutoNum type="arabicPeriod"/>
            </a:pPr>
            <a:r>
              <a:rPr lang="en-GB" dirty="0" smtClean="0"/>
              <a:t>Comment on the word choice of “delight” in the third paragraph.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In your own words, </a:t>
            </a:r>
            <a:r>
              <a:rPr lang="en-GB" dirty="0" smtClean="0"/>
              <a:t>what to Hobgoblins specialise in?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b="1" dirty="0" smtClean="0"/>
              <a:t>In your own words,</a:t>
            </a:r>
            <a:r>
              <a:rPr lang="en-GB" dirty="0" smtClean="0"/>
              <a:t> why are fairies dangerous at sea?</a:t>
            </a: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Comment </a:t>
            </a:r>
            <a:r>
              <a:rPr lang="en-GB" dirty="0"/>
              <a:t>on the writer’s use of sentence structure in the final paragraph.</a:t>
            </a:r>
          </a:p>
          <a:p>
            <a:pPr marL="514350" indent="-514350"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1919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425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Passage 4 – Scent Hounds</vt:lpstr>
      <vt:lpstr>Passage 5 – Going Solo</vt:lpstr>
      <vt:lpstr>Passage 6 – Witches and Fairies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1 - Boy</dc:title>
  <dc:creator>G McVicar</dc:creator>
  <cp:lastModifiedBy>G McVicar</cp:lastModifiedBy>
  <cp:revision>10</cp:revision>
  <cp:lastPrinted>2017-03-23T16:26:10Z</cp:lastPrinted>
  <dcterms:created xsi:type="dcterms:W3CDTF">2017-02-17T14:12:08Z</dcterms:created>
  <dcterms:modified xsi:type="dcterms:W3CDTF">2017-03-23T16:33:23Z</dcterms:modified>
</cp:coreProperties>
</file>