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3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7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6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5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0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60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6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2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7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A849-F85C-4B8D-BCF7-8DEC6E997A2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C927-2E57-4E32-A2FD-BE33ACF1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41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294" y="0"/>
            <a:ext cx="10515600" cy="724086"/>
          </a:xfrm>
        </p:spPr>
        <p:txBody>
          <a:bodyPr>
            <a:normAutofit/>
          </a:bodyPr>
          <a:lstStyle/>
          <a:p>
            <a:r>
              <a:rPr lang="en-GB" dirty="0" smtClean="0"/>
              <a:t>Passage 1 - Boy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847164"/>
            <a:ext cx="11353800" cy="6010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1.	Explain </a:t>
            </a:r>
            <a:r>
              <a:rPr lang="en-GB" b="1" dirty="0"/>
              <a:t>in your own words</a:t>
            </a:r>
            <a:r>
              <a:rPr lang="en-GB" dirty="0"/>
              <a:t> what ‘spurred on’ means.</a:t>
            </a:r>
          </a:p>
          <a:p>
            <a:pPr marL="0" indent="0">
              <a:buNone/>
            </a:pPr>
            <a:r>
              <a:rPr lang="en-GB" dirty="0"/>
              <a:t>2.	‘The engine roared’ is an example of what </a:t>
            </a:r>
            <a:r>
              <a:rPr lang="en-GB" dirty="0" smtClean="0"/>
              <a:t>technique?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3a)</a:t>
            </a:r>
            <a:r>
              <a:rPr lang="en-GB" dirty="0"/>
              <a:t>	Identify the imagery used to describe how the driver clutched the steering </a:t>
            </a:r>
            <a:r>
              <a:rPr lang="en-GB" dirty="0" smtClean="0"/>
              <a:t>	wheel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 smtClean="0"/>
              <a:t>  b)</a:t>
            </a:r>
            <a:r>
              <a:rPr lang="en-GB" dirty="0"/>
              <a:t>	What does this show you about how </a:t>
            </a:r>
            <a:r>
              <a:rPr lang="en-GB" dirty="0" smtClean="0"/>
              <a:t>she </a:t>
            </a:r>
            <a:r>
              <a:rPr lang="en-GB" dirty="0"/>
              <a:t>held on?</a:t>
            </a:r>
          </a:p>
          <a:p>
            <a:pPr marL="0" indent="0">
              <a:buNone/>
            </a:pPr>
            <a:r>
              <a:rPr lang="en-GB" dirty="0"/>
              <a:t>4.	Which words show that the ‘ancient sister’ panicked when she went round </a:t>
            </a:r>
            <a:r>
              <a:rPr lang="en-GB" dirty="0" smtClean="0"/>
              <a:t>	the </a:t>
            </a:r>
            <a:r>
              <a:rPr lang="en-GB" dirty="0"/>
              <a:t>bend in the road?</a:t>
            </a:r>
          </a:p>
          <a:p>
            <a:pPr marL="0" indent="0">
              <a:buNone/>
            </a:pPr>
            <a:r>
              <a:rPr lang="en-GB" dirty="0"/>
              <a:t>5.          Comment on the writer’s use of sentence structure in lines </a:t>
            </a:r>
            <a:r>
              <a:rPr lang="en-GB" dirty="0" smtClean="0"/>
              <a:t>4-5.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6.	</a:t>
            </a:r>
            <a:r>
              <a:rPr lang="en-GB" b="1" dirty="0"/>
              <a:t>In your own words</a:t>
            </a:r>
            <a:r>
              <a:rPr lang="en-GB" dirty="0"/>
              <a:t>, why do they crash into a hedge?</a:t>
            </a:r>
          </a:p>
          <a:p>
            <a:pPr marL="0" indent="0">
              <a:buNone/>
            </a:pPr>
            <a:r>
              <a:rPr lang="en-GB" dirty="0"/>
              <a:t>7.	What words or phrases does the writer use to make the description of the </a:t>
            </a:r>
            <a:r>
              <a:rPr lang="en-GB" dirty="0" smtClean="0"/>
              <a:t>	crash </a:t>
            </a:r>
            <a:r>
              <a:rPr lang="en-GB" dirty="0"/>
              <a:t>and what </a:t>
            </a:r>
            <a:r>
              <a:rPr lang="en-GB" dirty="0" smtClean="0"/>
              <a:t>happens </a:t>
            </a:r>
            <a:r>
              <a:rPr lang="en-GB" dirty="0"/>
              <a:t>to the passengers funny?</a:t>
            </a:r>
          </a:p>
          <a:p>
            <a:pPr marL="0" indent="0">
              <a:buNone/>
            </a:pPr>
            <a:r>
              <a:rPr lang="en-GB" dirty="0"/>
              <a:t>8.	What expression shows it was surprising nobody was hurt?</a:t>
            </a:r>
          </a:p>
          <a:p>
            <a:pPr marL="0" indent="0">
              <a:buNone/>
            </a:pPr>
            <a:r>
              <a:rPr lang="en-GB" dirty="0"/>
              <a:t>9.	</a:t>
            </a:r>
            <a:r>
              <a:rPr lang="en-GB" b="1" dirty="0"/>
              <a:t>In your own words, w</a:t>
            </a:r>
            <a:r>
              <a:rPr lang="en-GB" dirty="0"/>
              <a:t>hat happens to the narrator’s nose?</a:t>
            </a:r>
          </a:p>
          <a:p>
            <a:pPr marL="0" indent="0">
              <a:buNone/>
            </a:pPr>
            <a:r>
              <a:rPr lang="en-GB" dirty="0"/>
              <a:t>10.	Identify three example of onomatopoeia from the passage.</a:t>
            </a:r>
          </a:p>
        </p:txBody>
      </p:sp>
    </p:spTree>
    <p:extLst>
      <p:ext uri="{BB962C8B-B14F-4D97-AF65-F5344CB8AC3E}">
        <p14:creationId xmlns:p14="http://schemas.microsoft.com/office/powerpoint/2010/main" val="1957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294" y="0"/>
            <a:ext cx="10515600" cy="724086"/>
          </a:xfrm>
        </p:spPr>
        <p:txBody>
          <a:bodyPr>
            <a:normAutofit/>
          </a:bodyPr>
          <a:lstStyle/>
          <a:p>
            <a:r>
              <a:rPr lang="en-GB" dirty="0" smtClean="0"/>
              <a:t>Passage 2 – History of China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847164"/>
            <a:ext cx="11353800" cy="6010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1.	Which adjective describes China’s civilization?</a:t>
            </a:r>
          </a:p>
          <a:p>
            <a:pPr marL="0" indent="0">
              <a:buNone/>
            </a:pPr>
            <a:r>
              <a:rPr lang="en-GB" dirty="0"/>
              <a:t>2.	</a:t>
            </a:r>
            <a:r>
              <a:rPr lang="en-GB" b="1" dirty="0"/>
              <a:t>In your own words</a:t>
            </a:r>
            <a:r>
              <a:rPr lang="en-GB" dirty="0"/>
              <a:t>, how did the China develop over time? From….to….</a:t>
            </a:r>
          </a:p>
          <a:p>
            <a:pPr marL="0" indent="0">
              <a:buNone/>
            </a:pPr>
            <a:r>
              <a:rPr lang="en-GB" dirty="0" smtClean="0"/>
              <a:t>3.</a:t>
            </a:r>
            <a:r>
              <a:rPr lang="en-GB" dirty="0"/>
              <a:t>	Who is the oldest hominoid in China? </a:t>
            </a:r>
          </a:p>
          <a:p>
            <a:pPr marL="0" indent="0">
              <a:buNone/>
            </a:pPr>
            <a:r>
              <a:rPr lang="en-GB" dirty="0" smtClean="0"/>
              <a:t>4. a)</a:t>
            </a:r>
            <a:r>
              <a:rPr lang="en-GB" dirty="0"/>
              <a:t>	What is China’s oldest dynasty?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b)</a:t>
            </a:r>
            <a:r>
              <a:rPr lang="en-GB" dirty="0"/>
              <a:t>	From the context surrounding it, what does ‘dynasty’ mean?</a:t>
            </a:r>
          </a:p>
          <a:p>
            <a:pPr marL="0" indent="0">
              <a:buNone/>
            </a:pPr>
            <a:r>
              <a:rPr lang="en-GB" dirty="0" smtClean="0"/>
              <a:t>5. a)</a:t>
            </a:r>
            <a:r>
              <a:rPr lang="en-GB" dirty="0"/>
              <a:t>	From the context surrounding it, what do you think ‘eminent’ means?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b)</a:t>
            </a:r>
            <a:r>
              <a:rPr lang="en-GB" dirty="0"/>
              <a:t>	Name two of these ‘eminent people’.</a:t>
            </a:r>
          </a:p>
          <a:p>
            <a:pPr marL="0" indent="0">
              <a:buNone/>
            </a:pPr>
            <a:r>
              <a:rPr lang="en-GB" dirty="0" smtClean="0"/>
              <a:t>6.</a:t>
            </a:r>
            <a:r>
              <a:rPr lang="en-GB" dirty="0"/>
              <a:t>	</a:t>
            </a:r>
            <a:r>
              <a:rPr lang="en-GB" b="1" dirty="0"/>
              <a:t>In your own words</a:t>
            </a:r>
            <a:r>
              <a:rPr lang="en-GB" dirty="0"/>
              <a:t>, what have these people done for China’s culture?</a:t>
            </a:r>
          </a:p>
          <a:p>
            <a:pPr marL="0" indent="0">
              <a:buNone/>
            </a:pPr>
            <a:r>
              <a:rPr lang="en-GB" dirty="0" smtClean="0"/>
              <a:t>7. </a:t>
            </a:r>
            <a:r>
              <a:rPr lang="en-GB" dirty="0"/>
              <a:t>	What is the effect of the list at the end of paragraph 2?</a:t>
            </a:r>
          </a:p>
          <a:p>
            <a:pPr marL="0" indent="0">
              <a:buNone/>
            </a:pPr>
            <a:r>
              <a:rPr lang="en-GB" dirty="0"/>
              <a:t>8.	Name two of China’s five major stages.</a:t>
            </a:r>
          </a:p>
          <a:p>
            <a:pPr marL="0" indent="0">
              <a:buNone/>
            </a:pPr>
            <a:r>
              <a:rPr lang="en-GB" dirty="0"/>
              <a:t>9.	What forms a thread through Chinese history?</a:t>
            </a:r>
          </a:p>
          <a:p>
            <a:pPr marL="0" indent="0">
              <a:buNone/>
            </a:pPr>
            <a:r>
              <a:rPr lang="en-GB" dirty="0"/>
              <a:t>10.	Using </a:t>
            </a:r>
            <a:r>
              <a:rPr lang="en-GB" b="1" dirty="0"/>
              <a:t>you own words</a:t>
            </a:r>
            <a:r>
              <a:rPr lang="en-GB" dirty="0"/>
              <a:t> as far as possible, what happened on October 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GB" dirty="0" smtClean="0"/>
              <a:t>	1949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* hominoid – A family of animals that includes all modern apes and humans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6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294" y="0"/>
            <a:ext cx="10515600" cy="724086"/>
          </a:xfrm>
        </p:spPr>
        <p:txBody>
          <a:bodyPr>
            <a:normAutofit/>
          </a:bodyPr>
          <a:lstStyle/>
          <a:p>
            <a:r>
              <a:rPr lang="en-GB" smtClean="0"/>
              <a:t>Passage 3 </a:t>
            </a:r>
            <a:r>
              <a:rPr lang="en-GB" dirty="0" smtClean="0"/>
              <a:t>– The Vile Village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847164"/>
            <a:ext cx="11353800" cy="6010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1.	What does ‘</a:t>
            </a:r>
            <a:r>
              <a:rPr lang="en-GB" dirty="0" err="1"/>
              <a:t>minga</a:t>
            </a:r>
            <a:r>
              <a:rPr lang="en-GB" dirty="0"/>
              <a:t>’ mean?</a:t>
            </a:r>
          </a:p>
          <a:p>
            <a:pPr marL="0" indent="0">
              <a:buNone/>
            </a:pPr>
            <a:r>
              <a:rPr lang="en-GB" dirty="0"/>
              <a:t>2.	</a:t>
            </a:r>
            <a:r>
              <a:rPr lang="en-GB" b="1" dirty="0"/>
              <a:t>In your own words, </a:t>
            </a:r>
            <a:r>
              <a:rPr lang="en-GB" dirty="0"/>
              <a:t>where are the children being held?</a:t>
            </a:r>
          </a:p>
          <a:p>
            <a:pPr marL="0" indent="0">
              <a:buNone/>
            </a:pPr>
            <a:r>
              <a:rPr lang="en-GB" dirty="0"/>
              <a:t>3.	What are they using to try and escape?</a:t>
            </a:r>
          </a:p>
          <a:p>
            <a:pPr marL="0" indent="0">
              <a:buNone/>
            </a:pPr>
            <a:r>
              <a:rPr lang="en-GB" dirty="0"/>
              <a:t>4.	Comment on the writer’s use of onomatopoeia in paragraph 1.</a:t>
            </a:r>
          </a:p>
          <a:p>
            <a:pPr marL="0" indent="0">
              <a:buNone/>
            </a:pPr>
            <a:r>
              <a:rPr lang="en-GB" dirty="0"/>
              <a:t>5.	What appears after the wall has been hit?</a:t>
            </a:r>
          </a:p>
          <a:p>
            <a:pPr marL="0" indent="0">
              <a:buNone/>
            </a:pPr>
            <a:r>
              <a:rPr lang="en-GB" dirty="0"/>
              <a:t>6.	</a:t>
            </a:r>
            <a:r>
              <a:rPr lang="en-GB" b="1" dirty="0"/>
              <a:t>In your own words, </a:t>
            </a:r>
            <a:r>
              <a:rPr lang="en-GB" dirty="0"/>
              <a:t>what do painters not do?</a:t>
            </a:r>
          </a:p>
          <a:p>
            <a:pPr marL="0" indent="0">
              <a:buNone/>
            </a:pPr>
            <a:r>
              <a:rPr lang="en-GB" dirty="0"/>
              <a:t>7.	</a:t>
            </a:r>
            <a:r>
              <a:rPr lang="en-GB" b="1" dirty="0"/>
              <a:t>In your own words, </a:t>
            </a:r>
            <a:r>
              <a:rPr lang="en-GB" dirty="0"/>
              <a:t>what do film directors rarely do?</a:t>
            </a:r>
          </a:p>
          <a:p>
            <a:pPr marL="0" indent="0">
              <a:buNone/>
            </a:pPr>
            <a:r>
              <a:rPr lang="en-GB" dirty="0"/>
              <a:t>8.	</a:t>
            </a:r>
            <a:r>
              <a:rPr lang="en-GB" b="1" dirty="0"/>
              <a:t>In your own words, </a:t>
            </a:r>
            <a:r>
              <a:rPr lang="en-GB" dirty="0"/>
              <a:t>what has the narrator’s research shown?</a:t>
            </a:r>
          </a:p>
          <a:p>
            <a:pPr marL="0" indent="0">
              <a:buNone/>
            </a:pPr>
            <a:r>
              <a:rPr lang="en-GB" dirty="0"/>
              <a:t>9.	What do the children stop to listen to?</a:t>
            </a:r>
          </a:p>
          <a:p>
            <a:pPr marL="0" indent="0">
              <a:buNone/>
            </a:pPr>
            <a:r>
              <a:rPr lang="en-GB" dirty="0"/>
              <a:t>10. a) Identify the writer’s tone at the start of paragraph 2.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b</a:t>
            </a:r>
            <a:r>
              <a:rPr lang="en-GB" dirty="0"/>
              <a:t>) How does the writer achieve </a:t>
            </a:r>
            <a:r>
              <a:rPr lang="en-GB"/>
              <a:t>this</a:t>
            </a:r>
            <a:r>
              <a:rPr lang="en-GB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1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Passage 1 - Boy</vt:lpstr>
      <vt:lpstr>Passage 2 – History of China</vt:lpstr>
      <vt:lpstr>Passage 3 – The Vile Village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1 - Boy</dc:title>
  <dc:creator>G McVicar</dc:creator>
  <cp:lastModifiedBy>McVicar, Greg</cp:lastModifiedBy>
  <cp:revision>5</cp:revision>
  <cp:lastPrinted>2017-02-17T14:21:38Z</cp:lastPrinted>
  <dcterms:created xsi:type="dcterms:W3CDTF">2017-02-17T14:12:08Z</dcterms:created>
  <dcterms:modified xsi:type="dcterms:W3CDTF">2018-09-10T13:49:37Z</dcterms:modified>
</cp:coreProperties>
</file>